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3.xml" ContentType="application/vnd.openxmlformats-officedocument.presentationml.notesSlide+xml"/>
  <Override PartName="/ppt/ink/ink13.xml" ContentType="application/inkml+xml"/>
  <Override PartName="/ppt/notesSlides/notesSlide4.xml" ContentType="application/vnd.openxmlformats-officedocument.presentationml.notesSlide+xml"/>
  <Override PartName="/ppt/ink/ink14.xml" ContentType="application/inkml+xml"/>
  <Override PartName="/ppt/notesSlides/notesSlide5.xml" ContentType="application/vnd.openxmlformats-officedocument.presentationml.notesSlide+xml"/>
  <Override PartName="/ppt/ink/ink15.xml" ContentType="application/inkml+xml"/>
  <Override PartName="/ppt/ink/ink16.xml" ContentType="application/inkml+xml"/>
  <Override PartName="/ppt/notesSlides/notesSlide6.xml" ContentType="application/vnd.openxmlformats-officedocument.presentationml.notesSlide+xml"/>
  <Override PartName="/ppt/ink/ink1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6" r:id="rId3"/>
    <p:sldId id="272" r:id="rId4"/>
    <p:sldId id="284" r:id="rId5"/>
    <p:sldId id="273" r:id="rId6"/>
    <p:sldId id="274" r:id="rId7"/>
    <p:sldId id="277" r:id="rId8"/>
    <p:sldId id="278" r:id="rId9"/>
    <p:sldId id="266" r:id="rId10"/>
    <p:sldId id="279" r:id="rId11"/>
    <p:sldId id="280" r:id="rId12"/>
    <p:sldId id="281" r:id="rId13"/>
    <p:sldId id="282" r:id="rId14"/>
    <p:sldId id="28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3599" autoAdjust="0"/>
  </p:normalViewPr>
  <p:slideViewPr>
    <p:cSldViewPr>
      <p:cViewPr>
        <p:scale>
          <a:sx n="80" d="100"/>
          <a:sy n="80" d="100"/>
        </p:scale>
        <p:origin x="-1507" y="-1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04-03T04:06:24.897"/>
    </inkml:context>
    <inkml:brush xml:id="br0">
      <inkml:brushProperty name="width" value="0.05292" units="cm"/>
      <inkml:brushProperty name="height" value="0.05292" units="cm"/>
      <inkml:brushProperty name="color" value="#D9D9D9"/>
    </inkml:brush>
  </inkml:definitions>
  <inkml:trace contextRef="#ctx0" brushRef="#br0">9147 5832 3,'0'0'7,"0"0"-1,0 0 0,0 0-1,0 0 0,0 0 0,0 0 0,0 0 0,0 0 0,0 0 0,0 0 0,0 0 0,0 0-1,-11-7 0,11 7-2,0 0 0,0 0-1,0 0 1,0 0-1,-11-2 0,11 2 1,0 0-1,0 0 1,0 0 1,-13-3-1,13 3 0,0 0-1,0 0 1,-12-1-1,12 1 1,0 0-1,0 0 1,0 0-1,-11 0 1,11 0 0,0 0-1,0 0 1,-13 0-1,13 0-1,0 0 1,-12 1 0,12-1-1,0 0 1,-13 2 0,13-2 0,0 0 0,-12 2-1,12-2 1,0 0-1,-11 0 1,11 0-1,0 0 0,-13 2 0,13-2 1,0 0-1,-13 0 1,13 0 0,0 0 0,-13 0-1,13 0 1,0 0-1,0 0 1,-11 0-1,11 0 0,0 0 0,0 0 0,-13-1 0,13 1 0,0 0 0,-13 1 0,13-1 0,0 0 0,-13 0 0,13 0 0,0 0 0,-16 0 0,16 0 0,0 0 0,-11 2 0,11-2 1,0 0-2,-15 1 1,15-1 0,-11 2 0,11-2 0,-13 3 0,13-3 0,-14 3 0,14-3 0,-14 2 0,14-2 0,-15 2 0,15-2 0,-11 1 0,11-1 1,-12 1-1,12-1 0,0 0 0,-16 4 1,16-4-1,0 0 0,-15 0 0,15 0 0,0 0 0,-13 2 0,13-2 0,0 0 0,-14 3 0,14-3 0,0 0 1,0 0-1,-12 2 1,12-2-1,0 0 1,-12 0-2,12 0 1,-11 3 0,11-3 0,-12 3-1,12-3 1,-12 4 0,12-4 1,-11 4-1,11-4 1,0 0-1,-13 2 0,13-2 0,0 0 1,0 0-1,0 0 0,0 0 0,-11-1 0,11 1 0,0 0 1,0 0-1,0 0 0,0 0 0,0 0 0,-12 0 0,12 0 0,0 0 0,-11 2 0,11-2 1,0 0 0,-12 0-1,12 0 1,0 0-1,-12-2 1,12 2-1,0 0 0,-14-1 0,14 1 0,0 0 0,-12 2 0,12-2 0,0 0 0,-15 0 0,15 0 1,-11 1-1,11-1 0,-14 0 0,14 0 0,-18 2 0,18-2 0,-22 1 0,22-1 1,-24 1-1,12-1 0,-1 2 0,1-2 0,-2 0 1,3 0-1,-1-1 1,0 1-1,1-1 0,11 1 0,-17-1 1,17 1-1,-15 0 0,15 0 0,-11 0 0,11 0 0,0 0 1,0 0-1,-12 0 1,12 0-1,0 0 1,0 0-1,0 0 0,-14 2 0,14-2 0,0 0 1,-14 3-1,14-3 0,-14 0 0,14 0 1,-16 1-1,16-1 0,-14 3 0,14-3 0,-14 2-1,14-2 1,-11 5 0,11-5 1,0 0-1,-12 4 0,12-4 0,0 0 0,-11 4 1,11-4-1,0 0 0,0 0 0,-12 5 0,12-5 0,0 0 1,-11 4-1,11-4 1,0 0-1,-11 2 1,11-2 0,0 0-1,-11 0 1,11 0-1,0 0 0,-12 1 1,12-1-2,-11 1 2,11-1-2,-11 2 2,11-2-2,-14 3 1,14-3 1,-13 1-1,13-1 0,-11 2-1,11-2 1,0 0 0,-12 1 0,12-1 0,0 0 0,0 0-1,0 0 1,-11 5 0,11-5 0,0 0 0,0 0 0,0 0 0,-11 3 0,11-3 0,0 0 0,0 0-1,-11 8 2,11-8-1,0 0 0,0 0 0,-14 5 0,14-5 0,0 0 0,-11 3 0,11-3 0,0 0 0,-14 6 0,14-6 0,-11 3 0,11-3 1,-12 2-1,12-2 0,-13 3 0,13-3 0,-11 1 0,11-1 0,0 0 0,-13 2 0,13-2 0,0 0 0,-11 3 0,11-3 0,0 0 0,-11 2 0,11-2 0,0 0 0,-13-1 1,13 1-1,-14 0 1,14 0-1,-17 0 0,17 0 0,-17-3 0,17 3 0,-13 2 0,13-2 0,0 0 0,-14 2 0,14-2 0,0 0 0,0 0 0,0 0 0,0 0 0,-12 4 0,12-4 0,0 0 0,0 0 0,0 0 0,0 0 0,-13 5 0,13-5 0,0 0 0,0 0 0,-14 6 0,14-6 0,0 0 0,-12 6-1,12-6 2,0 0-2,-14 7 1,14-7 0,-11 7 0,11-7 0,0 0 0,-15 10 0,15-10-1,-13 8 1,13-8 0,-11 8 0,11-8 0,-11 8 0,11-8 0,0 0 0,-15 12-1,15-12 1,0 0 0,-11 14 0,11-14 0,0 0 0,-13 12 0,13-12 0,0 0 0,-11 11 0,11-11 0,0 0 0,-12 11 0,12-11 0,0 0 0,-10 11 0,10-11-1,0 0 1,-7 13 0,7-13 0,0 0 0,-7 13 0,7-13 0,0 0 0,-9 14 0,9-14 0,0 0 0,-7 15 0,7-15-1,-6 13 1,6-13 0,-6 12 0,6-12 0,-5 11 0,5-11 0,-6 12 0,6-12 2,-5 12-2,5-12 1,-5 14-1,5-14 1,-5 17-1,5-17 1,-5 15 0,5-15-1,-5 15 0,5-15 0,-3 14 0,3-14 0,-4 14 0,4-14 0,-4 15 0,4-15 0,-5 16 0,5-16 0,-3 15 0,3-15 0,-3 13 0,3-13 0,-2 12 0,2-12 0,-3 12 0,3-12 0,-2 11 0,2-11 0,-2 16-1,2-16 1,-2 15 0,2-15 0,-2 18-1,2-18 1,0 17 0,0-17 0,-3 16 1,3-16-1,-2 15 0,2-15 0,-4 17 0,4-17 0,-2 17 0,2-17 0,-5 21 0,4-10-1,-2 0 1,2 1 0,1-12 0,-5 22 0,5-22 0,-3 19 0,3-19 0,-4 18 0,4-18 0,-3 19 0,3-19 0,-2 20-1,1-9 1,1-11 0,-4 21 0,4-21 0,-2 19 0,2-19 0,-3 20 0,3-20 0,-3 15 0,3-15 0,-2 16 0,2-16 0,-2 16 0,2-16 0,-1 15 0,1-15-1,-1 17 1,1-17 0,-3 15 0,3-15 0,-1 17 0,1-17 0,-1 14 0,1-14 0,-2 15 0,2-15 0,-2 13 0,2-13 0,-2 14 0,2-14 0,-2 14 0,2-14 0,-2 14 0,2-14 0,-1 16 0,1-16 0,-2 16 0,2-16 0,-2 14 0,2-14 2,-2 17-2,2-17 1,-2 17-1,2-17 2,-1 21-2,1-9 2,0-1-2,-1 0 0,0 1 0,1-1 0,-3 0 0,3 0 0,0-11 0,-3 20 0,3-20 0,-2 20 0,2-20 0,-2 18 0,2-7 0,0-11 0,-3 19 0,3-19-1,-2 20 1,1-9 0,-2 0 0,2 0 0,0 1 0,0-1 0,-1 1 0,1 2 0,0-2 0,-1 3 0,0-2 0,0 2 0,1-2 0,-2 2 0,2-2 0,-1 1 0,-1 0 0,2-2 0,-1 2 0,0-2 0,1 1 0,0-1-1,0 3 1,-2-2 0,2 2 0,0-2 0,0-1 0,-2 0 0,2-1 0,1-11 0,-4 18 0,4-18 0,-2 19 0,2-19 0,-3 19 0,2-8 0,1-11 0,-4 22 0,4-22 0,-4 19 0,4-19 0,-5 22 0,1-11 1,3 0-1,-3 2 0,2-1 0,0 2 0,0-3 1,1 1-1,1-12 1,-4 19-1,4-19 0,-2 16 0,2-16 0,-4 13 0,4-13 0,-2 15-1,2-15 1,-3 15 0,3-15-1,-2 13 1,2-13 1,-2 13-1,2-13 0,-2 14 0,2-14 0,-2 17 0,2-17 0,-3 18 0,3-18 0,-6 16 0,6-16 0,-5 17 0,5-17 0,-5 14 0,5-14 0,-5 15 0,5-15 0,-1 14 0,1-14 0,-2 12 1,2-12-2,-4 14 1,4-14 0,-4 14 0,4-14 0,-3 15 0,3-15 0,-3 16 0,3-16 0,-2 14 0,2-14 0,0 14 0,0-14 0,-1 14 0,1-14 0,0 16 0,0-16 0,0 16 0,0-16 0,-2 17 0,2-17-1,-1 13 2,1-13-2,0 0 1,-1 15 0,1-15 0,0 0 0,0 14 1,0-14-1,0 0 0,-1 16 0,1-16 0,-1 15 1,1-15-1,-2 15 0,2-15 0,-2 15 0,2-15 1,-4 16-1,4-16 0,-2 13 0,2-13 0,-4 15 0,4-15 0,-4 15 0,4-15 0,-3 17 0,3-17 1,-5 17-1,5-17 0,-5 16 0,5-16 0,-6 16 0,6-16 0,-5 12 1,5-12-1,-4 11 0,4-11 0,0 0 0,-4 11 0,4-11 0,0 0 0,0 0 0,0 0 0,-8 13 1,8-13-1,0 0 0,0 0 0,-5 11 0,5-11 0,0 0 0,0 0 0,0 0 1,-7 12-1,7-12 0,0 0 0,-7 13 0,7-13 0,0 0 0,-9 13 0,9-13 0,0 0 0,-10 13 0,10-13 0,0 0 0,0 0 0,0 0 0,-12 12 0,12-12 1,0 0-1,-7 11 0,7-11 0,0 0 0,-11 11 0,11-11 0,0 0 0,-12 11 0,12-11 1,-11 5-1,11-5 0,-13 6 0,13-6 0,-12 7 1,12-7-1,-16 8 0,16-8-1,-15 7 0,15-7 0,-18 8 1,18-8-1,-17 9 1,17-9-1,-14 6 1,14-6 1,-14 4-1,14-4 1,0 0-1,-12 1 1,12-1 0,0 0 0,0 0-1,-13 2 1,13-2-1,0 0 0,-14 1 0,14-1 1,-11 2-1,11-2 1,-13-2 0,13 2-1,-16 0 1,16 0-1,-17 0 1,17 0-1,-15 2 0,15-2 0,-16 0 1,16 0-1,-14 0 0,14 0 1,-14-2-1,14 2 1,-14-1-1,14 1 1,-14-1-1,14 1 0,-13 0 0,13 0 1,-14 0-1,14 0-1,-12 1 1,12-1 0,-11 1 0,11-1 1,0 0-1,-13 2 0,13-2 0,0 0 1,-14 0-1,14 0 0,-11 0 0,11 0 0,0 0 0,-16 2 1,16-2-1,-11 0 0,11 0 0,-13 0 1,13 0-1,-15 1 0,15-1 0,-16 0 0,16 0 1,-18 2-1,18-2 0,-21 1 0,21-1 0,-20 0 1,9 0-1,-2 0 0,0-1 0,1 1 1,1 0-1,-1-2 0,1 2 0,11 0 0,-20-1 0,20 1 0,-14 0 0,14 0 0,-11 0 0,11 0 0,0 0 0,-11 0 0,11 0 0,0 0 0,0 0 1,0 0-1,0 0 0,0 0 0,0 0 0,0 0 0,-13-4 0,13 4 0,0 0 0,0 0 1,-13-2-1,13 2 0,-11 0 0,11 0 0,-15-2 0,15 2 0,-17-2 0,17 2 0,-19-1 0,8 0 0,11 1 1,-20-1-1,9 1 0,11 0 0,-19-3 0,8 3 0,11 0 0,-20-1 0,20 1 0,-18-1 0,18 1 0,-17-1 0,17 1 0,-15-2 0,15 2 0,-15 0 0,15 0 0,-11 2 0,11-2 0,0 0 0,-12-2 0,12 2-1,0 0 1,0 0 0,0 0 0,0 0 0,0 0 0,0 0 0,-11-1 0,11 1 1,0 0-1,0 0 0,-12 0 0,12 0 0,-13 0 0,13 0 0,-20 0 0,9-1 0,-1 1 0,0 0 0,-2 1 0,-2-2 0,2 1 0,-2 0 0,1 0 0,-2 1 1,3-1-1,-1 0 0,0 1 0,1-1 0,1 0 0,2 3-1,0-3 1,11 0 0,-19 1 0,19-1 0,-16 0 0,16 0 0,-12 0 0,12 0 0,0 0 0,-14-1 0,14 1 0,0 0 0,0 0-1,0 0 1,0 0 0,0 0 1,0 0-1,-11 2 0,11-2 0,0 0 0,0 0 0,0 0 0,0 0 0,0 0-1,0 0 1,-12 2 0,12-2 0,0 0 0,0 0 0,0 0 0,-11 1 0,11-1 0,0 0 0,0 0-1,0 0 1,0 0 0,0 0 0,0 0 0,0 0 0,0 0 0,0 0 0,-11 0 0,11 0 0,0 0 0,0 0 0,0 0 0,0 0 0,0 0 0,0 0 0,0 0 0,0 0 0,0 0 0,0 0 0,0 0 0,0 0 0,0 0 0,0 0 0,0 0 0,-11-3 0,11 3 0,0 0 0,0 0 0,0 0 0,-11 2 0,11-2 0,0 0 1,-14 2-1,14-2 0,-13 1 1,13-1-1,-12 0 0,12 0 0,0 0 0,-13 0 0,13 0 0,0 0 0,0 0 0,-12-1 0,12 1 0,0 0 0,0 0 0,0 0 0,0 0 0,0 0 0,0 0 0,0 0 0,0 0 0,0 0 0,0 0 0,0 0 0,0 0 0,0 0 0,-11-1 0,11 1 0,0 0 0,0 0 0,-13 1 0,13-1 0,-12 0 0,12 0 0,-17 1 0,17-1 0,-22 1 0,11-1 0,-2 0 0,-1 2 0,0-1 0,-2 1 0,0-1 0,0 2 0,0-1 0,0 2 0,-1-2 0,1 1 0,2 0 0,-2 0 0,1-1 0,-1 1-1,2-1 1,-1 1 0,0-2 0,1 1 0,0-2 0,2 0 1,0 0-1,-2 1-1,2-1 1,-2 0 0,-1 2 0,0-1 0,-1 0-1,-1 0 0,1 3-1,-1-6-3,17 2-17,-18 7-9,18-7-4,-16-11 0,14-2-1</inkml:trace>
</inkml:ink>
</file>

<file path=ppt/ink/ink1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3-15T01:31:05.2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17506 8714 10,'0'0'6,"0"0"-1,0 0 0,0 0-2,0 0 0,0 0 0,0 0 0,-11 0 1,11 0 1,0 0-1,0 0 1,0 0 0,0 0 0,0 0 0,0 0-1,0 0-1,-10-2 1,10 2 1,0 0-1,0 0 0,0 0 0,0 0 0,0 0 0,0 0-2,0 0 1,0 0-2,0 0 0,0 0-1,0 0-1,0 0 1,0 0-1,0 0 0,0 0 0,0 0 1,0 0 0,0 0-1,0 0 1,0 0 0,0 0 0,0 0 0,0 0 0,9-10 0,-9 10 0,0 0 0,10-2-1,-10 2 1,0 0 0,13 0 0,-13 0 0,0 0 0,14 2 0,-14-2 0,0 0 0,13 2 0,-13-2 0,0 0 0,0 0 0,11 1 0,-11-1 0,0 0 0,0 0 0,0 0 0,0 0 0,12 4 0,-12-4 0,0 0 0,0 0 0,10 1 0,-10-1 0,0 0 0,0 0 0,0 0 0,0 0-1,11 0 1,-11 0 0,0 0 0,0 0 1,0 0-1,0 0 0,0 0-1,10 0 1,-10 0 0,0 0 0,0 0 0,0 0 0,0 0 0,0 0 0,0 0 0,0 0 0,0 0 1,0 0-2,0 0 1,0 0-1,0 0-3,0 0-5,0 0-15,0 0 0,0 0 0</inkml:trace>
</inkml:ink>
</file>

<file path=ppt/ink/ink1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0-23T03:23:03.95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17623 8791 15,'0'0'14,"0"0"-3,0 0 0,0 0-2,0 0-1,-1-14-1,1 14 0,0 0 0,0 0-1,0 0-1,2-11 0,-2 11-1,0 0 0,0 0-1,1-11-1,-1 11 0,0 0 0,0 0-2,0 0-1,0 0-1,0 0-6,-2-12-19,2 12 0,0 0-1,0 0 1</inkml:trace>
  <inkml:trace contextRef="#ctx0" brushRef="#br0" timeOffset="708.0708">17722 8664 21,'0'-12'26,"0"12"-4,14-16-5,-10 4-4,-4 12-3,12-22-3,-12 22-2,14-18-2,-14 18-2,17-12-4,-17 12-6,17-19-16,-5 16-3,-6-8 2,5 9-1</inkml:trace>
  <inkml:trace contextRef="#ctx0" brushRef="#br0" timeOffset="1805.1805">17944 8408 17,'0'0'20,"13"-2"-2,-13 2-5,11-5-2,-11 5-4,11-10-3,-11 10-3,14-13-5,-6 0-15,7 11-4,-11-11 1,10 11 0</inkml:trace>
  <inkml:trace contextRef="#ctx0" brushRef="#br0" timeOffset="2436.2435">18140 8244 23,'0'0'24,"0"0"-4,11-11-6,-11 11-3,10-12-3,-10 12-4,14-13-2,-14 13-6,17-13-13,-4 8-8,-4-13 1,9 11-1</inkml:trace>
  <inkml:trace contextRef="#ctx0" brushRef="#br0" timeOffset="3608.3608">18347 8149 8,'13'1'20,"-8"-12"-4,7 5-4,-12 6-4,21-17-4,-21 17-4,21-17-10,-7 19-9,-12-13-2,12 14 4</inkml:trace>
  <inkml:trace contextRef="#ctx0" brushRef="#br0" timeOffset="4241.4241">18638 8065 5,'0'0'21,"18"-4"1,-18 4-5,18-7-7,-6 7-3,0-5-3,4 3-2,-1-3-3,4 0-3,-2-1-10,9 8-7,-13-13-2,14 14 2</inkml:trace>
  <inkml:trace contextRef="#ctx0" brushRef="#br0" timeOffset="21368.1364">18955 8049 23,'3'-13'22,"-3"13"-6,0 0-4,0 0-2,11-4-3,-11 4-1,0 0-1,0 0-1,0 0 0,0 0-1,0 0 0,0 0-2,0 0 0,0 0-1,0 0 0,0 0-2,0 0 1,0 0-2,0 0 0,0 0 0,0 0 1,0 0-2,0 0 1,0 0 0,0 0 1,0 0 0,0 0 0,0 0 1,11 2 0,-11-2 0,16 0 1,-16 0-1,18 2 1,-5 0-1,-1-2-2,-1-6-18,6 12-1,-17-6 1,24-4 7</inkml:trace>
  <inkml:trace contextRef="#ctx0" brushRef="#br0" timeOffset="22031.2029">19280 8022 9,'0'0'25,"0"0"1,15-9-5,-15 9-5,0 0-4,21-4-3,-21 4-1,15-4-2,-15 4-2,21-1 0,-10 0-2,5 1-1,1 1-2,-2-2-3,8 6-3,-9-8-6,8 6-9,-2 0-6,-4-4-1,6 4 0</inkml:trace>
  <inkml:trace contextRef="#ctx0" brushRef="#br0" timeOffset="22563.2561">19733 8028 24,'0'0'24,"0"0"-3,0 0-5,11 6-3,-11-6-3,13 3-2,-13-3-1,19 1-1,-7-2-2,7 2-1,0-3-2,5-1-1,5 1-3,0-3-1,3 4-1,-6-7-4,5 8-5,-8 0-12,-3-4-2,2 7 1,-11-6 7</inkml:trace>
  <inkml:trace contextRef="#ctx0" brushRef="#br0" timeOffset="22984.2982">20207 8049 9,'18'4'25,"-18"-4"2,11-2-6,3 6-5,-14-4-4,26 1-3,-11-3-3,10 3-2,-2-2-1,5 0-2,-1-2-1,1 0-4,3 6-4,-7-6-11,-7-2-9,5 7 0,-11-6 0</inkml:trace>
  <inkml:trace contextRef="#ctx0" brushRef="#br0" timeOffset="36897.6893">20743 8025 22,'0'0'25,"0"0"-3,8-12-5,-8 12-5,0 0-1,15-2-1,-15 2-1,12-3-1,-12 3-1,16 0-1,-16 0-1,26 3-2,-9-1-1,5-1-2,5 2-4,-5-5-8,4 2-20,5 0 2,-4-2-2,2 2 1</inkml:trace>
  <inkml:trace contextRef="#ctx0" brushRef="#br0" timeOffset="37504.7501">21296 8049 25,'0'0'27,"0"0"-1,18-2-8,-1 4-3,-5-8-4,13 8-3,-8-7-3,7 8-1,-3-4-1,3 1-4,3 5-7,-2-3-20,-1-6-1,4 4-1,-1-5 1</inkml:trace>
  <inkml:trace contextRef="#ctx0" brushRef="#br0" timeOffset="38061.8058">21786 8054 23,'0'0'24,"15"3"-1,-15-3-5,11 0-5,5 5-2,-16-5-3,25 4-1,-11-5-2,8 2-3,0-1-1,3-4-3,6 4-7,-5-2-16,-1-9-3,7 5 0,-9-5-1</inkml:trace>
  <inkml:trace contextRef="#ctx0" brushRef="#br0" timeOffset="38678.8675">22229 8055 21,'15'4'27,"-15"-4"-4,13-5-3,1 7-5,-14-2-2,27-1-3,-15-1-2,7 6-3,1 0-3,0-3-5,8 5-14,1-2-12,-3-9 0,5 5-1,-4-10 0</inkml:trace>
  <inkml:trace contextRef="#ctx0" brushRef="#br0" timeOffset="39232.9229">22688 8055 52,'16'4'32,"-4"-7"-1,1-2-9,12 9-7,-6-4-14,6 2-27,3-6-4,4 4-1,-4-9-1</inkml:trace>
  <inkml:trace contextRef="#ctx0" brushRef="#br1" timeOffset="52973.2965">21808 8100 9,'0'0'7,"6"19"0,-3-4 0,-1 2-2,1 4 1,-1 2-2,1 1 1,-2 0-2,-1-1 0,0 0-2,0-1-1,-1-1 0,-1-7-2,1 0 0,1-14 1,0 14-1,0-14 1,0 0 0,0 0 1,5-12 0,-5 12 1,2-22 1,0 7-1,-1-4 1,-1 1-1,1-3 1,0 1-2,1-1 1,-2 2-1,1-1 0,0 5 1,0 1 0,-1 14 1,1-16-1,-1 16 1,0 0 0,0 0 0,0 21 0,0-6-1,0 4 1,0 2-2,-1 3 1,0 0-1,-1 2 0,-1-2 0,1-1 0,-1-5-2,1-2 0,1-4-1,1-12 1,0 0 0,0 0 0,0 0 1,0 0-1,-3-18 2,3 2 0,-1-2 0,0-5 1,1 0-1,0-4 0,0-2 0,1-1 0,0 2 0,0 1 0,1 3 0,-1 3 1,-1 7-1,0 3 0,0 11 0,0 0 0,0 0 1,-8 22-1,6-4 0,0 5 1,-1 3-1,1 5 1,-1-1 0,1 3 0,-2-1-1,2 0 1,-1 1-1,0-3 1,-2-3-2,1-5 1,0-4-1,1-4 0,3-14 0,-3 15 1,3-15-1,0-11 1,3-1 0,-2-1 1,1-5 0,1-3 0,-2-4 0,0-3 0,1 0-1,-1-3 1,-1 0-1,0-2 0,0 3 0,0 1 0,-1 4 1,-1 6-2,1 6 1,1 13 0,0 0 0,0 0 0,3 15 0,-2 7 1,0 4-1,1 5 0,0 3 0,-1 4 1,-1-4-1,-1-1 0,1-2-1,-2-4-1,2-5 1,0-9-1,0-13 0,0 0 0,0 0 1,0 0 0,4-16 1,-5 0 0,1-4 1,-1-2-1,-2-2 1,1-2-1,1 0 0,-1 0 0,1 2 1,0 1-1,0 2 0,-1 4 1,2 4 0,0 2 1,0 11 0,0 0 0,0 0 0,0 0 0,0 0 1,4 24-1,-4-8 1,3 3-1,-3-1 0,2 3-1,-1-5 0,2-3 0,-3-13-1,6 15 0,-6-15 0,0 0-1,10-14 1,-8 2-1,0-3 1,0-1 0,-2 0 0,-2-1 0,1 4 0,-1 0 0,2 13 0,-5-17 0,5 17-1,-4-10 1,4 10-1,0 0 1,0 0 0,0 0 1,0 0-1,0 0 1,4 19 0,-3-1 0,0 2 0,-1 6 0,0 0 0,-1 4 0,1-3-1,-2-2 0,2-3-1,-2-2 1,4-7-2,-2-13 1,1 12 0,-1-12 0,0 0 0,0 0-4,1-27-16,-1 27-1,-2-25 1,2 25 5</inkml:trace>
  <inkml:trace contextRef="#ctx0" brushRef="#br1" timeOffset="54764.4759">17572 8496 24,'0'0'15,"0"-14"-2,0 14-1,0 0-3,-2-11-1,2 11 0,0 0-2,0 0 1,3 15-2,-1 0 0,-3-3-1,2 8-1,-2-1 0,1 6-2,-4-2 0,2 7-2,-2-2 1,1 0-1,-1 1 0,0-2 1,1-1-1,-1-8 0,3 0-1,-2-7 0,3-11 0,-1 14 0,1-14 1,0 0-1,0 0 1,1-12 0,1 1 1,-2 0-1,0-4 1,0-5 0,1-2 0,-1-1 1,1-1-1,-1-1 1,1-1-1,0-1 2,1 4-2,-2 1 1,0 4 0,0 4-1,0 2 0,0 12 0,0-16 1,0 16-1,0 0 1,0 0-1,0 0-1,-2 11 2,2 0-1,0 4-2,2 5 1,-2 4-1,0 2 2,1 3-2,-1 1 1,1-3-1,-1 1 1,0-8 0,1 0 0,-1-7-1,0-13 1,0 13 0,0-13 0,0 0 0,3-13 1,-3 2-1,-1-3 2,1-1-1,0-4 0,-2 0 0,1-2 0,-1-1 2,0-4-2,0 2 1,1 2-1,-2 1 2,1 6-3,2-1 3,0 16-3,-3-12 1,3 12 0,2 13 0,-1-1 1,0 5-2,2 4 1,-2 2-1,1 2 2,-1 1-2,1-1 2,-1-3-3,0-1 2,-1-4 0,1-3 0,-1-14-1,0 17 1,0-17-1,0 0 1,0 0-1,0 0 1,0-18-1,0 6 1,0-1-3,2-3-4,-4-1-7,-4-7-10,6 24 1,-2-33 2</inkml:trace>
</inkml:ink>
</file>

<file path=ppt/ink/ink1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0-25T02:06:19.71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3797 11837 32,'0'0'29,"-3"-12"-1,3 12 1,0 0-9,0 0-5,0 0-6,0 0-1,0 0-3,0 0 0,0 0 0,0 0-2,0 0 1,0 0-2,-6 12 0,3 1-1,3 5 0,-2 4-1,2 4 0,-1 5 0,1 3 0,1 3-2,-1 2 1,2 5 0,-2-2-1,4 7 0,-3-1-1,2 5 0,-3-2 1,2 3 0,-4 1 0,2 3 0,-2-1 1,4-1 0,-4-1 1,4-1-1,-2-2 1,2-1-1,0-2 1,3-3-1,-1-1 1,0 1 1,-1-1-1,2 0 1,0 0 0,0 1 0,0 0-1,-1 3 1,-1 0-1,2 2 0,-1-1 0,-1 5-1,0-2 0,2 2 0,-2-3 0,5 3 0,-3-7 0,3 4-2,-2-3 0,4 1 0,-4-4-1,3 7 1,-3-3 0,0 6 0,-2-2 0,-1 6 1,-2-1 2,1 3-1,-1-1 1,-1 0 0,2-1 1,-1-3-1,3 2 0,0-3 0,1-1 0,-2 5 1,2 3 1,-1 0 0,1 4 0,-3 0 1,2 5 1,-3 1-2,2 4 0,-3-7 0,1 3-1,-1-6 0,0-5-1,0-4 0,-1-10-2,5-6-26,-4-11 0,-2-14-3,2-17 2</inkml:trace>
  <inkml:trace contextRef="#ctx0" brushRef="#br0" timeOffset="1008.9133">3677 12041 34,'-10'17'26,"-6"-7"0,1 0-6,7 9-4,-11-12-3,15 12-1,-11-13-2,14 8-2,1-14-2,-11 14 0,11-14-2,0 0 0,0 0-1,0 0 0,11-8-1,0-4 1,1-7-1,5-3 0,0-7 0,3-3-1,-3-2 0,0-1 0,1 0 0,0 4-1,-3 4 1,-1 2-1,-4 5 0,1 6 1,0 3-1,2 9 1,-13 2 0,19 11 0,-9 3 1,1 7 0,-3 3 0,3 5 0,-3 1 0,-1 2 0,0 1-3,-3-10-6,7 5-29,-5-11-2,5 0 1,-11-17-2</inkml:trace>
  <inkml:trace contextRef="#ctx0" brushRef="#br0" timeOffset="2003.8">3760 11336 64,'-2'12'34,"2"-12"0,0 0 1,-19-1-15,19 1-7,0 0-6,-14-12-1,5-4-2,-1 3-1,-2-6-1,0 0-1,-1-10 0,0-3-1,1-6 1,-2-5-2,3-2 1,1-5-1,4-4 1,2-2-1,1 4 1,4 3 0,5 5 0,4 6 1,5 6-1,4 4 1,3 14-1,5 6 0,2 7 1,1 6-1,-1 5 1,-2 3 0,-6 6-1,-8 4-1,-7 5 1,-8 3-1,-9 0 1,-5 0-1,-5-2 0,-2-1-1,2-4-2,-2-11-2,17-1-31,-6-12 2,12 0-2,0 0 1</inkml:trace>
  <inkml:trace contextRef="#ctx0" brushRef="#br0" timeOffset="3806.2181">1323 13141 13,'0'0'25,"0"0"-1,-13 6 2,13-6-13,0 0-1,0 0-1,0 0-1,0 0-4,13-1-1,-13 1-2,16 1 1,-2-1-2,3 1-1,2-1 0,7 0-1,2 2 1,5-1-1,4-4 1,6 2-1,0-3 1,6 1 0,4-1-1,4 1 0,0-4 0,7 1 0,2 2 0,4 0 0,5 3 0,1-1 1,-1 2-1,1 2 1,1-1-1,0 0 1,-4 3-1,-1-1 1,-1 1-2,3 0 2,2 3-2,1-2 2,1 1-1,-1 1 0,3-1 0,1-1 0,-2 0 2,1-1-2,-1-3 0,3 1 0,1-2 0,2-1 0,-1 0 0,1-2 0,0 2-1,0-1 1,0-1 0,-2 2 0,1-1 0,0-1 0,2 1 0,0-1 0,0 0 0,-1 0-1,-2 1 1,0-1 0,-1 0 0,0 0 0,2 1 0,1 1 0,1-2 0,-1 2 0,2 1 0,1 0 0,-3 1 1,1 2-1,-1-1 0,2 3 1,-1 0-1,2 1 1,-4 0 0,2-1 1,-2-1-2,0-1 2,-4 0-2,-2-5 1,1-1-1,-1-3 0,0-4 0,-1 1 0,-3-1 0,-6-1-2,-1 2-1,-13-3-14,-5 8-13,-6 6-1,-11-1 0,-3 5-1</inkml:trace>
  <inkml:trace contextRef="#ctx0" brushRef="#br0" timeOffset="4532.5956">7188 12964 28,'0'0'28,"0"0"1,0 0-2,0 0-7,0 0-4,11-1-4,-11 1-3,14 3-3,-14-3 0,24 11-1,-12-5-1,7 5-1,-4-1 0,5 2-1,-4-2-1,1 2 1,-2-2-1,-3-1 0,-12-9-1,17 16 1,-17-16 0,2 16 0,-2-16-1,-13 20 1,1-7-1,-2 2 1,0 1-1,-2 0 0,1 0 1,-1-4-2,6 1-1,10-13-5,0 0-27,0 0 0,0 0-1,19-11-1</inkml:trace>
  <inkml:trace contextRef="#ctx0" brushRef="#br0" timeOffset="5578.5792">7755 12998 52,'0'0'29,"-3"-12"1,3 12-7,0 0-6,0 0-4,-5-17-5,5 17-1,0 0-1,15-4 0,-15 4-2,11 2 0,-11-2-1,17 13-1,-17-13 1,21 24-2,-12-8 1,4 2-1,-2 1 0,1 2 0,0-2 0,0 0 0,1-2-1,0 0 1,0-5-1,0-1 0,0 0-1,-13-11-2,23 17-3,-23-17-29,0 0-1,15-7 0,-15 7 1</inkml:trace>
  <inkml:trace contextRef="#ctx0" brushRef="#br0" timeOffset="5835.0656">8006 12923 68,'0'0'33,"0"0"0,-18 12 1,14 12-21,-17-2-5,3 18-3,-13 2 0,0 11-2,-3 2-4,-9-4-31,14-3-1,0-14 0,14-14-2</inkml:trace>
  <inkml:trace contextRef="#ctx0" brushRef="#br0" timeOffset="8006.1829">5647 13184 27,'0'0'26,"0"0"-2,0 0-2,0 0-7,0 0-1,0 0-5,0 0-1,0 0-2,0 0 0,0 0 0,0 0-1,-13-3-1,13 3 0,0 0-1,0 0 0,0 0-1,-9 12 0,9-12 1,-5 16-2,5-16 2,-5 22-1,4-10 0,1 5-1,0 1 2,1 2-2,0 3 0,3 2 1,-3 2 0,4 3 0,-3 2-1,1-2 1,-2-1-1,1-1 0,0-1-1,-2-5-1,2 2-3,-2-24-13,-4 25-18,3-12 1,2-1-2,-1-12 1</inkml:trace>
  <inkml:trace contextRef="#ctx0" brushRef="#br0" timeOffset="10669.9527">3945 13987 4,'0'0'19,"0"0"1,0 0 1,0 0-7,5-11-2,-5 11-2,0 0-1,0 0 1,0 0-1,7-13 0,-7 13-2,0 0-1,0 0-1,11-6-1,-11 6 0,0 0-2,13-4 0,-13 4-1,0 0-1,13-2 1,-13 2 0,13 1 0,-13-1-1,16 2 1,-16-2 0,19 3 0,-8-2 0,-11-1 0,22 2-1,-22-2 1,20 3 0,-20-3-1,21 1 0,-9-1 1,-12 0-1,22-1 0,-8-2 0,-1 2 0,2-1 0,-1-1 0,2 0 0,-1-2 0,1 0 0,0-1 0,-1 2-1,0-2 2,1 1-2,0-1 1,0 1 0,0 2 0,-2 0 0,0 1 0,-1-1 0,1 3 0,-2 0 0,0 0 0,-1 2 0,0-2 1,1 1-1,-12-1 0,22 2 0,-10 1 0,0-2 0,2 1 0,1 0 0,0-1 0,3 0 0,-1 0 0,1-1 0,-1 0 0,1 0 0,-1 0 0,0 0 0,-1 0 0,0 1 0,-1 1 0,-2-1 0,1 1 0,-1 1 0,-1 2 0,1-2 1,-2 2-1,0 0 1,-11-5-1,20 8 1,-9-3-1,0-2 1,0-1-1,1-1 0,2-2 2,-1 5-3,1-7 2,0 3-1,0-3 1,-1 3-1,2-3 1,0 1-1,-2-1 0,2-3 0,-1 4 1,1 0-1,0-1 1,2 1-1,-2 0 0,3 1 0,0 1 1,-1 0-1,0-1 1,-1 2-1,0-3 0,0 2 1,0-1-1,-2-2 0,1 2 1,-2 0-1,2 0 0,1-2 0,0 1 0,-1-1 0,0 1 0,1-2 0,0 1 0,0-2 1,-2 1-1,1 0 0,-2 1 0,-2 0 0,0 1 0,0 1 0,-11 1 0,20-3 1,-20 3-1,18-2 0,-18 2 0,20-6 0,-20 6 0,21-8 1,-10 5-1,-11 3 0,19-10 0,-19 10 0,16-6 1,-16 6-1,12-5 0,-12 5 0,0 0 0,14-2 0,-14 2 0,0 0 1,0 0-1,11-4 0,-11 4 0,0 0 1,0 0-1,0 0 0,0 0 0,12-5 0,-12 5 0,0 0 0,0 0 0,0 0 0,0 0 0,11-2-1,-11 2 1,0 0 0,0 0 0,0 0 0,0 0 0,5-11 1,-5 11-1,0 0 0,1-11 0,-1 11 0,0 0 0,0-12 0,0 12 0,-3-12 0,3 12 0,-4-18 1,0 5-1,0-1 1,-1-6-1,0 0 0,2-5 0,-1 0-2,3 2-3,-5-9-20,7 9-8,-1-2-1,2-2 0,2 4 0</inkml:trace>
  <inkml:trace contextRef="#ctx0" brushRef="#br0" timeOffset="12126.972">5619 12925 10,'0'0'22,"0"0"2,2-15-5,-2 15-2,0-13-1,-4 0-2,4 13-1,0-14-2,0 14-2,-1-12-2,1 12-1,0 0-1,0 0-2,0 0-1,0 0 0,0 0-1,1 22 1,-2-10 0,4 8 1,-3 0-1,2 9 0,-2 3-1,0-1-4,6 5-29,-5-5-1,1-5-1,-1-9-2</inkml:trace>
  <inkml:trace contextRef="#ctx0" brushRef="#br0" timeOffset="14316.5037">3542 13352 22,'-11'3'23,"11"-3"3,0 0-6,0 0-4,0 0-1,-11-4-2,11 4-1,0 0-2,0 0-2,-14 4-2,14-4-2,0 0-1,-16 17-2,16-17 1,-12 17-1,7-5-1,0 2 1,0 3 0,3 0 0,0 2 0,4 0 0,0-2 0,5 1 1,2-4-1,3-4 1,0-7-1,7-4 0,0-11 0,4-5 0,1-8 0,0-6 0,0-5 0,0 1-1,-4-2-1,-5 5 1,-8 3 0,-6 7 1,-10 6 0,-5 11 0,-10 8 0,-3 8 0,-3 7 1,-1 1-4,13 12-21,-2-13-12,12-6-1,8-12 0,15-14-1</inkml:trace>
  <inkml:trace contextRef="#ctx0" brushRef="#br0" timeOffset="15445.2933">5409 12231 19,'-8'-26'29,"8"26"1,-3-23 1,-2 7-8,5 16-3,1-19-4,-1 19-5,6-16-2,-6 16-3,0 0-1,0 0-1,5-12 0,-5 12-3,0 0 1,1 19-1,-1-4-1,1 6 1,1 5-1,0 2 1,1 4-1,1-2 0,2-1 0,1-1 1,1-6-1,-1-4 0,2-7 0,-9-11 0,16 9 0,-16-9-1,15-16 1,-7 0-1,1-6 0,0-2 0,1-5 1,0-2-1,1 6 1,-1 3 0,-1 5 0,-2 6-1,-7 11 1,11 5 1,-8 8-1,1 8 0,-2 3 0,3 1 1,0 0-1,1-1 1,1-3-1,2-8 1,-9-13-1,21 4 1,-9-14-1,1-3 1,0-6 0,0-5-1,-1-3 0,-1 1 0,-2-1 0,-2 4 0,-3 1 0,-3 2 0,0 5 0,-2 2 0,1 13-1,-6-16-1,6 16-4,0 0-24,0 0-6,-14 9-1,14-9 0</inkml:trace>
  <inkml:trace contextRef="#ctx0" brushRef="#br0" timeOffset="15774.5236">5941 12295 76,'0'16'36,"0"-16"0,0 28 1,-8-14-28,12 14-1,-9-5-2,5 5-3,-2-2 0,2-2-2,-1-1-2,-2-10-4,9 9-17,-6-22-14,0 0-2,0 0 2,0 0-2</inkml:trace>
  <inkml:trace contextRef="#ctx0" brushRef="#br0" timeOffset="16061.7245">5854 12350 48,'-13'-4'33,"13"4"2,0 0-1,0 0-15,0 0-4,0 0-5,0 0-3,24-10-2,-6 1-1,11 0-1,2-4-1,6-2-2,4 4-3,-10-6-33,7 9-1,-8-1-1,-3 3 0</inkml:trace>
  <inkml:trace contextRef="#ctx0" brushRef="#br0" timeOffset="17174.5029">2482 14010 33,'-19'-2'28,"19"2"-1,0 0-3,-15-8-2,15 8-4,0 0-2,0 0-5,-15 4-3,15-4-2,0 0-1,0 0-2,0 0 0,0 0-1,0 0 0,11 0 0,0-1-1,5 0 1,3-4-2,6 1 2,3 1-2,1-4-2,9 15-20,-10-12-13,4 5-2,-8-2 1,-1 2-1</inkml:trace>
  <inkml:trace contextRef="#ctx0" brushRef="#br0" timeOffset="17919.0237">2894 14054 44,'14'10'31,"-14"-10"-1,0 0 2,11 8-18,-11-8-3,0 0-3,6-19-2,-6 19-1,7-23-2,-2 8 0,-3-2-3,0 0 2,-4 1-2,0 0 1,-2 6-2,4 10 0,-14-9 1,14 9-1,-22 16 2,8-2-3,0 5 3,-1 1-2,2 2 2,3-1-1,1-4-1,4-2 1,5-2 0,0-13 0,15 11-1,-3-13 1,5 0 0,2-4-1,0 1 1,-1-2 0,-2 1 1,-1 6 0,-15 0 1,17 12 1,-17 2 0,0 11 0,-6 1 1,1 11 0,-5-2-1,3 5 0,0-4-1,2 0-1,1-6 1,5-6-1,3-7 0,-4-17 0,21 9 0,-3-17-1,2-6 1,2-7-1,0-2 0,-2-2 0,-4-1 0,-2-1 0,-7 6 0,-6 0-1,-3 4 0,-7 1 1,-1 2-1,-3 0-1,1 6 2,-2-1-2,14 9 1,-16-9 1,16 9-1,0 0 0,0 0 0,13-5-6,11 1-29,-7-3 1,8 0-1,-3-7 1</inkml:trace>
  <inkml:trace contextRef="#ctx0" brushRef="#br0" timeOffset="18535.4549">3269 13854 81,'0'0'34,"-4"25"2,-1-7 0,9 15-26,-14-5-2,9 10-3,-6-3-1,4 0-3,-2-2 1,2-7-2,0-4 0,1-7 0,2-15 0,0 0-1,0 0 1,0 0-1,1-21 0,0 2 1,1-4-1,-1-4 1,1-3-1,1-2 0,-1 2 0,2 2 1,-1 2-1,1 6 2,2 4-2,-6 16 1,15-11 0,-4 16 1,0 6 0,1 6-1,1 1 2,3 5-1,1 0 0,-1 1 0,-1-3 0,0-2-1,-4-4 1,0-2-1,-11-13 1,18 15-1,-18-15 0,0 0 0,11-5 0,-11 5 0,2-17 0,1 3 1,-2-5-1,0-3 0,3-3 0,-1-3 0,1-2-1,1-3 0,2 7-3,-3-11-9,7 16-23,-6-1 0,3 11 0,-8 11-1</inkml:trace>
  <inkml:trace contextRef="#ctx0" brushRef="#br0" timeOffset="19026.7986">3575 14186 61,'-7'27'31,"2"3"1,-3-1-1,-6-6-21,13 7-3,-9-12-2,9 2 0,1-20-2,-6 11 0,6-11-1,0 0 0,-1-20 0,3 4-1,0-7 1,3-4-1,1-2-1,2-4 0,2-1 0,-1-2 0,4 2 0,-1 1-1,1 4 1,-1 5 0,1 4 0,-1 7 1,-1 3 0,0 7-1,-11 3 1,22 9 1,-15 3 1,4 9-1,-5 3 2,3 8-1,-4 1 0,2 2 0,-5-1-1,3 0-1,-1-4-2,-3-10-5,14-1-28,-15-19-3,5 19 0,-5-19-1</inkml:trace>
  <inkml:trace contextRef="#ctx0" brushRef="#br0" timeOffset="19272.9708">3613 14266 96,'-1'-13'38,"1"13"-1,0 0 1,17-3-30,-17 3-4,20-14-6,6 7-33,-10-7-1,6 3-2,-2-6 0</inkml:trace>
  <inkml:trace contextRef="#ctx0" brushRef="#br1" timeOffset="23959.2489">3939 13296 17,'0'0'14,"0"0"-2,-11-7-2,11 7-4,-8-13-1,8 13-3,-7-14-1,7 14-2,-4-11 0,4 11 1,0 0 0,-5-10 1,5 10 1,0 0 1,0 0 2,0 0 3,-3-14 1,3 14 1,0 0 1,0 0 1,5-11 0,-5 11-1,0 0-2,0 0-1,0 0-3,0 0 0,0 0-2,5 15-1,-5-15 0,1 19-1,0-4 0,2 3-1,-2 4 1,3 3 0,-2 5-1,1 2 0,0 5 0,0 2 1,-2 1-2,-1 0 1,1-1-1,-2-3 1,1-2-1,-1-4 0,0-3 1,-1-6-1,2-4 1,0-4 0,2-2 0,-2-11 0,1 16-1,-1-16 0,0 0 0,2 11-1,-2-11 0,0 0-1,0 0 1,0 0-1,0 0 0,-1-22 0,2 8-1,-6-14-4,9 7-3,-10-18-2,10 7 0,-8-14-2,6 7 0,-5-9 0,5 5 3,-3 1 4,1-1 5,0 6 3,-1 4 2,1 5 1,-2 6 2,2 5 0,0 5 0,0 12 0,0-13 1,0 13-1,0 0 1,3 13-1,-3-13 0,2 22 0,-3-6-1,4 7-1,-3 2-1,0 5 0,1 8-1,-1 5 0,1 4 0,0 4-1,-1 4-1,1-2 0,-1 0 0,0-7-1,0-4 0,2-8 1,0-9-1,-1-9 1,-1-16 0,0 0-2,11-7 1,-8-12-2,0-4 1,-3-6-2,0 1-1,-2-6-2,1 2-2,3 1-9,-12-11 0,13 10 1,-12-13 12</inkml:trace>
  <inkml:trace contextRef="#ctx0" brushRef="#br1" timeOffset="24951.9433">3933 13287 9,'7'-12'21,"-12"-5"-1,5 17-1,0 0-7,0 0-4,0 0-1,2 20-3,-1 0-1,-2 8-1,3 4 0,-2 8 1,4 4-1,-3 2 1,3 5 1,-3-1-1,2 1 1,-1-7-2,1 1 1,-3-8-1,0-3-1,0-6-1,0-7 0,0-9 0,0-12 1,0 0 0,0 0 1,0-14 0,2 0 1,-4-12 0,6 0-1,-5-6 1,2 1-2,-2-5 0,1 0 0,-1 1-2,-2-4 0,3 6-2,-5-4-1,5 6 1,-5-4-1,4 6 1,-3 1 0,3 4 2,-1 5 0,-1 5 1,3 14 1,0 0 0,0 0 1,-6 13 0,8 9 1,-2 5-1,3 9 0,0 3 1,3 7-1,-3 2 0,5 1 1,-6-1-2,2 0 0,-2-4 0,1-3 0,-3-3-1,0-5 1,0-7 0,-2-4-1,2-4 0,2-6 1,-2-12-1,0 0 1,0 0-1,0 0 0,-4-17 0,4 17 0,-1-23-1,0 11 1,-1-1 0,1-4-1,1-3 1,-1-5-2,2-3 2,-2-10-1,2-2 1,0-7-1,2-3 0,-2-1 1,3-1 0,-2 1-1,1 0 2,0 4-1,0 2 0,-1 4 1,-1 4-2,1 4 1,-2 7-1,0 6 2,-2 6-2,2 14 1,-3-15 0,3 15 0,0 0 1,0 0-1,0 0 1,0 0-1,-11 14 0,11-14 0,-4 19 1,3-3-1,0 3 1,-2 7-1,2 3 1,0 6-1,1 1 1,-2 11 0,2 3-1,-1 9 1,-1-1 1,-1 5 0,0-3 0,0-1 0,0-8 0,1-8-3,4-5-12,2-15-16,-2-12-1,-2-11-2,11-7 2</inkml:trace>
  <inkml:trace contextRef="#ctx0" brushRef="#br1" timeOffset="25644.4277">3918 13203 22,'0'0'25,"0"0"1,0 0-6,0 0-4,0 0-1,4 24-3,-4-24-1,4 37-2,-7-13-3,11 15-1,-7 0-1,5 12 0,-5 1-2,3 4 0,-3-3-1,1 0 1,1-4-2,-3-5 1,1-9-1,0-8-1,2-8-1,-3-19-1,6 13 0,-6-13-1,6-13-1,-6-6-1,5 3-1,-8-17-2,8 8-4,-10-17-4,7 6-1,-6-11-1,4-2-3,1 2-3,-5-9 2</inkml:trace>
  <inkml:trace contextRef="#ctx0" brushRef="#br1" timeOffset="25928.6264">3954 13192 19,'-5'-17'19,"5"17"-2,0 0-2,0 0-1,-1 11-1,1-11 1,4 29 0,-5-12-2,10 17-1,-10-6-2,10 17-1,-7-5-2,5 10-2,-6-2-1,4 6 0,-5-2-2,2-1 0,0-3-1,-2-5 0,0-7-1,0-9 0,1-6-2,-2-9 1,1-12-2,0 0-1,0 0-7,0-31-17,0 5-1,1-7 0,-4-6 0</inkml:trace>
  <inkml:trace contextRef="#ctx0" brushRef="#br1" timeOffset="27553.7633">3984 13199 39,'0'0'21,"0"0"1,0 0-1,-1-15-5,1 15-1,0 0-6,0 0-1,0 0-2,-1 13-1,1-13-2,0 19 0,-1-5 1,3 6-2,-2 2 2,1 5-2,0 0 0,3 4-1,-3 2 0,2 1 0,-2 2-1,1 3 1,1-1-1,-1-2 0,1-1 0,-1-3 0,-1-2 0,1-2 0,-1-2 0,0-7 0,-1 2 0,0-3 0,1-1 0,-1-1 0,0-1 0,2 0 0,-2-2 0,0 1 0,1 0 0,-1 0 1,1-2-1,-1 2 0,1-1 1,-1-1-2,3-1 2,-3-11-2,2 14 2,-2-14-2,0 0 1,0 0 1,11 10-1,-11-10 1,0 0-1,0 0 1,0 0-2,9-18 1,-9 18-5,1-17-4,-1 17-9,3-17-12,-1 5-2,-2-3-1,1-1 3</inkml:trace>
  <inkml:trace contextRef="#ctx0" brushRef="#br1" timeOffset="27708.8718">4034 13787 13,'-5'-29'15,"5"29"-4,-2-22-2,2 22-2,-1-12 0,1 12-2,0 0 1,0 0-1,-5 14-5,5-14-16,2 18-2,-2-18 0,3 17-2</inkml:trace>
  <inkml:trace contextRef="#ctx0" brushRef="#br1" timeOffset="31423.4702">4106 14099 36,'0'0'24,"0"0"2,0 0-7,-13 7-3,13-7-5,0 0-2,-3 18-2,3-18-1,-4 15-1,4-15-2,-2 19 0,2-19-1,4 26 1,-2-13 0,6 5 0,-1-1 1,10 8-1,0-1 1,9 6 0,1-1-1,8 8 2,1-5-2,7 5 1,0-7 0,0 3-1,-3-9 0,2 2 0,-6-8-1,-2-3 0,-5-3-1,-4-1 0,-4-3-2,-3-4-2,2 5-8,-20-9-26,21-1 1,-21 1-1,0 0 0</inkml:trace>
  <inkml:trace contextRef="#ctx0" brushRef="#br1" timeOffset="32948.5369">4219 14403 21,'0'0'25,"-4"-11"0,4 11-4,0 0-3,-9-21-4,9 21-3,-7-16-4,7 16-2,-9-18-1,9 18-1,-12-19-2,6 9 0,6 10 0,-13-22 0,4 11-1,4-1 1,-1-2-1,0 0 0,2-2 0,0 3 0,0-2 0,0 2 0,1-1 1,3 14-1,-5-19 0,5 19 0,-5-16 0,5 16 0,-4-13 0,4 13 0,-3-14 0,3 14 0,-4-11 1,4 11-1,-5-10 0,5 10 1,0 0 0,0 0 0,0 0 0,0 0 0,-5-13 0,5 13 0,0 0 0,0 0-1,0 0 1,0 0-1,0 0 0,0 0 0,0 0-1,0 0 1,0 0 0,0 0 0,0 0-1,0 0 1,0 0 0,0 0 0,0 0 0,0 0 1,0 0-1,0 0 0,9 13 0,-9-13 1,0 0 0,0 0 0,0 0 0,8 14 0,-8-14 0,-1 12 0,1-12 0,0 21 1,-1-8-1,2 4 0,-1 0 0,1 5 0,-1 2 0,0 4-1,-1-1 1,0 0-1,0-3 0,-2 0 1,1-3-1,-1-4 0,2-5 0,1-12 0,-4 15 0,4-15 0,0 0 0,0 0 0,0 0 0,0 0 0,0 0 0,-6-13 0,6 13 0,-2-14 0,2 14-1,-5-18 1,4 7 0,1 11 0,-5-20 0,5 20 0,-4-19 0,4 19 0,-2-21-1,0 10 1,2 11 0,-3-17 0,3 17-1,-1-14 1,1 14-1,-3-14 0,3 14 0,0-12 0,0 12-1,4-17 0,-4 17 0,7-20 0,-7 20 0,10-23 1,-6 9 0,-2 1 0,2 2 1,-2-1 0,-1 0 0,-1 12 0,3-21 0,-2 10 0,-1 11 0,4-17 0,-4 17 0,2-16 0,-2 16 0,0 0 0,4-12 0,-4 12 0,0 0 1,0 0-1,0 0 1,0 0 0,0 0 0,0 0 1,11 12 0,-11-12 0,9 12-1,-9-12 2,16 16-1,-2-4 2,-2-4-1,4 5 1,-3-6 0,6 4-1,-5-5 1,3 3-1,-3-6-1,0 2 0,-3-1-1,0 0-1,2 2-4,-13-6-17,18 8-14,-18-8 0,15 21 0,-12-10-1</inkml:trace>
  <inkml:trace contextRef="#ctx0" brushRef="#br1" timeOffset="34144.3735">4835 14624 43,'0'0'27,"0"0"3,-1 11-1,2 6-10,-6-6-6,8 12-5,-7-5-3,4 6-2,-3-5 1,3 0-3,-1-7 1,1 1-2,0-13 0,0 0 0,0 0 0,0 0 0,5-19-1,-2 4 1,1-2 0,1-2 0,1 0-1,0 1 0,1 2 1,0 5-1,-7 11 2,13-12-1,-13 12 0,11 4 1,-11-4 0,10 17 0,-6-5 0,1 5 0,-4 0 1,1 0-1,0-1 0,-2-2-1,0-14 0,2 17 0,-2-17 0,0 0-1,13-18 0,-4 1 0,2 0 0,1-1 1,-1-1 0,0 2 0,-2 4 0,-9 13 0,14-6 1,-14 6 0,4 11 0,-4-11 1,2 23-1,0-7-1,-2 0 1,1-4-4,6 8-16,-4-9-13,-3-11-1,9 11 0,-9-11 0</inkml:trace>
  <inkml:trace contextRef="#ctx0" brushRef="#br1" timeOffset="34497.6205">5143 14653 32,'-5'21'28,"1"-8"2,5 1-1,3 3-9,-4-17-4,8 23-5,-8-23-2,14 10-3,-14-10-2,19-4-1,-19 4-1,20-18-1,-12 2 0,0-1 0,-2-4 0,-1 3-1,-5-1 1,-1 3-1,-3 3 0,-1 2 1,5 11-1,-15-10 0,15 10 0,-19 7 0,9 4 0,2 2 1,-2 9-2,2 3 0,4 3-4,-5-7-19,10 4-8,-1-8-2,0-17 1,15 8-1</inkml:trace>
  <inkml:trace contextRef="#ctx0" brushRef="#br1" timeOffset="34941.9312">5367 14396 69,'6'13'31,"-6"2"1,1 9-1,-8-5-22,12 18-2,-11-4-2,5 7 0,-7-4-2,3 1-1,-2-9-1,3-6-1,4-10-1,0-12 0,11-4 0,0-8-1,8-5 1,-1-4 0,3 3 0,-2 4 0,0 4 2,-3 6-1,-4 5 1,-12-1 0,12 21 0,-11-5 1,-4 3 0,-4 4-1,-5-3 1,0 3-2,-3-5 1,-1-1-1,2-4 0,-2 1 0,1-7 0,2-3-2,13-4-4,-22 0-25,22 0-3,-6-11 1,7-3 0</inkml:trace>
  <inkml:trace contextRef="#ctx0" brushRef="#br1" timeOffset="35139.0692">5592 14684 66,'0'0'32,"11"20"0,-11-20 0,2 11-21,5 6-4,-5-6-8,-5 0-29,3-11-1,0 0-1,0 0 0</inkml:trace>
  <inkml:trace contextRef="#ctx0" brushRef="#br1" timeOffset="35318.1945">5615 14524 98,'-10'13'35,"5"5"0,-1-3-2,10 0-29,-2 7-12,-1-11-25,-1-11-1,14 9-1,-2-15 0</inkml:trace>
  <inkml:trace contextRef="#ctx0" brushRef="#br1" timeOffset="35551.3577">5825 14363 39,'4'29'29,"-4"7"1,-2 6 0,-4 12-13,-2-11-4,3 9-9,2-7-28,1-2-3,-2-12-3,5-9-1</inkml:trace>
  <inkml:trace contextRef="#ctx0" brushRef="#br1" timeOffset="35898.6006">5922 14681 44,'0'0'26,"18"5"-3,-18-5-3,17-12-7,-6 6-5,-4-6-5,2 0-2,-3-3-1,-1 2 0,-3 1 0,-2 12 1,-1-15-1,1 15 3,0 0 2,-12 12 1,-1-3 2,11 13 2,-12-5 0,14 13 1,-11-11-1,13 9-2,-6-9-1,11 0-3,-7-19-2,24 13-5,8-15-28,-5-16-5,12-2-1,-1-10 0</inkml:trace>
  <inkml:trace contextRef="#ctx0" brushRef="#br1" timeOffset="36647.1242">6445 14686 51,'-3'16'28,"3"-16"2,0 0-5,14-6-10,-15-6-3,13 11-3,-10-12-3,-2 13-2,16-21-2,-9 8 0,-2-2-1,0 0-1,-1-1 0,-3 2-1,-1 2 0,-2 1 0,2 11 0,0 0 1,-17-1-1,17 1 1,-16 20 1,10-4 1,-3 1 0,8 6 3,-3-4-1,8 7 0,-2-8 1,8 4-2,-1-7 1,6-3-4,3-5-1,-1-16-6,12-1-26,-8-12-2,4-5 1,-3-12 0</inkml:trace>
  <inkml:trace contextRef="#ctx0" brushRef="#br1" timeOffset="36860.2731">6748 14265 77,'-7'19'36,"4"17"0,-7 0-1,5 17-16,-11-5-10,10 16-3,-6-4-3,5 0-3,-1-1-3,0-19-9,10 1-24,-3-18 0,10-7-1,-9-16 1</inkml:trace>
  <inkml:trace contextRef="#ctx0" brushRef="#br1" timeOffset="37195.5078">6865 14643 49,'0'0'27,"19"-7"0,-19 7 0,13-17-16,-1 13-4,-12 4-4,12-16-1,-12 16-1,4-14 0,-4 14-1,0 0 0,-13-7 1,13 7 2,-18 10 1,11 3 1,-9-3 1,10 14 0,-10-7 2,12 12-1,-8-10 0,12 7-1,-2-7-2,8 0-2,2-7-1,7-11-3,13 4-23,-4-18-10,9-2 0,-3-9-1,6-3 0</inkml:trace>
  <inkml:trace contextRef="#ctx0" brushRef="#br1" timeOffset="37499.7204">7326 14511 72,'-11'4'29,"-2"1"2,-2-1-1,7 8-21,-13-7-3,9 10-1,-7-4 0,7 10 0,-4-7-1,6 7 1,-1-6-2,8 4 1,3-19-2,2 18 1,-2-18-2,25-1-2,-2 2-7,-2-14-27,8 2 1,-3-12-1,4 5 0</inkml:trace>
  <inkml:trace contextRef="#ctx0" brushRef="#br1" timeOffset="37989.0629">7498 14312 80,'0'0'32,"3"22"1,-3-11-3,8 23-18,-11-7-4,7 14-2,-6-1-1,6 6 0,-7-4-3,3-1-1,0-4-3,-5-12-6,15 5-20,-12-15-7,4-3 0,-2-12-1</inkml:trace>
  <inkml:trace contextRef="#ctx0" brushRef="#br1" timeOffset="38768.6082">7415 14601 55,'0'0'28,"11"-18"2,-11 18-7,23-8-5,-23 8-5,31-6-3,-14 1-3,12 10-1,-2-7-1,7 6-2,-2-3 0,2 3 0,-4-1 0,-4 3-1,-5-1 0,-5 3 0,-16-8-1,13 13 0,-13-13 0,-1 11-1,1-11 0,0 0 0,-11 10-1,11-10 0,0 0-2,0 0 0,0 0-1,0-16 0,0 16-1,0 0 1,0 0 0,0 0 1,0 0 2,0 0 1,0 0 0,0 0 2,0 0-1,0 0 1,6-12-1,-6 12 0,0 0 0,0 0-1,0 0 1,0 0 0,9-11 1,-9 11 0,0 0 1,0 0-1,0 0 0,0 0 1,0 0-1,13 13 0,-13-13 0,8 18-1,-8-18 0,12 19 0,-12-19 0,15 13 0,-15-13 0,19 1-1,-19-1 1,21-13-1,-10 1 0,0-5 0,-3-2 0,1-1 0,-3 0 0,-2 0-1,-3-1 1,-2 3 0,-2 5 0,3 13-1,-11-15 1,11 15 0,-17 1 0,17-1 0,-18 14-1,8-4 1,3 1 0,-3 2 0,1 0-1,0-2-1,3 3-1,-8-11-9,12 8-22,2-11-1,0 0 0,0 0-1</inkml:trace>
  <inkml:trace contextRef="#ctx0" brushRef="#br1" timeOffset="39625.2072">7680 14531 34,'0'0'28,"0"0"1,0 0 0,3-11-10,1 23-3,-4-12-4,-6 18-5,0-7-2,7 10-1,-5-2-2,2 3 0,-3-1-1,4-1 0,-2-4-1,-1-2 0,1-4 0,3-10 0,0 0-1,0 0 1,0 0 0,-10-18 0,10 5 0,0-3 0,3-3 0,0 2 0,3-4 0,0-1-1,5 3-2,-6-14-15,8 10-13,2-4 0,3 5 0,2-4-1</inkml:trace>
  <inkml:trace contextRef="#ctx0" brushRef="#br1" timeOffset="40541.8486">8055 14526 37,'0'0'28,"0"13"2,0-13-1,2 30-9,-2-30-5,-5 29-3,-2-15-5,10 7-1,-7-7-2,4 0-2,-1-3-1,1-11 0,0 0-1,0 0 0,0 0 0,0 0 0,-3-19-1,4 6 1,2-3 0,-1-1 0,2 2 0,1-2-1,2 1 2,0 1-1,2 3 0,-9 12 1,18-14 0,-5 14 1,-13 0 2,23 9-1,-23-9 1,19 27-1,-13-9 0,2 9 0,-2-2-2,-1-4-4,11 1-31,-10-11-2,6-5 1,0-13-1</inkml:trace>
  <inkml:trace contextRef="#ctx0" brushRef="#br1" timeOffset="42594.2843">8436 14531 53,'0'0'29,"0"0"0,1-15-7,-1 15-5,0 0-4,0 0-4,-11 3-3,11-3-2,-12 12-1,12-12-2,-17 16 0,8-5 0,-2 0-1,11-11 0,-15 20 0,15-20 0,-6 17 0,6-17 0,5 16 0,-5-16 0,15 13 0,-15-13 2,17 17-1,-17-17 2,15 16 0,-9-5-1,-6-11 1,-3 19 0,-4-8-1,7-11 0,-17 17-2,5-9-3,12-8-4,-21 9-27,21-9 0,0 0 0,0 0-1</inkml:trace>
  <inkml:trace contextRef="#ctx0" brushRef="#br0" timeOffset="47470.6952">4300 13298 24,'0'0'20,"0"0"-1,0 0-5,0 0-3,0 0-3,0 0-1,-11 2-2,11-2-1,0 0-2,-13 6-1,13-6-1,-15 18-1,2-6 0,1 8 0,-7 1 0,0 8 0,-4 1 0,-3 9-1,-3 0-4,-2 3-13,6 13-3,-12-13 1,11 9-2</inkml:trace>
  <inkml:trace contextRef="#ctx0" brushRef="#br0" timeOffset="47850.9612">4549 13368 21,'-41'38'20,"4"15"-3,-3-4-4,-2 5-5,3 0-4,3-7-10,13 4-11,-8-22-2,21 3-2,-2-24 2</inkml:trace>
  <inkml:trace contextRef="#ctx0" brushRef="#br0" timeOffset="48139.1628">5086 13126 1,'-19'14'9,"5"16"11,-14-8 3,2 11-12,-4 7 0,-5 5 1,-1 8 0,-4-1-3,1 4-2,0-1-10,1 2-17,4-18-3,12 1-1,0-17 0</inkml:trace>
  <inkml:trace contextRef="#ctx0" brushRef="#br0" timeOffset="48454.3835">5287 13184 11,'-2'12'24,"-1"10"0,-16-3 1,-4 6-12,2 17 1,-14-3-2,6 14-2,-12-1-3,7 5 0,-6-3-3,8-3-4,8-4-15,6-8-12,0-13-1,12-7-1,6-19 0</inkml:trace>
  <inkml:trace contextRef="#ctx0" brushRef="#br0" timeOffset="48715.5662">5507 13307 59,'-3'21'32,"-9"2"-2,-5 9 1,-1 9-19,-15-2-4,7 10-3,-9 0-3,4-4-5,5-3-27,2-6-1,5-11 0,12-10-2</inkml:trace>
  <inkml:trace contextRef="#ctx0" brushRef="#br0" timeOffset="49811.3327">5340 13641 14,'9'13'25,"-9"-13"3,25 21 1,-3-1-8,-1-14-4,21 18 1,-11-13-4,22 14-1,-7-13-4,14 8-1,-6-12-2,8 3-1,-2-6-1,7-2-1,0-7-1,1-2-1,-2-4 0,-2-2-2,-3 2-1,-11-9-17,1 9-16,-12 0-1,-5 4 0,-7-2-2</inkml:trace>
  <inkml:trace contextRef="#ctx0" brushRef="#br0" timeOffset="55407.247">5295 13765 1,'0'0'1,"11"-2"7,-11 2 0,0 0 0,0 0 2,0 0 2,0 0 3,6 10 0,-1 4 1,-5-14-1,6 28 0,-6-16-3,10 15-1,-6-8-2,8 13-1,-6-8-2,5 3-2,-4-4-1,4 0-1,-3-5 0,-1-2-1,-7-16 0,10 15-2,-10-15 1,0 0 0,0 0 1,5-13 0,-7 1-2,0-4 3,-1-3-3,0-3 1,0-1-2,-2-5 2,3 2-3,-4-3 0,2 0 1,-3-1-1,2 3 1,-4-2 0,6 5 1,-2 1 1,1 2 0,3 5 2,1 2 0,0 14 2,11-19-1,5 16 2,-3-8 0,13 6 0,-4-7-1,11 7 0,-1-6-1,4 1-3,9 1-26,-6-10-7,5 2-1,-2-4-2</inkml:trace>
  <inkml:trace contextRef="#ctx0" brushRef="#br0" timeOffset="56504.0143">6695 13813 37,'0'0'29,"0"0"1,0 0 1,0 0-9,0 0-6,0 0-7,0 0-3,0 0-2,0 0-3,-7-18 1,7 18-2,-4-18 1,0 5-2,2 2 1,-2 0-1,4 11 1,-11-16-1,11 16 0,-13-4 0,13 4 0,-18 17 0,8-1 0,-1 5 1,1 2-1,-1 4 1,4-1 0,2 1 0,1-3 0,3-4 0,5-8-1,-4-12 0,14 4 0,-1-13 0,0-4 0,2-4 1,-1-3-1,1 3 1,-2 3 1,0 5 1,-13 9 1,19-1 0,-19 1 0,11 16 1,-8-5-1,3 4-1,-1-2-2,-5-13-3,23 17-28,-12-16-2,3-1 0,1-9-1</inkml:trace>
  <inkml:trace contextRef="#ctx0" brushRef="#br0" timeOffset="56888.283">7015 13754 34,'0'0'27,"8"-16"1,-8 16 0,-4-17-12,4 17-3,0 0-4,0 0-3,-13-9-1,13 9-2,-11 2-2,11-2 1,-14 7-1,14-7-1,-20 14 1,20-14 0,-19 17 0,9-6 0,-1-2 1,5 6 1,6-15 1,-10 26-1,6-12 1,10 3 0,-1-4-1,11 3-1,1-6-1,7-5-3,7 4-16,-3-14-16,4-1 1,-4-7-2,3-2 1</inkml:trace>
  <inkml:trace contextRef="#ctx0" brushRef="#br0" timeOffset="57676.8347">7341 13702 38,'-11'-6'25,"11"6"0,0 0-1,-17-8-13,17 8-3,-16-2-3,16 2 0,-20 4-1,20-4-1,-22 11-1,13 0-1,-2-2 0,0 6 1,0-3 0,2 6 0,-2-2 2,5 7 0,-1-4 0,7 4 0,0-4 0,8 1-1,1-8-1,5-7-6,13-6-25,-1-7-3,2-7 1,1-7-1</inkml:trace>
  <inkml:trace contextRef="#ctx0" brushRef="#br0" timeOffset="58429.3611">7423 13777 24,'24'0'25,"-13"-7"1,7 4 0,-7 0-8,0-9-6,3 6-4,-8-9-3,-6 15-1,10-23-1,-10 23-2,-2-21 1,2 21-1,-12-16 0,12 16-1,-18-4 1,18 4-1,-21 4 2,14 7 1,-4 0 1,7 9 1,-6-4 1,10 9 0,-5-6 0,10 8-1,-1-9-1,7 2-2,1-8-1,5-6-2,5-5-3,-2-13-2,9 5-3,-11-18-1,13 12 0,-18-16 0,9 14 3,-12-3 2,1 7 4,-11 11 3,11-8 3,-1 19 3,-10-11 1,11 31 0,-9-14-3,8 14-1,-5 0-1,2 6-2,-3-3 0,0 0-2,-4-5 0,0-5-1,-2-7 1,2-17-1,0 0 1,0 0-1,-8-25 0,4-3-1,4-4 0,-1-3 1,3-2 0,2 1-1,3 1 2,3 3-1,2 6 1,4 7 2,-2 4 1,3 11 1,-17 4 1,23 10-1,-21 3 1,3 10 0,-10-4-1,2 8 0,-7-4-2,0 0-1,0-3-1,-1-6-1,6-2-2,5-12-14,0 0-17,-7-13-2,16 1 1,-1-10-1</inkml:trace>
  <inkml:trace contextRef="#ctx0" brushRef="#br0" timeOffset="58661.5235">7985 13509 81,'14'18'34,"-7"1"0,-6 1 0,7 16-24,-13-4-2,6 10-2,-8 1-3,3 4 0,-3-4-3,-1-8-2,7 4-6,-9-22-26,13-5-1,-3-12 0,0 0 1</inkml:trace>
  <inkml:trace contextRef="#ctx0" brushRef="#br0" timeOffset="59116.842">7896 13761 32,'0'0'25,"0"0"3,21-3 1,-9 9-13,-1-15-4,12 13-1,-11-11 0,13 11-2,-13-5-2,8 9-1,-8-6-2,2 6-1,-1 0 0,1 1-1,-3 1 0,3 0-1,-2-3-1,1 2 1,1-6-1,-1 0 1,-2-6-1,0 1 0,-11 2 1,19-11 0,-19 11 0,9-17 0,-9 17 0,2-16 0,-2 16 0,-5-16-1,5 16 0,-10-17 0,10 17 0,-11-13-1,11 13 0,-16-1 0,16 1 0,-18 14 1,5 1-1,1 2 1,1 4-1,2-1 0,5 3-3,-5-11-4,17 8-24,-8-20-1,11 16 0,-11-16-1</inkml:trace>
  <inkml:trace contextRef="#ctx0" brushRef="#br0" timeOffset="59390.033">8254 13744 71,'19'5'30,"-19"-5"2,17 12-8,-2 5-8,-15-17-8,15 17-1,-15-17-3,11 15-1,-11-15 0,0 0 0,0 0-1,0 0 0,0 0 0,0 0 0,9-13 0,-9 13-1,10-20 0,0 9-1,2-1-2,0-10-9,8 9-22,-2-7-2,8 3 0,-2-4 0</inkml:trace>
  <inkml:trace contextRef="#ctx0" brushRef="#br0" timeOffset="59961.4328">8884 13690 62,'0'12'33,"-4"1"-1,4 9 2,-10-7-17,11 17-5,-9-9-6,5 4-4,2 0-7,1-27-14,-1 14-13,1-14-2,7-15 1,-1-10-1</inkml:trace>
  <inkml:trace contextRef="#ctx0" brushRef="#br0" timeOffset="60098.5287">8869 13499 70,'-12'-8'30,"0"3"0,12 5-2,-11 0-26,11 0-27,0 0-3,0 0-3,17-10 0</inkml:trace>
  <inkml:trace contextRef="#ctx0" brushRef="#br0" timeOffset="60425.7576">8998 13764 41,'3'22'23,"7"-1"3,-4-8 2,-6-13-16,19 9-3,-19-9-2,25-13 0,-17-5 0,7 3 0,-8-9-2,4 2-2,-7-3 0,-1 1-2,-4 0 2,-1 6-2,-7 2 1,9 16 0,-19-14-1,8 16 1,-4 5-1,4 9 1,-4 6-1,4 5 1,0 3-1,3 2 0,2 4-3,0-11-6,9 7-24,-1-13 0,4-5-1,-6-14-1</inkml:trace>
  <inkml:trace contextRef="#ctx0" brushRef="#br0" timeOffset="60779.0047">9246 13658 62,'11'15'32,"-2"8"1,-6 0-1,6 13-16,-19-14-6,11 10-4,-10-11-3,5 4 0,-2-11-2,6-14-1,0 0-1,0 0 0,19-13 1,-4-5-1,3-2 0,1 0 1,-2 3 0,-1 3 1,-4 8 0,0 9 1,-12-3 1,13 22-1,-10-5 0,3 3 0,-1 0-2,-2-6-4,11 4-19,-14-18-11,19 6 0,-8-12-1,4-3 0</inkml:trace>
  <inkml:trace contextRef="#ctx0" brushRef="#br0" timeOffset="61154.2672">9610 13624 66,'-16'12'31,"16"-12"1,-16 18-1,8 1-17,-5-13-8,7 6-3,6-12 0,-8 21-1,8-21 0,0 18 0,0-18 1,9 17 1,-9-17 0,15 20 0,-15-20 0,12 22 1,-10-11-1,1 2-1,-5-2-1,-2 4 0,-4-2-1,-3-1-1,-3 2-2,0-8-1,4 8-6,-9-15-27,19 1 0,-7-18-1,14 1 0</inkml:trace>
</inkml:ink>
</file>

<file path=ppt/ink/ink1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10-30T00:16:27.327"/>
    </inkml:context>
    <inkml:brush xml:id="br0">
      <inkml:brushProperty name="width" value="0.05292" units="cm"/>
      <inkml:brushProperty name="height" value="0.05292" units="cm"/>
      <inkml:brushProperty name="color" value="#FF0000"/>
    </inkml:brush>
  </inkml:definitions>
  <inkml:trace contextRef="#ctx0" brushRef="#br0">1737 4518 3,'0'0'5,"0"0"-2,0 0-3,0 0-5</inkml:trace>
  <inkml:trace contextRef="#ctx0" brushRef="#br0" timeOffset="1">1742 4512 11,'0'0'19,"0"0"-4,0 0-1,0 0-4,0 0-1,0 0-2,0 0-1,-13-4-3,13 4 0,-10 10-1,2 0 0,-2 5 0,-2 7 1,0 8 1,-2 5 0,4 10 1,-4 4 0,7 9 1,-2-1 0,6 5 0,2-4-1,7 0-2,1-7 0,9-7-3,7-7-5,0-13-7,6-8-17,7-2 0,-4-14-1,5 0 1</inkml:trace>
  <inkml:trace contextRef="#ctx0" brushRef="#br0" timeOffset="2">2018 4783 27,'2'26'26,"-9"1"1,7 4-6,1 10-8,-7-7-2,6 9-1,-5-11-2,5 1-3,-4-11-1,2-5-2,2-17-2,-5 11 0,5-11-1,-1-16 0,2-2-2,-2-8-2,2 0 0,-4-11-2,5 5 1,-4-8-1,3 8 2,-2-5-1,4 11 2,1 4 2,4 10 3,3 13 2,0 5 1,5 15 2,-3 0 0,5 12 1,-5-5 0,4 9 0,-6-12-2,3 4 0,-4-12-2,1-1 0,-11-16-1,15 18 0,-15-18 0,12-4 0,-12 4 1,11-16-2,-9 3 1,3-2 0,-1-5-1,1-3 0,0-4 0,-1-1-1,1 0 0,-3-1-2,6 6-4,-7-8-6,11 12-12,-3 2-8,-1 2-1,3 4 1</inkml:trace>
  <inkml:trace contextRef="#ctx0" brushRef="#br0" timeOffset="3">2439 4810 10,'5'21'26,"-7"-4"1,5 6 2,-1 5-14,-6-8 0,10 11-3,-13-9-2,9 8-2,-8-11-3,6 2-2,-5-8-1,4-2 0,1-11-1,0 0 0,0 0 0,0 0 0,-4-23 1,6 5-1,-1-5-1,-2-3 0,1-3-1,-1-3-1,0 2 1,-2-1-1,2 4 1,-1 3 0,2 7 0,-1 4 1,1 13 1,0 0-1,2 13 1,2 4 0,-2 2 0,4 6 0,-3-1 0,4 1 2,0-4-3,3-4 1,1-4-1,4-6 1,0-6 0,2-4-1,3-5 1,1-4-1,0-3 1,0-1-1,-1-3 0,-1-2-2,0 1 1,-3-1 0,-1 3-1,-4-1 0,1 4 1,-4 1-1,-8 14 2,13-15-1,-13 15 2,0 0 0,0 0 0,6 13 2,-6-1-1,1 6 1,-4 2-1,5 7 1,-4 3 0,2 6-1,-2-2 0,1 2 0,-1-1-2,1-4 0,2 0-4,-5-13-10,10-1-20,-6-17 0,17 9-1,-5-15 1</inkml:trace>
  <inkml:trace contextRef="#ctx0" brushRef="#br0" timeOffset="4">3047 4820 41,'-5'27'30,"-5"-1"1,6 0 0,3 4-20,-8-11-1,13 8-3,-5-10-3,8 3 1,0-9-3,5-2-1,1-6 1,3-7-2,3-6 2,2-4-1,0-7 0,2-2 0,-4-3 0,0-4-1,0-3 1,-3 0-1,-6 1 0,-3 0 0,-5 4 0,-3 3 0,-4 6 0,-5 6 0,-6 10 0,-4 8 1,-4 10-1,-4 10 0,-2 6 0,0 3-2,3 4-3,-3-11-11,12 2-17,6-10 1,9-7-2,3-12 1</inkml:trace>
  <inkml:trace contextRef="#ctx0" brushRef="#br0" timeOffset="5">3625 4598 41,'-1'-12'29,"1"12"1,-23 6-1,0-6-19,6 11 0,-10-4-3,7 9-2,-4-3-1,4 4-1,3 0 0,8 0-2,3 0 0,7 2-1,7-2 0,4 1 1,5 0 0,5 4 1,-2-3 0,2 4 1,-4-3-1,1 2 1,-9-4 0,2 2-1,-11-3 0,-2 2 0,-6-3-1,-5-1 0,-3-1-1,-3-4-3,3 6-15,-5-13-18,4-5 2,1-5-3,5-4 2</inkml:trace>
  <inkml:trace contextRef="#ctx0" brushRef="#br0" timeOffset="6">4164 4880 38,'0'0'24,"0"0"4,0 0-5,0 0-15,0 0 0,11-16-2,-13 1-1,5 2-1,-4-3 0,1 0-4,-3 1-2,-3 0-1,2 5-3,-8-2 0,12 12-1,-24-6 0,11 13 0,-8 1 2,5 12 2,-4 6 4,2 4 2,2 11 3,-1-3 1,6 6 0,-1-7 0,10 1 0,-2-16-1,11-3-1,-7-19-2,26-2-1,-6-17-1,5-9 0,3-12-1,2-9-3,6-1-5,-8-13-13,1-2-8,1 4-2,-8 0 1</inkml:trace>
  <inkml:trace contextRef="#ctx0" brushRef="#br0" timeOffset="7">4303 4536 24,'-9'39'29,"4"10"1,-4 3 1,-5-1-15,11 8-2,-8-11-6,8 0-4,2-6-10,-2-13-3,9-3-5,-3-15-9,9-4-3,0-7-1,0-2 4,1-4 7,-1 1 10,0 0 4,0 1 7,1 1 10,0 5 4,-2-4 4,3 1-2,1 2-4,0-9-5,6 4-2,-5-10-2,4 2-1,-4-6-3,2-2-1,-5-2 0,-1-1-1,-7 0 0,-4 2-2,-6 2 1,-3 2-1,-4 5 0,-1 5 0,-5 5 0,2 8 0,0 4 1,3 10 1,0 3 0,7 8 0,2-2 1,6 3-1,3-6 2,5 1-2,4-9-1,5-3 0,1-10-1,4-5 0,0-7 1,0-3-1,-1-4 1,-1-1-1,-2 1 0,-4 1-1,1 8 1,-6 2 0,0 7 0,-11-4 0,17 22 0,-8-6 1,-2-1 0,2 1 0,-2-5-1,3 0 2,-10-11-1,15 6 1,-15-6-1,14-12 1,-9 1-1,4-2 0,-1-3 0,0-4-1,1 3-3,-2-11-7,9 6-23,-5-2 0,1 2-1,-2-1 0</inkml:trace>
  <inkml:trace contextRef="#ctx0" brushRef="#br0" timeOffset="8">4946 4797 54,'2'17'33,"4"6"0,-4-4-5,9 14-12,-13-11-3,10 12-5,-8-10-4,2 0-3,5-2-6,-7-22-10,2 14-19,-2-14 1,10-15-2,-6-5 1</inkml:trace>
  <inkml:trace contextRef="#ctx0" brushRef="#br0" timeOffset="9">4963 4528 74,'-12'0'35,"1"8"-2,2 3 1,10 2-26,1 5-17,-2-5-24,9-1 0,2-1-1,7-1 1</inkml:trace>
  <inkml:trace contextRef="#ctx0" brushRef="#br0" timeOffset="10">5294 4820 31,'0'0'24,"0"0"3,1-14-6,-1 14-5,-13-19-5,13 19-3,-17-15 0,17 15-1,-21-4-1,21 4 0,-23 16 1,14 4-2,-3-2 0,7 10-1,-1-1-1,9 4 1,-2-5-2,8 1 0,4-6-1,3-5-1,4-6-3,-3-13-8,12-3-24,-1-8 1,2-4-1,-2-7 0</inkml:trace>
  <inkml:trace contextRef="#ctx0" brushRef="#br0" timeOffset="11">5557 4834 32,'-4'10'28,"5"3"2,-1-13-1,0 0-14,0 0-6,11-5 0,-11 5-4,15-25-1,-6 10-1,-1-7-1,0 1-1,-2 2 0,-1 0 1,-4 3-2,-2 2 0,-3 4 0,4 10-2,-14-13 1,3 13 0,-1 5 1,-2 5 0,0 4 2,2 10 2,-2 1 1,6 10 0,-5-4 1,10 9 0,1-8-2,10 3 1,5-11-3,8-7-1,8-5-4,3-19-9,11 1-23,0-13 0,1-4 0,0-7-3</inkml:trace>
  <inkml:trace contextRef="#ctx0" brushRef="#br0" timeOffset="12">5789 4312 27,'0'0'27,"21"11"2,-1 5 3,4 3-17,19 23 0,-7 1 0,13 25-1,-16 6-3,-1 19-4,-23 3-2,-13 8-3,-18 4-5,-19-5-28,-3-7-3,-9-18 0,8-22-3</inkml:trace>
  <inkml:trace contextRef="#ctx0" brushRef="#br0" timeOffset="13">15529 15615 21,'0'0'27,"0"0"3,0 0 0,0 0-13,0 0-7,0 0-2,0 0-2,3 15-1,-1-3-1,-4 2-1,3 8 0,-2 2-1,2 9 0,-1-1 0,1 5 0,0-1-1,1-1-2,4 2-8,-7-9-20,4-5-3,0-9-1,-3-14 0</inkml:trace>
  <inkml:trace contextRef="#ctx0" brushRef="#br0" timeOffset="14">15660 15886 51,'0'0'34,"12"9"-1,-12-9 1,12 14-21,-12-14-3,0 0-6,5 10-6,-5-10-18,0 0-13,0 0 0,0 0-2,0 0 0</inkml:trace>
  <inkml:trace contextRef="#ctx0" brushRef="#br0" timeOffset="15">16112 15676 33,'0'0'31,"0"0"2,0 0-2,0 0-14,0 0-6,-6 18-3,11 7-4,-5-2-1,3 7-1,0 1-1,-1 0-2,4 3-8,-9-7-23,5-7 0,-5-5-2,3-15 1</inkml:trace>
  <inkml:trace contextRef="#ctx0" brushRef="#br0" timeOffset="16">15950 15612 23,'0'0'31,"9"-15"1,-9 15-1,19-11-11,-2 18-7,-7-11-4,11 10-3,-1-6-1,7 4-2,-3-4-2,4 0-1,1 1-3,-6-10-10,5 7-20,-5-1 1,-7 3-2,-6 0 1</inkml:trace>
  <inkml:trace contextRef="#ctx0" brushRef="#br0" timeOffset="17">15990 15980 29,'0'0'30,"0"0"0,14 5 1,-14-5-16,20-4-5,-20 4-3,24-4-2,-9-3-1,6 5-1,-2-8 0,2 3-2,-2-5 2,2-1-3,-2-3 1,-2 1-1,-3 0 1,-3-1-1,0 2 0,-3 1 0,-8 13-1,13-16 1,-13 16 0,14-4 0,-14 4 0,17 9 0,-17-9 1,19 21 0,-12-9 0,2 4 0,-3-1 0,-2 2 0,0-6 0,-4-11-1,3 16 0,-3-16-1,0 0 0,6-12 0,1-1-1,0-6 0,4 2 1,0-1-2,0 3 2,2 2 1,-2 5 1,0 9 1,-11-1 0,16 17 1,-12-4-1,3 4 1,-4-1-2,1-1-2,7 7-12,-11-22-21,17 18 0,-17-18-2,22-2 2</inkml:trace>
  <inkml:trace contextRef="#ctx0" brushRef="#br0" timeOffset="18">16728 15788 45,'11'-12'31,"-11"12"0,1-17-4,-1 17-16,-1-13-3,1 13-2,-6-10-3,6 10 0,-12-1-2,12 1 0,-15 14 0,7 2 1,-1 3-2,1 6 1,0 1 0,3 4 0,2-2 0,1 1 0,5-6-1,0-6-1,6 1-7,-9-18-8,15 0-17,-3-7-2,2-4 2,-2-8 0</inkml:trace>
  <inkml:trace contextRef="#ctx0" brushRef="#br0" timeOffset="19">16835 15785 40,'0'0'32,"15"24"1,-8-4-1,-7-7-19,13 18-3,-11-12-4,8 7 0,-6-10-4,3 1 0,-4-6-1,-3-11 0,4 10 0,-4-10-1,1-10 0,0-1 0,0-4 1,1-2-1,1-1 0,1-3-1,1 1 1,2 3-1,2 6-1,-2-7-8,11 14-24,-7-1 0,1 5 0,-2-1 0</inkml:trace>
  <inkml:trace contextRef="#ctx0" brushRef="#br0" timeOffset="20">17066 15829 25,'7'21'28,"-7"-21"1,11 18 1,-2-6-21,-9-12-1,15 9-2,-15-9-1,19-1-2,-19 1 0,18-13 0,-12 2-1,2 0 0,-6-2 0,2 1 0,-4-2-1,0 14 1,-6-17-1,6 17 0,-13-3 0,13 3 0,-16 11 1,10 3 0,-3 0 2,4 6-1,0-1 0,5 6 0,-1-5 0,5 3-2,2-2 0,0-5-3,7 3-5,-13-19-10,22 6-18,-10-9 0,4-3-1,1-9 1</inkml:trace>
  <inkml:trace contextRef="#ctx0" brushRef="#br0" timeOffset="21">17402 15857 19,'0'0'30,"0"0"0,0 0 3,-5-16-18,5 16-3,-4-13-2,4 13-4,-6-19-1,6 19-1,-7-20-2,7 20 0,-7-16 0,7 16-1,0 0-1,0 0 0,-13-1 0,6 13 0,0 6 0,-3 5 0,0 2-1,-3 3 1,3-2 0,1-2-2,3-3 2,2-6 0,4-15-1,0 0 1,18-1 0,-4-8 0,-1-3 0,4 2 1,-3-3 2,1 7-1,-5 3 0,3 9 1,-13-6-1,15 22 0,-11-10 0,3 3-2,2 3-4,-9-18-13,8 11-18,-8-11 0,11-9-1,-5-6 0</inkml:trace>
  <inkml:trace contextRef="#ctx0" brushRef="#br0" timeOffset="22">17582 15743 18,'0'0'31,"6"-12"0,-6 12 2,-10 11-14,-2-16-7,9 18-4,-9-10-1,8 10-2,4-13-2,-9 21 0,9-21-1,-1 22 0,1-22 0,6 17-1,-6-17 0,11 19 1,-6-6 0,1 2 0,-3-1 0,1 4 0,-4-1 0,0 1-1,-5-2 0,1-2-1,0-1-1,4-13-3,-9 16-7,-4-24-16,13 8-8,-6-18-2,7 7 1</inkml:trace>
  <inkml:trace contextRef="#ctx0" brushRef="#br0" timeOffset="23">17651 15866 39,'18'8'30,"-7"-3"0,-11-5-9,24 13-9,-24-13-5,13 1-2,-13-1-2,12-8 0,-12 8-1,7-14 0,-7 14-1,1-19 0,-3 9 0,2 10 0,-7-19-1,7 19 0,-8-16 1,8 16-1,-8-11 1,8 11-1,0 0 1,0 0 1,-12 6-1,12 5 2,-3-1 0,1 10 0,-1-4 0,3 7 0,-1-3 0,2 2 0,0-5-2,3 0 1,0-4-1,-4-13-1,18 16 0,-8-15-3,7 6-8,-1-10-26,2 1 2,-2-3-2,4 0 0</inkml:trace>
  <inkml:trace contextRef="#ctx0" brushRef="#br0" timeOffset="24">18169 15835 19,'5'23'32,"-2"5"3,2 6-1,-10-5-16,13 21-3,-12-14-4,7 8-3,-6-11-5,2-3 0,-4-8-3,3-6 0,2-16 0,0 0 0,0 0-1,-7-17 0,6-4-1,-4-9-1,4-1-1,-5-11 1,6 2 0,-1-6-1,6 6 1,-2-1 0,5 9 2,1 6 1,3 8 2,4 12 1,-5 3 1,5 15 1,-16-12 1,21 31-1,-18-16 0,4 8-1,-7-5-1,0 3-1,-5-5-1,0-1-1,-1 0-2,6-15-7,-11 12-27,1-11 0,10-1-1,-15-6 0</inkml:trace>
  <inkml:trace contextRef="#ctx0" brushRef="#br0" timeOffset="25">18382 15895 35,'11'18'30,"-3"1"3,-3-1-7,-5-18-13,7 21-4,-7-21-3,0 0-2,10-1-1,-10 1-1,8-21 0,-3 6 0,-3-6 0,-1 1-1,-2-5 1,0 4-1,-3 1-1,-1 5 0,5 15 0,-14-6 0,14 6 0,-18 27 0,9-3-3,-3 2 1,8 8-6,-9-12-16,11 0-9,2-10-2,0-12 2</inkml:trace>
  <inkml:trace contextRef="#ctx0" brushRef="#br0" timeOffset="26">18582 15543 31,'-6'16'35,"11"1"0,-2 3 0,3 21-15,-7-8-10,9 17-1,-8-2-5,3 4-1,1 1-8,-10-10-28,7-4-2,-4-13-1,4-8 0</inkml:trace>
  <inkml:trace contextRef="#ctx0" brushRef="#br0" timeOffset="27">18699 15836 39,'14'17'33,"-7"0"1,-3-2-1,5 9-20,-9-24-6,9 24-3,-9-24-1,15 5-2,-4-15 0,5-5 1,1-3-2,2-5 1,0 1-1,2 4 2,-4 4-1,0 10 1,-5 8 1,-2 13 0,-7 5 1,-1 14 0,-7 1-1,0 5 0,-5 3-1,-2 0 0,-2-4-2,-1-7-1,3-2-5,-11-21-25,17 1-6,-8-15-1,8-10 0</inkml:trace>
  <inkml:trace contextRef="#ctx0" brushRef="#br0" timeOffset="28">18974 15845 41,'0'0'36,"17"3"1,-17-3-1,10 12-14,-10-12-14,13 6-3,-3-2-4,3-1-3,7 11-16,-3-14-18,2 2 0,-2-8-1,4-2 1</inkml:trace>
  <inkml:trace contextRef="#ctx0" brushRef="#br0" timeOffset="29">19389 15555 45,'0'0'31,"0"0"2,-10-6-2,-8 8-23,6 13-3,-8-1-2,1 7 0,-2-1-1,2 3 0,-1-4 0,7 2-1,4-3 0,8 1 2,6-4-2,8 1 1,4-1 0,5 3 1,-1 0 0,2 4 0,-6-5-1,0 5 1,-4-4-1,-4 4 0,-6-2-1,-6 1-1,-2-1-1,-6-6-2,11 7-15,0-21-19,-14 3 0,5-16-1,10-7 1</inkml:trace>
  <inkml:trace contextRef="#ctx0" brushRef="#br0" timeOffset="30">19530 15747 41,'3'34'35,"-6"0"1,3 3-1,-3-12-15,5 9-10,-3-12-10,0-9-6,11-3-28,-10-10-1,10-10-1,-6-11 1</inkml:trace>
  <inkml:trace contextRef="#ctx0" brushRef="#br0" timeOffset="31">19541 15520 70,'-12'6'35,"3"9"-5,-4-2-26,9 0-35,2-2-3,2-11-2</inkml:trace>
  <inkml:trace contextRef="#ctx0" brushRef="#br0" timeOffset="32">19986 15772 51,'7'-11'32,"-7"11"1,1-10-1,-1 10-25,0 0-4,0-11 0,0 11-2,0 0 1,0 0-1,-11-9 0,11 9 0,-16 9-1,5 3 0,-3 4 0,-1 6 0,0 3 0,-2 2 0,5 1 0,2-5 0,6-1 1,4-10 1,0-12-2,16-2 1,0-15 0,4-10 0,4-7-1,2-8 0,-2-3 0,0-3 0,-2-2-1,-2 6 0,-6 4 1,-4 9-1,-5 5 2,-3 10-2,-2 16-1,0 0 4,-10 6-1,4 17 0,1 9-1,0 6 1,2 7-1,3 3 0,1-3-1,4-3-4,-1-12-1,5 0-4,-9-30-1,20 15-2,-15-29 0,12 10 0,-12-16 2,7 9 7,-7-2 5,-2 3 5,-3 10 3,0 0 1,5 20 2,-5-20 1,-4 31-1,1-18-6,10 9-1,-5-9-1,8 1-2,-10-14 2,24 5-3,-11-12 1,6-4 0,-4-8 0,2 0-1,-3-5 1,-1-2 0,-5-1-1,-3 4 0,-6 2 1,-4 5-1,-5 5 0,-3 8-1,-3 7 0,-3 8 0,-1 9-2,0-1-1,8 13-4,-5-15-7,20 10-21,-4-11 1,10-2-2,2-13 1</inkml:trace>
  <inkml:trace contextRef="#ctx0" brushRef="#br0" timeOffset="33">20371 15738 22,'4'15'32,"-1"2"3,3 9-1,-6-8-11,9 24-7,-14-16-5,9 15-4,-8-10-2,4 3-2,-5-8-2,4-3 0,-3-7-1,1-6 0,3-10 0,0 0-1,0 0 1,-6-17-1,5-1 0,-3-7-1,4-2 1,-1-8 0,2 1 0,1-3-1,2 4 1,1 1 0,3 4 1,1 5 0,3 6 0,1 7 1,-2 4 1,3 6 0,-14 0 0,21 10 1,-21-10-1,13 24 1,-13-10-2,-1 1 1,-3 3-2,-2-2 0,-1 3-3,-4-8-7,5 7-27,-6-7 1,4-1-1,8-10 0</inkml:trace>
  <inkml:trace contextRef="#ctx0" brushRef="#br0" timeOffset="34">20707 15799 27,'0'0'29,"11"1"2,-11-1-6,0 0-10,0 0-3,0 0-3,0 0-3,-7-10-2,7 10-1,-2-13 0,2 13-2,-4-17 0,1 7-1,-1-1 0,-1 1 0,5 10 0,-12-16-1,12 16 1,-14-9-1,14 9 0,-14 3 0,14-3 1,-14 22-1,9-4 1,1 4 0,0 3-1,2-1 2,1-1-1,3-2 0,0-5 0,2-4 1,-4-12-1,15 4 0,-15-4 1,21-21-1,-10 6 1,1-1-1,0 0 0,-3 2 1,-1 2-1,-8 12 1,13-2 0,-10 13 2,-1 1-2,2 5 0,-3 0 1,4 0-1,-1-2-1,1-4 1,-5-11-1,14 3 0,-14-3 0,20-23 0,-9 3 0,1-2 0,1-1 1,-2 2-1,-2 3 0,1 5 0,-10 13 0,10-2 1,-10 2 0,8 23 0,-8-8 0,4 2 0,-2-1-1,3-1 1,-5-15-1,11 14 0,-11-14 0,20-9 0,-6-4 0,0-1 0,0 0 0,-1 0 0,-1 3 0,-2 4 0,-10 7 1,17 5-1,-13 5 0,1 2 0,-2 1 0,2-2 0,-5-11 0,13 16 0,-13-16 0,16 0 0,-6-6 0,2 0 0,-2-1 0,1 1 0,-11 6 1,17-4-1,-17 4 0,14 13 1,-10-3-1,0 2 0,-1 0 0,-3-12 1,8 15-1,-8-15 0,0 0 0,15-15 0,-8-4 0,1-4 0,0-6 0,1-4 0,0-4-1,0-2 0,0 2 0,-2 3 0,0 7 1,-3 5-1,0 6 1,-4 16 0,4-11 1,-4 11 1,3 23 0,-2 4 1,-2 3-1,1 9 0,-1 1 0,1 5-1,-2-2-1,0-10-4,8 8-10,-8-19-23,3-4 1,-1-18-1,0 0 0</inkml:trace>
  <inkml:trace contextRef="#ctx0" brushRef="#br0" timeOffset="35">21108 15674 52,'-7'-14'37,"7"14"-1,5-12 0,-5 12-14,0 0-16,20 7-3,-10-3-1,5-1-1,5-1-2,4-4-2,11 7-11,-2-17-22,9 2 0,0-9 0,6 0-1</inkml:trace>
  <inkml:trace contextRef="#ctx0" brushRef="#br0" timeOffset="36">21704 15704 36,'16'-9'31,"-16"9"1,8-14 0,-8 14-18,-2-14-5,2 14-4,-12-13-2,12 13-1,-24-3 0,9 6-1,-4 3 0,1 5-1,-3 5 2,3 5-1,2 3-1,3 5 1,8-1-1,2 1 0,9 0-5,-1-14-6,13 1-22,2-11 1,4-6-2,2-9 1</inkml:trace>
  <inkml:trace contextRef="#ctx0" brushRef="#br0" timeOffset="37">21854 15758 50,'6'21'32,"-3"-1"-1,2-5-4,5 11-17,-7-16-4,8 5-2,-11-15-2,20 3 0,-9-13 0,1-3-1,-2-9 2,0 1-2,-2-7 1,-2 1-1,-4 0 0,-4 2-1,-3 5 0,-2 6-1,7 14 1,-21-7-1,9 15 0,-3 6 1,1 10-1,0 4 0,5 6-4,-4-7-6,13 4-21,-1-4 0,2-9-1,-1-18 0</inkml:trace>
  <inkml:trace contextRef="#ctx0" brushRef="#br0" timeOffset="38">22088 15642 30,'16'26'33,"-11"-7"1,1 8 0,-9-5-16,12 17-4,-14-14-4,7 7-6,-4-11-2,1-1-1,1-10-1,0-10 0,6-10 0,2-8-1,2-4 1,3-4 0,0 0 0,2 2 0,-3 4 1,1 8 0,-1 10-1,-12 2 1,17 23 0,-9-3-1,3 8-4,-8-5-30,10 3 1,-5-6-3,5-2 1</inkml:trace>
  <inkml:trace contextRef="#ctx0" brushRef="#br0" timeOffset="39">22555 15736 16,'9'-16'29,"-9"16"0,0-19 2,0 19-12,-16-16-8,16 16-3,-20-8-4,9 9-1,-7 2-1,1 3-1,1 5 0,-2 3-1,2 3 1,3 5-1,4 0 1,5 3 0,4-2 0,7 1 0,1-2-1,4-4-3,7 2-6,-4-8-22,5-6 0,-1-6-2,0-7 1</inkml:trace>
  <inkml:trace contextRef="#ctx0" brushRef="#br0" timeOffset="40">22656 15797 5,'0'0'24,"11"7"2,-11-7 0,0 0-13,18 0-3,-18 0-1,14-7 0,-7-3-2,3 5-1,-7-9-2,-3 14-1,10-24 0,-6 14 0,-4-3-1,0 13-1,-7-17-2,7 17 0,-10-11 0,10 11 0,-13 4 1,13-4 0,-16 18 1,10 1 2,0-2 1,6 8 0,-2-4 0,6 7 0,-3-8 0,5 3-2,1-5-1,1-6-1,0-1 0,-8-11-1,15 8-1,-15-8 1,16-7-1,-16 7 1,15-18 0,-7 5 1,3-2 0,-1-4-1,3 1 2,1-3-2,-3 0 1,5 1 0,-3 2 0,0 5 0,0 2 0,-1 7 1,-1 1-1,-11 3 1,15 8 2,-8 4-2,-4-1 1,3 7 1,-5-2-2,3 1 1,-4-2-1,0 0 0,0-2 0,0-13-1,1 10 0,-1-10 0,8-16-1,-3 1 0,3-3 1,-1-3-1,3 1 1,-4 1-1,1 4 1,-1 4 0,-6 11 0,10-2 1,-10 2 0,11 18 0,-8-4 0,5 2 0,3 2-3,-11-18-14,18 23-18,-9-13 1,3 2-3,0-7 1</inkml:trace>
  <inkml:trace contextRef="#ctx0" brushRef="#br0" timeOffset="41">23238 15391 31,'4'-11'31,"-4"11"1,3-14-1,-3 14-13,-2 12-4,-4 7-4,10 22-3,-9 4-3,3 16-1,-3 6-1,2 8 0,-2-4-1,3-6-3,2-4-7,-11-22-17,11-6-8,-2-18-2,2-15 2</inkml:trace>
  <inkml:trace contextRef="#ctx0" brushRef="#br0" timeOffset="42">23623 15738 28,'6'-15'26,"-6"15"2,0 0-5,-6-17-12,6 17-3,0 0 0,-9 14-2,0-4 0,4 12-2,-3-1 0,2 6-1,-1-4-1,4 4 0,-1-6-1,2-3 0,2-6-1,0-12 0,0 0-1,14-13 0,-6-3 0,0-6 1,0 1-1,-1-1 2,-2 2 0,-1 5 0,0 3 0,-4 12 1,0 0-1,5 12 1,-5 0-1,4 4 0,3 1-2,-1 1 1,1-2 0,0-4-2,3-2-2,-10-10-3,22 1-6,-16-16-12,4-2-6,4-7-1,2-9 1</inkml:trace>
  <inkml:trace contextRef="#ctx0" brushRef="#br0" timeOffset="43">23902 15439 39,'12'4'33,"-11"12"1,-1 16 1,-14 0-14,14 23-8,-15-7-3,12 16-4,-7-10-2,6 0-2,-2-5-3,0-10-3,8 0-5,-11-24-15,9 1-12,0-16 1,0 0-2,-14-7 2</inkml:trace>
  <inkml:trace contextRef="#ctx0" brushRef="#br0" timeOffset="44">23739 15681 45,'20'-3'30,"2"-5"-1,7 1 1,4 3-22,-2-9-3,8 7-1,-8-2 0,5 8 0,-8-3 1,-1 10 1,-7-3-2,-1 9 0,-11 1-1,0 4 0,-5 2-1,0 4-1,-4 0-1,-3-1-3,3 10-11,-7-13-21,2-1 0,-4-11 0,10-8 0</inkml:trace>
  <inkml:trace contextRef="#ctx0" brushRef="#br0" timeOffset="45">24056 15466 47,'0'0'18,"0"0"-12,0 0-12,1 27-15,-1-27-7</inkml:trace>
  <inkml:trace contextRef="#ctx0" brushRef="#br0" timeOffset="46">24152 15871 22,'9'10'25,"7"6"-1,-16-16 2,21 3-17,-5 0-2,-2-14 0,4 2-1,-4-12 2,5 4 0,-8-11 0,4 7 0,-12-7-3,0 6-1,-9-1-1,1 7-1,-7 2-2,0 6 0,-4 5 0,0 6-1,1 9 1,2 5 0,-1 7 0,3 7 1,-1 3 0,3 4 0,3-1-1,3-4-3,4 4-6,-6-16-11,11-3-13,0-7-1,-6-11 1,17-3 0</inkml:trace>
  <inkml:trace contextRef="#ctx0" brushRef="#br0" timeOffset="47">24342 15754 33,'7'15'31,"-2"3"2,-3 2 0,6 10-13,-13-15-9,10 12-2,-6-13-5,6 3-1,-5-17-1,5 12-1,-5-12-1,15-17 1,-1 1-1,-1-5 1,1-3 0,3 0-1,-2 2 1,-2 4-1,-1 8 1,-12 10 0,16 5 0,-11 11 1,-2 4 0,2 5 0,-4-1-1,4 3 0,1-5-1,-2-8-4,12-1-30,-16-13-2,17 9 1,-17-9-2</inkml:trace>
  <inkml:trace contextRef="#ctx0" brushRef="#br0" timeOffset="48">23124 15634 28,'0'0'29,"0"0"1,0 0 0,0 0-14,13-2-7,-13 2-2,11-2-2,-11 2 0,26-5-2,-11 2 0,6 3-1,-2-3 1,4 1-6,3 7-12,-3-5-16,-3 0-2,-2 0 0,2-1 0</inkml:trace>
  <inkml:trace contextRef="#ctx0" brushRef="#br0" timeOffset="49">23329 15753 39,'0'0'30,"0"0"2,-2 11-1,8 4-17,-6-15-5,2 24-3,-2-9-2,3 8-1,-3-2 1,5 3-1,-6-7-2,1 0 1,0-6-1,0-11 0,0 0 0,0 0 0,0 0 0,4-16 0,-1 1 0,0-3 0,-1-1-1,2-1 0,0 3 0,2 0 0,6 5-2,-2-3-5,6 10-28,-1-2 1,2 6-2,-2-2 1</inkml:trace>
  <inkml:trace contextRef="#ctx0" brushRef="#br0" timeOffset="50">15456 16942 39,'0'0'29,"0"0"2,0 0-2,0 0-18,0 0-3,0 0-5,0 0-1,0 0-1,17-11-1,-6 7 0,3-1 0,1 3 1,0-1-1,1 2 1,-2 1-1,0 0 1,-3 1-1,-1 2 2,-10-3-1,10 8 0,-10-8 1,3 16-1,-8-4 0,0 2 1,-3 0-2,0 2 0,-2 0 0,-2 1 0,1-2-1,-1-2 1,0-2-1,2-1 1,10-10 0,-17 13 0,17-13 0,-11 6 0,11-6 0,0 0-1,0 0 1,0 0 0,0 0 0,0 0 0,19 11 0,-8-8 0,3 0 1,4 1-1,4 2-1,-3-3-9,11 1-20,-5-1-2,3-3 0,-2-3-1</inkml:trace>
  <inkml:trace contextRef="#ctx0" brushRef="#br0" timeOffset="51">15957 17041 62,'0'0'34,"-5"14"0,5-14-2,4 13-23,-4-2-14,0-11-27,1 16 0,-1-16-4,0 0 3</inkml:trace>
  <inkml:trace contextRef="#ctx0" brushRef="#br0" timeOffset="52">16355 16781 15,'0'0'29,"1"-12"1,-1 12 1,0 0-15,0 0-4,0 0-4,0 0-3,-8 15-2,4-2-1,2 8-1,-2 0 0,2 7 0,-1 0 0,2 5 0,0-4 0,3 2-1,1-7 0,0-2 0,0-4 0,3-6 0,-6-12 0,15 10 0,-4-13 0,0-5 0,2-3 0,1-4 0,2-3 1,0-4-1,2-1 0,-1-3 0,1-1 1,-2 0 0,-1 0-1,-1 3 1,-4 3-1,-1 3 2,-3 3-2,-6 15 2,6-16-2,-6 16 1,0 0-1,0 0 1,0 0-1,-5 11 1,4 3 1,1 6-2,-1 1 1,1 7 0,0 0 0,1 3 0,0-3-1,1-2-2,3 2-8,-8-10-16,9-3-6,-2-3-3,-4-12 2</inkml:trace>
  <inkml:trace contextRef="#ctx0" brushRef="#br0" timeOffset="53">16779 16934 27,'15'-14'31,"-15"14"2,6-11-8,-6 11-7,0 0-7,0 0-2,0 0-3,0 0-2,-15-6-2,15 6-1,-16 6 0,16-6-1,-16 9 0,16-9-1,-13 7 1,13-7-1,0 0 1,-3 12-1,3-12 0,10 14 1,-10-14 0,15 22 1,-9-10 0,1 3 1,-4-1 0,1 2 0,-6-2 0,2 1 0,-4-5-1,1 0 0,3-10 0,-9 13-1,9-13-1,0 0 0,0 0 0,0 0 0,0 0 0,1-15 0,-1 15-1,13-13 2,-13 13-1,20-12 1,-8 7-2,4-1 2,0 0 0,1-2 0,0 1 0,1-3 0,-1 0 0,1-3 0,-6-1 0,0 1 0,-4 3 2,-1 0-2,-7 10 1,5-18-1,-5 18 0,0 0 1,-8-11-1,8 11 0,0 0 0,-14 2 0,14-2 0,-10 16 1,7-3-1,1 4 2,0 2-1,5 3 0,-1 0 0,4-2-1,3 0-4,-1-7-18,11-5-11,-1-8-4,9-6 3,3-8-2</inkml:trace>
  <inkml:trace contextRef="#ctx0" brushRef="#br0" timeOffset="54">17409 16940 14,'0'0'29,"5"18"2,-2-5 1,6 9-19,-12-5 0,11 14-2,-10-2-3,8 7-2,-7-5-2,3 1-1,-3-5-2,1-5 0,0-6-1,0-6 1,0-10-1,0 0 0,-5-14 1,4-4-1,-2-5 0,-1-6-1,1-6 0,-1-4-1,3-2 0,1-4-1,6 3 1,1-2 0,4 7 0,2 2 0,2 9 2,1 6 1,1 8 0,0 9 2,-4 4 0,2 9 0,-7 3 0,1 8 2,-7-4-2,2 6 0,-8-3-1,0 3 0,-5-3-1,-2 1 0,-3-2-1,0-4-1,2 0-3,-6-9-7,18-6-23,-15 10-1,15-10-1,-7-11 0</inkml:trace>
  <inkml:trace contextRef="#ctx0" brushRef="#br0" timeOffset="55">17729 16784 21,'0'0'30,"0"0"0,0 0-2,0 0-9,0 0-6,13 16-3,-14-5-3,6 10-1,-5-1 0,5 8-1,-6-4-2,3 3-2,-3-2-1,-1-3-2,4 0-9,-9-11-8,6 0-15,1-11-2,0 0 1,0 0 0</inkml:trace>
  <inkml:trace contextRef="#ctx0" brushRef="#br0" timeOffset="56">17616 16941 25,'0'0'32,"0"0"3,3-12-2,12 14-15,-15-2-5,21-11-5,-21 11-1,29-8-3,-13 7-3,1-3-6,14 6-29,-9-4-1,5 1-1,-1-4 1</inkml:trace>
  <inkml:trace contextRef="#ctx0" brushRef="#br0" timeOffset="57">18167 16847 22,'0'0'29,"3"18"1,1-8-4,4 14-13,-9-4-2,9 16-2,-9-5-1,7 13-1,-8-9-3,5 3-1,-4-8-1,1-3-2,-2-7 0,1-8 0,1-12-1,0 0 0,-2-10 1,1-5-2,0-6 0,-2-4 0,2-5-1,-1-7-1,4 3 1,-1-5-1,6 6 1,-1-4 1,5 10 1,-1 2 1,2 8 3,3 9 0,-4 2 2,3 9 0,-14-3 0,17 20 0,-13-10 0,3 6-1,-7-2-1,1 1-1,-4 0-1,-2-1-1,-1 0-1,-4-5-5,9 5-19,-10-11-10,11-3-1,-13-2 1</inkml:trace>
  <inkml:trace contextRef="#ctx0" brushRef="#br0" timeOffset="58">18421 16862 14,'5'18'31,"-1"1"1,-1 0 1,1 6-13,-4-13-9,8 5-3,-3-7-5,4 2 0,-9-12-1,17 2-1,-17-2 1,22-21-1,-10 4 1,2-4-1,-4-3 1,-1-1-1,-3 1 2,-2 3-2,-7 4 0,-1 4 0,4 13-1,-21-4 1,6 14-1,0 7-1,0 7-2,-3 4-4,11 8-11,-2-9-16,5-4-1,1-7 0,3-16 1</inkml:trace>
  <inkml:trace contextRef="#ctx0" brushRef="#br0" timeOffset="59">18687 16617 24,'0'0'33,"-1"19"3,4 5-1,-3-5-15,7 21-9,-11-3-4,6 13-2,-3-3-9,-5 2-30,6-5 1,-5-8-4,4-8 2</inkml:trace>
  <inkml:trace contextRef="#ctx0" brushRef="#br0" timeOffset="60">18795 16890 11,'0'0'30,"4"11"1,-4-11 2,4 15-16,4 2-7,-8-17-1,9 24-3,-9-24-3,11 18 0,-11-18-2,16-1 0,-4-7-1,1-4 0,2-5 1,4 0-1,-3 1 0,2 1 1,-6 5 0,2 7 1,-14 3 0,18 15 1,-15 3 0,-1 7 1,-3 3 0,-2 6-1,-3 1-1,-1 1 1,-2-4-2,0-2 0,-3-4-2,2-6 0,4-3-4,-9-9-31,15-8 1,-6-11-3,7-6 2</inkml:trace>
  <inkml:trace contextRef="#ctx0" brushRef="#br0" timeOffset="61">19047 16936 35,'0'0'35,"3"-10"1,-3 10-1,15-8-17,0 9-12,-5-2-1,6 3-8,8 6-16,-4-8-15,1 0-2,0-6 0,0-5 1</inkml:trace>
  <inkml:trace contextRef="#ctx0" brushRef="#br0" timeOffset="62">19397 16678 26,'0'0'31,"-16"3"1,6 1 0,10-4-19,-26 9-4,26-9-3,-22 14-2,15-4 0,7-10-1,-11 19-1,9-9-1,6 4 0,2 0-1,3 3 1,4 2-1,-1 4 1,0-1 0,0 5 0,-6-1 2,3 1-2,-8-1 1,-1 1-1,-7-5 1,-4 0-1,0-2-2,-4-6-1,5 2-11,-9-12-22,8-7 0,3-11-2,8-6 2</inkml:trace>
  <inkml:trace contextRef="#ctx0" brushRef="#br0" timeOffset="63">19609 16871 40,'-6'24'34,"-2"-3"1,2 0-1,-2-9-22,10 5-6,-5-3-6,3-14-6,11 14-21,-11-14-7,16-13 0,-2-4-1</inkml:trace>
  <inkml:trace contextRef="#ctx0" brushRef="#br0" timeOffset="64">19631 16675 64,'-20'-4'36,"4"6"-2,4 6-6,-2-3-58,14-5-3,0 0-3,0 0 0</inkml:trace>
  <inkml:trace contextRef="#ctx0" brushRef="#br0" timeOffset="65">20019 16598 40,'-1'-11'33,"1"11"1,-3-24-12,3 24-7,-7-11-5,7 11-3,-12 8-4,3 6-1,-4 6-1,0 9 2,-3 5-2,2 12 1,0 7 0,5 9 0,2 0-2,4 2 0,5-3-2,1-6-7,16-7-22,-3-18-5,8-16 1,4-19-2</inkml:trace>
  <inkml:trace contextRef="#ctx0" brushRef="#br0" timeOffset="66">20352 16761 41,'0'0'33,"-22"3"1,7 2-1,4 7-22,-10-5-6,6 6-1,-3 0-3,4 3-1,2-1 0,5 1 0,4-1 0,5 0-1,3-1 2,3-1-1,2-3 1,2 3 1,-12-13 1,16 22 0,-16-22 0,4 21 0,-4-21-1,-12 20 0,0-9-1,-1-3-3,2 3-6,-9-6-28,5-4 1,-2-6-3,5-3 3</inkml:trace>
  <inkml:trace contextRef="#ctx0" brushRef="#br0" timeOffset="67">20434 16962 13,'8'16'30,"1"-4"0,-9-12 3,10 11-18,1-7-2,-11-4-3,13-9-3,-8-3-3,3 0 0,-4-5 0,2-1-1,-4-2 1,1 0-2,-6 2-1,1 4 1,-6 3-1,-2 6 0,-4 6-1,-1 7-1,1 8-2,-7 4-22,9 7-9,0 3-2,5 3 1</inkml:trace>
  <inkml:trace contextRef="#ctx0" brushRef="#br0" timeOffset="68">20900 16511 16,'0'-19'30,"-2"9"2,2 10-4,0 0-7,-4 11-5,4-11-5,-5 44-2,-1-8-4,8 16 0,-7 4-3,3 8-1,-2-1-2,2-3-2,5-1-13,-8-17-19,2-12 1,-1-14-2,4-16 1</inkml:trace>
  <inkml:trace contextRef="#ctx0" brushRef="#br0" timeOffset="69">20742 16764 2,'0'0'24,"12"21"1,-12-21-1,15 15-11,1-4-2,-4-14-3,6-1-3,-1-11 1,9-5-1,-3-9 0,8 0 1,-3-5-2,5 6-1,-7 0 1,4 15 0,-9 7 1,1 19 1,-10 6-2,-1 16 2,-9 5-2,1 7 0,-6 0-1,0-3-2,-1-7 0,-1-8-1,4-9-1,1-20 0,0 0-1,17-4 1,-3-11 0,1-4 0,3 0 1,-2-1 0,-1 5 0,-1 5 0,-4 7 1,-10 3 0,14 11-1,-9 1 1,-1 1-1,3 3 0,3-2 1,0-2-2,3-2 1,2-4-1,0-2 1,1-5 0,0-3 0,-1-5 0,-1-1 1,-1-4-1,-3-3 1,1-2-1,-3 1 1,-2 2 0,-2 1-1,-1 4 1,-3 11-1,0 0 0,0 0 0,-17 5 0,9 7-1,0 5 1,0-1-1,1 0 0,4-1 0,3-15-1,-1 15 1,1-15 0,12-1 0,-12 1 0,20-12 0,-20 12 1,17-11 0,-17 11 1,17-2-1,-17 2 1,10 12-1,-10-12 0,9 16 1,-9-16-1,18 12 0,-8-12 0,3-4 0,1-4-1,1-2 1,-1-8-1,2 0 0,-3-8-1,2-1-2,-5-6 2,4 3-1,-6-5 1,4 5 2,-4 2-1,-2 5 2,1 7 1,-7 16 0,0 0 2,0 0 0,3 34-1,-9-6 0,4 10-1,-4 2-1,3 2-1,1 0-2,0-8-5,11 0-24,-9-12-4,4-5-1,-4-17 1</inkml:trace>
  <inkml:trace contextRef="#ctx0" brushRef="#br0" timeOffset="70">21449 16736 32,'0'0'34,"0"-14"1,0 14-1,17 4-11,-17-4-14,29 6-3,-3-4-4,7 0-2,13 1-12,0-12-21,9-2-1,4-7-1,11-2 0</inkml:trace>
  <inkml:trace contextRef="#ctx0" brushRef="#br0" timeOffset="71">22150 16853 30,'0'0'32,"13"12"1,-13-12-6,0 0-8,0 0-6,0 0-4,-1-14-4,1 14 0,0-13-4,0 13 1,-1-19-2,0 8 1,1 11 0,-8-16-1,8 16 0,-13-3-1,13 3 1,-18 5-2,18-5 0,-19 13-1,19-13-1,-9 14 1,9-14 1,0 0 0,0 0 1,14 10 0,-4-3 1,2 5 2,-2 0 0,3 9 0,-4 0 1,0 8 1,-4 0-2,-3 3 0,-5-3 0,-2 1 1,-4-1-2,-5-3-1,-1-2-1,-5-2-1,4-1-2,-9-11-10,7 1-19,-1-11-3,5-4 2,1-8-1</inkml:trace>
  <inkml:trace contextRef="#ctx0" brushRef="#br0" timeOffset="72">22462 16874 22,'15'-7'28,"-15"7"1,4-20 2,-4 20-17,1-25-4,3 15-1,-10-3-4,6 13 0,-12-10-2,12 10 0,-25 10-2,8 4-1,0 4 0,-1 5 0,0 0-1,3 4 1,2-5-1,5-1 0,5-6 1,6-4 0,-3-11 0,18 5 0,-2-10 0,2-2 0,3-3 0,1-2 0,0 0 1,-2-1-1,-3 3 0,-2 0 0,-3 3 1,0 1-1,-12 6 0,18-17 0,-6 6 0,0-3 0,2-2-1,0-5 1,-1 0 0,-1-4 0,-1 1 0,-3-3 0,-3 2 0,-2 0 0,0 1 0,-3 7-1,1 0 2,0 6-1,-1 11 2,0 0 0,0 18 2,3 8 1,-4 2-1,4 9 1,-6 1-1,4 6-2,-1-4-1,0-3-4,6 1-9,-9-14-25,5-4 2,-2-20-3,0 11 3</inkml:trace>
  <inkml:trace contextRef="#ctx0" brushRef="#br0" timeOffset="73">22526 16753 50,'-5'-19'33,"5"19"1,15-13-1,1 17-22,0-7-7,9 4-3,1 1 0,0 3-1,2 1 1,0-1 1,-3-1-1,1-1 0,-6-4 0,-3-1 0,-4-3-1,-2-1 0,-11 6 0,10-15-1,-10 15 0,1-13 0,-1 13-2,0 0 2,0 0 0,-12-5 2,12 5 0,-15 20 3,8-9-1,5 9 0,-6-3 1,4 6-1,4-3 0,6 0-1,4 0-2,4-4-3,5 7-13,-3-11-21,8-2 2,0-6-3,2-3 2</inkml:trace>
  <inkml:trace contextRef="#ctx0" brushRef="#br0" timeOffset="74">23220 16724 24,'0'0'29,"-8"-13"1,8 13-7,-11-7-3,11 7-3,0 0-4,0 0-2,-12 4-3,13 7-3,-7 1-2,5 9 0,-3 1-2,2 3-1,0 2 0,-2-2-5,9 5-18,-7-13-13,2-17 2,0 0-3,0 0 1</inkml:trace>
  <inkml:trace contextRef="#ctx0" brushRef="#br0" timeOffset="75">23112 16518 64,'1'-11'33,"-1"11"-1,11-9-3,-11 9-32,0 0-23,0 0-7,13 5 1,-13-5-1</inkml:trace>
  <inkml:trace contextRef="#ctx0" brushRef="#br0" timeOffset="76">23267 16734 52,'10'29'31,"-5"-4"1,0 0-3,-7-12-19,9 5-6,-7-8-3,0-10-1,0 0 0,0 0 0,17-12 1,-6-4 0,0-1-1,1 1 1,2 0 1,1 7 0,-3 2 2,2 9-2,-14-2 1,20 21 0,-13-6-1,2 2-1,-2 2-2,-3-7-14,3 2-18,-7-14-2,10 8 0,-10-8 0</inkml:trace>
  <inkml:trace contextRef="#ctx0" brushRef="#br0" timeOffset="77">23651 16476 72,'3'16'35,"-4"6"0,1 16-10,-8-5-15,7 17-3,-6-2-3,3 5-1,-2-5-2,0-2-3,3-2-4,-7-14-15,7-3-14,-2-14-2,5-13 1,0 0 0</inkml:trace>
  <inkml:trace contextRef="#ctx0" brushRef="#br0" timeOffset="78">23489 16783 48,'0'0'33,"0"0"0,15 7 0,-15-7-23,18 13-3,-5-8-1,7 5-3,-3-4-1,4 0-1,-3-2 0,4-4 0,-1-5 0,3-2 0,-4-4-1,1-3 1,-2-4-1,-1 0-1,-2-2 1,-3 0-1,-2 2 1,-8 3-1,1 3 2,-4 12-1,-3-13 0,3 13 2,-15 12-1,7 4 1,0 3 0,2 8 0,-3 0-1,5 5 0,1-4-1,3-1-1,6-5-1,-2-7-1,7-4 0,-11-11-3,29-1 1,-16-9-1,11-1 1,-6-4 3,2 4 0,-3-2 3,-1 4 0,-1 6 3,-15 3-1,17 9 1,-17-9 1,3 21-3,-3-11-1,0 1-1,0-11 1,3 13-2,-3-13 1,0 0 1,15-19-1,-6 4 2,2-2-2,4-2 1,-2 2-1,5-5-1,4 11-8,-7-5-26,8 2 1,-2-2-1,2 6 0</inkml:trace>
  <inkml:trace contextRef="#ctx0" brushRef="#br0" timeOffset="79">24407 16587 30,'6'-24'29,"-4"9"4,-4-4-2,-4-7-15,5 8-6,-10-5-2,4 11-3,-6-6 0,13 18 0,-23-11-2,10 15-2,1 5 1,0 10 0,-2 3 0,4 10 0,-3 5 1,4 10 0,-2 1-1,4 7 2,-6-2-3,6-2 0,-2-2-1,0-5-3,4-3-2,-5-13-5,12 4-13,-8-20-15,6-12 1,0 0 1,-10-1 1</inkml:trace>
  <inkml:trace contextRef="#ctx0" brushRef="#br0" timeOffset="80">24083 16844 42,'-2'-13'32,"4"1"3,7 1-3,3 6-19,-1-6-7,8 7-1,1 0-3,3 5 1,0-1-1,1 4 0,-1-2 0,1 3 0,-4-3 0,5 0 0,-6-3-1,2-1 0,-6-2 0,-1 0-1,-1-3 0,-1 1 1,-12 6-1,12-16 0,-12 16 0,5-13 0,-5 13 0,-1-10-1,1 10 0,0 0 1,-13-11-1,13 11 1,-17 0-1,6 4 1,1 3 0,-4 4 0,1 4 1,-4 6-2,4 0 2,-1 1-3,5-2 2,3 0-2,3-5 2,5-5-2,-2-10 2,20 2-1,-6-8 1,4-3 2,-2-2-2,1 1 2,-5 1-1,0 1 2,-2 4-1,-10 4 1,11 4-1,-11-4-1,4 12 0,-4-12-4,10 20-5,-10-20-30,10 3 3,-10-3-2,20-16 1</inkml:trace>
  <inkml:trace contextRef="#ctx0" brushRef="#br0" timeOffset="81">24602 16760 33,'13'-13'31,"-13"13"2,9-17 0,-9 17-14,-8-17-9,8 17-4,0 0-1,-12-5-1,-2 8-1,4 7 1,-3-1-1,3 7 0,-3 0-1,6 5 1,-2-3-1,5 3-1,4-2 0,4-2-2,-1-2 1,5-2-2,-8-13 1,19 16-2,-4-14 2,-1-3-1,3-3 0,-1-3 0,6 2 0,-5-5 2,4 2-2,-4 0 3,-3 3-1,-1-1 2,-2 2-2,-11 4 2,18-5-1,-8 1-1,-10 4 1,20-11-1,-8 3 0,1-1 0,0-1 1,-2 1-1,-11 9 0,11-19 0,-11 19 0,4-16 0,-4 16 0,-11-10 0,0 8 0,-1 2-1,-1 2 1,0 2 1,-4 5 0,4 2 1,0 1 1,6 6 0,3-3-1,6 5 0,2-3 0,6 1-3,6-1-1,2-5-5,13 6-18,-4-14-14,3 0 1,-4-7-2,6 0 3</inkml:trace>
  <inkml:trace contextRef="#ctx0" brushRef="#br0" timeOffset="82">16293 17551 58,'10'0'34,"-10"0"-1,0 0 1,1 11-21,-1-11-6,0 0-1,7 57-4,-7-57 2,0 0-3,1 71-14,-1-71-21,0 0 1,-12 55-2,12-55-1</inkml:trace>
  <inkml:trace contextRef="#ctx0" brushRef="#br0" timeOffset="83">16292 17400 70,'-3'-14'35,"3"14"-1,1-12-2,-1 12-35,0 0-28,0 0-1,10 12-3,-10-12 1</inkml:trace>
  <inkml:trace contextRef="#ctx0" brushRef="#br0" timeOffset="84">16544 17461 41,'12'5'32,"-12"-5"1,0 0-1,0 0-18,-11-4-6,11 4-3,-13 10-4,13-10 0,-19 15-1,7-2 0,3-2 0,2-1 1,7-10-1,-5 18 2,5-18 0,10 19 0,-10-19 0,19 14 1,-19-14 0,20 17 0,-20-17 0,14 16 0,-14-16 0,0 0 0,0 0 1,0 0-3,-20 51-1,20-51-9,0 0-27,0 0 2,0 0-2,0 0-3</inkml:trace>
  <inkml:trace contextRef="#ctx0" brushRef="#br0" timeOffset="85">16941 17624 43,'11'2'30,"-11"-2"3,0 0-11,1-12-7,5 1-6,-6 11-2,0-13-2,0 13-1,1-17-1,-2 6-1,1 11-1,-3-18 0,3 18-1,-5-14 0,5 14-1,-14-6 1,14 6 0,-19 7-1,8 1 0,0 6 0,0 1 1,11-15-1,0 0 2,-21 57 1,21-57-1,0 0 1,0 0-1,11 42 1,2-44-2,0-3 0,4-3-1,-2-1 0,4-2 2,-4 4-1,0 2 1,-2 5-1,-13 0 3,0 0 1,0 0-2,0 0-5,37 64-23,-37-64-6,0 0-2,0 0-1</inkml:trace>
  <inkml:trace contextRef="#ctx0" brushRef="#br0" timeOffset="86">17329 17537 36,'0'0'32,"-9"-13"1,9 13-1,-13-10-22,-4 5-1,7 8-2,-9 1-2,5 6 1,-4 0-3,7 4 1,-3 0-1,7 3 0,7-17 0,0 0 1,4 52-3,-4-52 2,0 0-2,0 0-4,66 52-19,-66-52-14,46 4 1,-24-9-3,4-7 2</inkml:trace>
  <inkml:trace contextRef="#ctx0" brushRef="#br0" timeOffset="87">17597 17561 23,'0'0'31,"-1"-20"2,-1 8 0,-11-1-17,13 13-3,-13-14-5,13 14-2,-16-3-2,16 3 0,-16 12-2,16-12-1,-17 23 1,10-10 1,-1 4-1,8-17 1,0 0-1,-7 58 2,7-58-1,0 0-2,13 62-6,-13-62-20,0 0-9,27 47-1,-10-53-1,1-8-3</inkml:trace>
  <inkml:trace contextRef="#ctx0" brushRef="#br0" timeOffset="88">17726 17584 50,'0'0'33,"2"16"1,-2-16-5,0 0-17,0 0-4,1 54 0,-1-54-3,0 0-1,7 47 0,-7-47-2,0 0-1,0 0-3,42-4 0,-26-12-2,2-3 0,0-7 0,0 3-2,-3 0 3,-1 4 0,-1 1 3,-5 8-1,-8 10 3,0 0 1,12-4 1,-12 4 0,1 14 0,-2-3-1,1 2 0,0-13-2,0 0 2,0 56-2,0-56-7,0 0-25,15 61-3,-15-61-1,0 0 0</inkml:trace>
  <inkml:trace contextRef="#ctx0" brushRef="#br0" timeOffset="89">18065 17586 48,'10'9'34,"-10"-9"1,0 0-1,0 0-25,0 0-1,13 53 0,-13-53-2,0 0-2,-8 49-1,8-49-2,0 0 1,0 0-5,0 0 2,0 0 0,0 0-1,8 13 1,1-28-3,2-1 2,-1-4-1,1 2 3,-1 5-3,1 4 2,-11 9-2,15-5 2,-15 5 4,0 0 0,0 0 0,0 0 1,16 52 0,-16-52-2,0 0 1,0 0-1,0 0 1,0 0-4,32 23 1,-20-34-2,2-1-1,-1-3 1,-1 0 0,1 1 0,-13 14 0,0 0 1,0 0 2,0 0-1,0 0 4,0 0-1,0 0 0,28 51 0,-28-51 0,0 0-1,0 0-2,0 0 3,24 7-3,-13-15-2,1-5-1,2-1 1,0-1 0,1 2-1,-3 0 1,-2 3 0,1 5-1,-11 5 3,14-1 1,-14 1-1,0 0 1,0 0 1,0 0 1,26 47-3,-26-47 3,0 0-3,0 0 3,0 0-1,48 29 0,-37-31-4,1-8 0,-1-2 3,1-3-3,-2-1 3,1 1-3,-3 1 0,0 0 0,-8 14 3,12-12-1,-12 12 0,0 0 1,10 10 0,-10-10 0,7 20 0,-7-20 0,0 0-1,0 0 4,22 57-2,-22-57 0,0 0 0,0 0-1,39 21 0,-27-31-2,2-2 0,2-3-3,-3-3 1,1-3-1,-4-4 1,-1-4-1,-2-1 1,-1 3 2,-2-4-1,-2 1 1,-2 1 0,0 5 0,-1 5 0,0 5 2,1 14-1,0 0 1,0 0 1,-7 22 1,4 2 0,-1 6 0,0 5 0,-3 4-1,7-39 1,-7 84 0,7-84-1,-2 79-2,2-79-3,12 63-11,-12-63-22,0 0 0,0 0-2,0 0 0</inkml:trace>
  <inkml:trace contextRef="#ctx0" brushRef="#br0" timeOffset="90">18894 17625 32,'25'54'30,"-25"-54"3,0 0-3,0 0-18,0 0-3,4-10-2,3-5-1,-7 15-1,7-24-1,-7 13-1,6-3-3,-5 4 0,2-2-1,-3 12-1,0-18 4,0 18-2,-4-12 1,4 12-1,0 0 0,-15 8-1,15-8 1,0 0 0,0 0 2,-30 56 0,30-56 0,0 0 1,-7 48-1,7-48 1,0 0-1,0 0 2,0 0-3,0 0 0,56 25 0,-56-25 0,0 0 0,47-16-2,-27 6 0,-2-5-1,1 2 1,-3-1-1,0-1 0,-2-2 0,-1 0 0,-4 0 2,-1-3-1,-1-1 0,-2-2 0,1 0-1,-3 2 1,-1 3 1,1 2 0,-2 4 0,-1 12 1,0 0 1,0 0 0,0 0 1,-1 28 1,-3-7-2,2 6 1,2-27-1,-9 66 0,9-66-1,-10 76 1,10-76-3,-10 64-5,10-64-14,2 50-18,-2-50 3,0 0-3,0 0 2</inkml:trace>
  <inkml:trace contextRef="#ctx0" brushRef="#br0" timeOffset="91">19007 17530 51,'11'-2'35,"3"2"0,1-5 0,7 4-26,-10 0-2,9 3-3,-4 3-1,4-1-1,-4 2-1,3 1 0,-3 0 0,2-1-1,0-3 0,-2-2 1,0-2-1,0 1 0,-2-5 0,-3-2 0,0-3-1,-12 10 1,14-17-1,-14 17 1,1-16-1,-1 16 0,-12-13 1,12 13-1,-15-8 1,15 8 0,-17-2 0,17 2 0,-16 4-1,16-4 1,-10 12 0,7-2 1,1 2-1,0 2 0,4 2 0,0 1 1,1-2-1,4-1-1,-7-14 0,0 0 1,36 30 1,-21-27-3,5-3 1,-1-4-1,3 0 0,-3-3 1,2-1 0,-2 0-2,0 0 0,-1 1 3,-4 2 0,-2-1-1,0 0 1,-12 6 0,17-14 0,-17 14 0,11-14 0,-11 14 0,6-15 0,-6 15 0,-3-12 0,3 12 0,0 0-1,-14-8 1,14 8-1,-14 2 1,14-2 0,-17 13 0,8-3 0,-2 2 1,2 4-1,9-16 1,0 0 2,-15 52 0,15-52 0,0 0-1,0 0 1,20 49-1,-10-50 0,4-4-2,0-5-2,1-6-1,1-3 1,-1-8-1,2-1-2,-4-3 2,2 2-1,-4-1 3,1 1 0,-4 4 0,-3 5 1,-1 4 0,-4 16 2,1-13 0,-1 13 1,-6 14 1,-3 5 2,6 5 0,-7 5-2,6 3 0,4-32 0,-7 74 0,7-74-3,3 74-3,-3-74-11,21 70-26,-21-70 1,34 50-3,-34-50 5</inkml:trace>
  <inkml:trace contextRef="#ctx0" brushRef="#br0" timeOffset="92">20095 17626 17,'11'-1'30,"-11"1"-1,5-12 2,-3-3-16,2-2-8,-4 17-3,-5-17 0,0 6-3,5 11-1,-10-15 0,10 15-2,-11-16-2,1 9-1,10 7-1,-17-6 0,17 6 0,-20 7 1,20-7 0,-22 21 2,22-21 2,0 0 3,-31 60 2,31-60 1,-10 46 0,10-46-1,0 0 1,13 50-1,-1-54-1,3-6-4,2 1-1,2-12 2,-1 2 0,1-6 2,-4 8 0,3-2 3,-18 19 0,22-9 3,-22 9-1,12 8-1,-12-8-1,0 0-2,13 46-15,-13-46-19,0 0-2,5 33-1,-5-33 0</inkml:trace>
  <inkml:trace contextRef="#ctx0" brushRef="#br0" timeOffset="93">20260 17487 47,'13'14'35,"-7"-3"2,-6-11-4,8 25-18,-14-10-5,8-1-5,-4 1-3,3-4-2,-1-11-2,0 0-1,13 0 1,-6-10-1,7-3 0,-3-2-1,3-1 3,-1 4 1,-3 1 1,2 8 2,-12 3 0,12 8 0,-12 4 0,1 3-1,-1-15-3,0 0-6,7 65-27,-7-65-1,0 0-1,7 35 1</inkml:trace>
  <inkml:trace contextRef="#ctx0" brushRef="#br0" timeOffset="94">20597 17603 36,'0'0'33,"13"-15"0,-8 4 0,-9-4-20,11-2-4,-7 17-5,4-18 0,-6 7-1,2 11 0,-2-12-2,2 12-1,0 0-1,-15-6 1,15 6-1,-17 11-2,7 1 2,-1 3 0,11-15 1,0 0 1,-27 68 1,27-68 1,0 0-1,-9 63 0,9-63 0,13 13-1,-1-22 0,6-11-3,3-7-1,2-10 0,5-6-1,-3-5 0,2 0 1,-4 3-1,-3 7 4,-6 6-1,-8 9 2,-3 9 1,-3 14 1,-15 12 2,-4 8 1,4 11 0,-5 8-1,5 3 0,1 8-3,5-1-1,12 1-13,-3-50-24,13 73 1,-13-73-1,46 23 0</inkml:trace>
  <inkml:trace contextRef="#ctx0" brushRef="#br0" timeOffset="95">21098 17333 39,'0'0'33,"6"-14"3,-6 14-1,0 0-16,9 20-5,-12-3-8,9 5-2,-6 8-1,3 5 0,-6 1-1,1-3 0,-2-3-1,0-7-1,0-5-1,0-3 0,4-15 0,0 0-2,4-11 2,1-2-2,4-1 0,-1 1 1,3 0 0,-3 1 2,-8 12 0,17-5 1,-17 5 0,14 15 1,-10-1 0,1 0 0,1 1-3,-3-1-9,-3-14-26,0 0 1,17 31-2,-17-31 0</inkml:trace>
  <inkml:trace contextRef="#ctx0" brushRef="#br0" timeOffset="96">21354 17571 16,'0'0'29,"12"9"0,-12-9 3,0 0-20,18-9-1,-17-3-1,8 2-3,-8-3-1,6 0-1,-7 2-2,2-1-1,-2 12 0,-2-17 0,2 17 0,0 0 1,-14 0-2,14 0 2,-9 16-1,7-2 0,-3 1 0,4 2 0,1-1 0,4-1 0,1-1-2,-5-14-1,0 0-9,0 0-26,43 30 2,-32-37-3,1-3 1</inkml:trace>
  <inkml:trace contextRef="#ctx0" brushRef="#br0" timeOffset="97">21574 17469 59,'13'6'36,"-13"-6"-1,17 14-6,-17-14-15,1 19-5,-4-7-4,3 0-1,-5 1-3,3-2 0,2-11-1,-5 12-1,5-12 1,0 0-2,19-11 1,-8 3 0,3-2 0,0 2 1,1 0-1,-1 2 2,-2 5-1,-12 1 1,18 7 1,-12 4-1,-6-11 0,14 18 0,-7-3-2,-2-3-3,-5-12-9,0 0-24,26 48 2,-26-48-2,13 14 2</inkml:trace>
  <inkml:trace contextRef="#ctx0" brushRef="#br0" timeOffset="98">21932 17490 17,'0'0'27,"0"0"-2,0 0 0,-22 4-7,22-4-3,-16 15-3,13-2-2,-7-3-2,10 3-1,-4 0-3,8 0 0,-4-13-2,0 0 0,0 0 0,32 50-3,-18-46-1,-3-1-7,9-1-2,-9-7-2,12 0 0,-14-6 0,12 2 4,-7-4 4,0 5 4,0 1 5,-14 7 4,17-11 2,-17 11 0,14-8 0,-14 8-6,14-8-2,-4 1-2,2 0-1,2-3 0,-1-2-1,-2 0 1,-1-2-1,-1 1 1,-8 2 0,-1 11 1,-2-14 0,2 14 1,-18-1 1,6 6 2,2 8 2,-6-1 0,8 3 0,-6-2 2,9 7-2,0-4 0,6 0-2,0-2-2,7-3-5,-8-11-15,34 24-18,-12-21 1,0-5-3,8-6 2</inkml:trace>
  <inkml:trace contextRef="#ctx0" brushRef="#br0" timeOffset="99">22589 17302 34,'0'0'30,"0"0"1,0 0-7,0 0-8,1 23-5,1 3-3,-9 4-2,7 5-1,-6 2 0,7 2-1,-5-7-2,3-5-1,0-5-1,-1-6 0,2-16-1,0 0 0,0 0 0,13-13 0,-2-2-1,-1 1 1,2-4-1,-1 0 1,2 1 1,-2 7 0,0 5 3,2 8 0,-13-3-1,16 14 2,-10-3-2,2 2 1,-1 2-3,-3-3-6,10 1-20,-14-13-9,12 13 0,-12-13-1</inkml:trace>
  <inkml:trace contextRef="#ctx0" brushRef="#br0" timeOffset="100">22965 17536 45,'14'-4'34,"-14"4"2,0 0-2,13-2-16,-13 2-6,-6-10-7,6 10-3,0 0-1,-6-11-1,6 11-1,-4-12 0,4 12 0,-10-12 0,10 12 0,-14-10 0,14 10 0,-16 4 0,5 3 1,1 4-1,2 4 1,0 1 0,2 1 0,4 0-1,2-3 2,0-14-2,10 15 1,-10-15 0,19-2 0,-8-1 0,0-2 0,-11 5 1,20-13 0,-20 13 0,12-1 1,-12 1-1,12 9 0,-12-9 0,13 8 0,-13-8 0,15 7 0,-5-12-1,3-4 0,0-1 0,1-4-1,1-2 1,-1 1-1,-1-2 1,0 3-1,-1 4 1,-12 10-1,15-15 1,-15 15 0,14-7 0,-14 7 1,16 2 0,-6 1 0,-10-3 1,21 11-1,-21-11 1,16 12 0,-16-12-1,6 17 0,-6-17 0,-3 18 1,3-18-2,-18 17 1,3-6-1,-2-3 0,2 0 0,0-2-2,3 2-3,-3-6-9,15-2-22,0 0-1,0 0 0,11-15 0</inkml:trace>
  <inkml:trace contextRef="#ctx0" brushRef="#br0" timeOffset="101">23585 17419 36,'0'0'29,"0"0"2,4 12-5,0 0-12,-12-1-4,8 5-3,-7 0-1,5 4-1,-5-2-1,4-3 0,-1-2-3,1-3 0,3-10-1,-1 12 0,1-12-1,0 0 1,9-15-1,-4 3 0,3-4 1,1 0 0,0-1 0,0 0 0,0 4 0,-9 13 0,14-14 1,-14 14 2,14 4 0,-14-4 0,13 20 1,-5-5-1,-4-1 0,5 1-2,-1 2-6,-6-5-8,13-3-23,-15-9 0,21 8 0,-21-8 0</inkml:trace>
  <inkml:trace contextRef="#ctx0" brushRef="#br0" timeOffset="102">23771 17527 44,'12'15'32,"-12"-15"1,14 5-5,-1-2-13,-13-3-5,12-3-4,-12 3-1,19-11-3,-19 11 1,23-20-2,-13 6 1,1 1-1,-3-4 0,0 5-1,-6 1 0,0 1 0,-2 10-1,0 0 1,-19-7 0,7 15 0,1 3 0,-3 1 1,4 4-1,-1 3 1,4 0-1,3 1 0,6 0-4,0-6-2,13-1-4,-3-5 2,12 0-2,-9-6 1,13-1 1,-7-4 2,4-1 4,-5 0 2,-5-1 4,1 4 2,-16 1 0,25-12 1,-25 12-1,17-21-1,-10 9 0,5-3-2,-3-2-1,1 1 0,-5 1-1,-1 1 2,-2 3-1,-2 11-1,-4-12 1,4 12-1,-10-2 0,10 2 1,-12 12-1,9-2 0,-3 5-1,4 3 1,-2 3 0,3 2 0,1-23-1,-4 56 3,4-56-2,-12 68-1,12-68 1,-27 77-1,27-77 2,-43 76-3,43-76 2,-51 63-3,51-63 1,0 0 0,-51 40 0,51-40-1,0 0 0,0 0-1,32-64-13,-32 64-17,47-67 0,-20 26-3,-1-1 1</inkml:trace>
  <inkml:trace contextRef="#ctx0" brushRef="#br0" timeOffset="103">24261 17263 66,'1'16'37,"1"-2"1,-8 1-2,10 4-29,-12 8-4,6 3 0,-6 1-1,6-1 0,-2 0-2,3-5-2,8-1-4,-8-7-8,17-2-15,-6-12-7,8-3 0,-4-6 0</inkml:trace>
  <inkml:trace contextRef="#ctx0" brushRef="#br0" timeOffset="104">24378 17479 50,'8'-13'36,"-8"13"-1,0 0-3,0 0-10,-5 16-9,-2-2-8,8-1-2,-5 2-3,0-1-6,4-14-16,9 31-15,-9-31 1,0 0-2,14 2 2</inkml:trace>
  <inkml:trace contextRef="#ctx0" brushRef="#br0" timeOffset="105">24370 17342 64,'0'0'27,"0"0"-17,0 0-10,0 0-31,0 0-1</inkml:trace>
  <inkml:trace contextRef="#ctx0" brushRef="#br0" timeOffset="106">24484 17556 52,'7'16'34,"-7"-16"-2,0 0 1,0-14-26,0 14-1,0-20-3,-1 9-2,-1 0 1,-1 0-1,-2 0-1,5 11 1,-14-10-1,14 10 0,-15-2 0,15 2-1,-18 5 1,18-5-1,-9 14 1,9-14-2,-2 15 2,7-4 2,0-1-1,3 2 1,-1 0-1,2 1 1,-9-13 0,0 0 0,13 48 2,-13-48-2,0 0 0,-14 58-3,14-58 2,0 0-3,-38 54 0,38-54-5,0 0-15,0 0-13,0 0 1,0 0 0,-35-8 1</inkml:trace>
  <inkml:trace contextRef="#ctx0" brushRef="#br0" timeOffset="107">24633 17484 68,'13'6'38,"-13"-6"-2,13 15 1,-13-15-29,-4 15-5,5-1-7,-9-4-18,8 3-13,0-13-2,0 0 0,0 0 0</inkml:trace>
  <inkml:trace contextRef="#ctx0" brushRef="#br0" timeOffset="108">24618 17291 77,'0'0'29,"0"0"-10,0 0-21,2 17-30,-2-17-2,0 0-1</inkml:trace>
  <inkml:trace contextRef="#ctx0" brushRef="#br0" timeOffset="109">24842 17250 47,'11'16'39,"-4"1"-3,3 8 2,-12-3-23,10 7-3,-13 4-6,2 0-3,-5 0-1,1-5-1,1 1-1,-3-8-1,2-6 0,7-15-1,0 0 1,0 0 0,0 0-1,18-22 1,-7 2 0,2 4-1,1 0 1,1 3 0,-3 4 1,-1 5 1,-11 4 0,15 8 0,-15-8 1,5 22 0,-11-9 0,-1 2-1,-5 3 1,-1-2-2,-1-1 1,-1-2-1,-2 0-2,2-6 0,10 4-10,-7-11-25,12 0 1,-1-22-2,5 0 1</inkml:trace>
  <inkml:trace contextRef="#ctx0" brushRef="#br0" timeOffset="110">25050 17243 57,'5'21'39,"-4"2"-4,4 1 5,-17 0-31,6 10 0,-6-1-6,8-3 1,1-2-3,7-5 1,-1-5-2,2-3 0,6-5-1,4-6 2,1-3-1,-1-1-1,1-5 0,-1-4 0,3 1 0,-3-2 0,0-2 0,-2 0 1,-1-1-1,-4 3 1,-8 10 0,10-12 1,-10 12 0,0 0 1,-15 7 0,7 6 0,-4-2-1,5 3 1,-1 2-1,4-1-1,9 1-5,-5-16-15,15 17-18,0-15 0,12-6 0,2-4 0</inkml:trace>
  <inkml:trace contextRef="#ctx0" brushRef="#br0" timeOffset="111">16307 18003 34,'-20'-57'33,"20"57"0,0 0 0,0 0-22,0 0-1,0 0-3,0 0-3,0 0-1,0 0 1,0 0 0,2 59-2,-2-59 2,11 81-2,-11-81 0,10 91-1,-10-91-1,8 74-2,-8-74 0,0 0 0,6 52 0,-6-52 0,0 0-1,0 0 1,17-61 0,-17 61 0,20-53 1,-20 53 0,24-48 0,-24 48 1,0 0 1,0 0 0,47-29 2,-47 29 0,0 0-1,0 0 1,0 0-1,7 58 1,-7-58-2,0 0 1,-31 47-2,31-47-1,0 0-1,0 0-4,-55 57-16,55-57-14,0 0-1,0 0 1,0 0-1</inkml:trace>
  <inkml:trace contextRef="#ctx0" brushRef="#br0" timeOffset="112">16663 18213 7,'0'0'28,"0"0"0,0 0-2,0 0-12,0 0-4,-5-52-2,5 52-1,0 0-2,-16-54-1,16 54-2,0 0-1,0 0 0,0 0-1,0 0 2,0 0 0,-48-27 0,48 27 0,0 0 1,-26 69 1,26-69-2,-9 56 1,9-56-1,2 46 0,-2-46-2,0 0 1,0 0-1,0 0 0,49-1 1,-49 1-2,0 0 2,0 0-1,51-46 3,-51 46-2,0 0 0,0 0 0,0 0 1,0 0-1,35 51-4,-35-51-7,0 0-8,0 0-16,0 0-2,0 0 1,0 0-1</inkml:trace>
  <inkml:trace contextRef="#ctx0" brushRef="#br0" timeOffset="113">16814 18133 56,'0'0'38,"0"0"-2,0 0-9,0 0-13,0 0-6,0 0-4,0 0-1,20 48-2,-20-48-1,0 0-2,0 0-1,0 0 0,0 0-1,0 0-1,0 0-2,0 0 3,55 12-1,-55-12 1,0 0 0,0 0 1,56-1 0,-56 1 2,0 0 1,0 0 0,0 0 0,38 47 0,-38-47 0,0 0 0,0 0 1,0 0-1,0 0 0,49 31 1,-49-31 0,0 0 0,0 0 1,50-23 0,-50 23 0,0 0 0,0 0 0,52-61-1,-52 61 0,0 0 0,34-54 0,-34 54 0,0 0-1,0 0 1,14-49 0,-14 49 0,0 0 0,0 0 1,0 0-1,0 0-1,-49 31 3,49-31-3,0 0 2,-27 60-1,27-60-1,0 0 0,-2 54 0,2-54 0,0 0 0,0 0 0,53 0 0,-53 0 0,43-51 0,-43 51 0,46-74-1,-46 74-1,42-82 2,-42 82-1,29-66 1,-29 66 0,0 0 1,11-52 2,-11 52 0,0 0 0,0 0 1,-17 68-1,17-68 0,0 80-2,0-80-3,18 96-10,-18-96-26,34 67 1,-34-67-3,58 25 3</inkml:trace>
  <inkml:trace contextRef="#ctx0" brushRef="#br0" timeOffset="114">17744 17964 35,'0'0'36,"0"0"1,0 0-1,0 0-23,0 0-2,0 0-2,13 56-2,-13-56-1,5 65-3,-5-65-1,-2 68 0,2-68-2,-3 52-1,3-52 0,0 0-1,0 0 1,0 0-2,0 0 2,0 0-1,0 0 0,30-60 1,-30 60 0,0 0 0,41-49 1,-41 49 0,0 0 1,0 0 1,0 0 0,0 0 0,0 0 0,39 46 0,-39-46 0,0 0 0,-27 51-2,27-51-2,0 0 0,0 0-3,-38 47-14,38-47-19,0 0 1,0 0-1,0 0 1</inkml:trace>
  <inkml:trace contextRef="#ctx0" brushRef="#br0" timeOffset="115">17978 18202 24,'46'19'31,"-46"-19"3,0 0-2,50-2-19,-50 2-2,0 0-5,0 0-3,20-56 1,-20 56-2,0 0-1,6-55-1,-6 55-1,0 0 1,-3-46-1,3 46 2,0 0-1,0 0 2,0 0 0,0 0 1,0 0 2,-18 47-1,18-47-1,0 0 0,20 59-1,-20-59-2,0 0 1,0 0-5,51 47-3,-51-47-6,0 0-2,55-14-3,-55 14 0,0 0 1,48-50 1,-48 50 5,34-49 4,-34 49 10,0 0 6,36-58 6,-36 58 2,0 0 0,0 0-1,0 0-1,0 0-2,0 0-2,40 53-3,-40-53-4,0 0-3,1 63 0,-1-63-1,0 0 1,0 0-2,0 0 0,0 0 0,0 0 0,0 0 0,46-31 0,-46 31 3,0 0-3,0 0-1,0 0 2,55-21 1,-55 21-2,0 0-1,33 46-12,-33-46-21,0 0-1,0 0-1,44 51 1</inkml:trace>
  <inkml:trace contextRef="#ctx0" brushRef="#br0" timeOffset="116">18781 18123 31,'0'0'36,"0"0"0,0 0 0,0 0-19,0 0-10,0 0-3,0 0-1,0 0-1,0 0-4,0 0 2,-46-26 1,46 26-2,0 0 1,0 0 0,-53 55-3,53-55 3,-20 48 4,20-48-4,-9 47 0,9-47 0,0 0 0,0 0 0,0 0 1,60-13-2,-60 13 0,49-73-2,-27 27 2,4-4-1,-5 3 0,-21 47 1,32-82 1,-32 82 1,16-52-2,-16 52 3,0 0 0,0 0 3,0 0-1,0 0 1,-12 74-1,12-74-1,-6 76 3,6-76-3,0 74-1,0-74-3,9 59-1,-9-59-2,0 0-2,0 0-7,46 29-3,-46-29 1,0 0 0,55-50 5,-55 50 5,0 0 4,35-62 3,-35 62 8,0 0 3,0 0 1,0 0 0,0 0 0,0 0-6,0 0-3,0 0-2,0 0-1,34 58 0,-34-58-3,0 0-3,11 57-10,-11-57-26,0 0 1,0 0 0,0 0 1</inkml:trace>
  <inkml:trace contextRef="#ctx0" brushRef="#br0" timeOffset="117">19083 17996 49,'0'0'37,"0"0"-2,0 0-1,0 0-24,0 0-24,0 0-22,0 0 1,3 47-2,-3-47 1</inkml:trace>
  <inkml:trace contextRef="#ctx0" brushRef="#br0" timeOffset="118">19160 18080 30,'0'0'35,"10"56"1,-10-56 0,0 0-18,0 0-7,0 0-2,0 0-5,-6 47-1,6-47-1,0 0-3,0 0 2,0 0-1,0 0 0,0 0-1,0 0 1,0 0 0,0 0 0,0 0 0,43-47 1,-43 47-1,0 0 1,0 0 0,0 0 0,0 0-1,34 46 0,-34-46 0,0 0-3,0 0-3,0 0-4,53 31 1,-53-31-1,0 0 0,59-5 2,-59 5 1,0 0 3,48 1 3,-48-1 4,0 0 0,0 0 3,0 0 1,0 0-1,0 0 0,0 0-1,51 19 0,-51-19-2,0 0 2,0 0-2,0 0-1,17-49 0,-17 49-1,0 0 0,9-49-1,-9 49 1,0 0-2,0 0 2,-2-47 0,2 47 0,0 0 0,0 0-1,0 0 2,0 0-2,0 0 2,0 0-2,0 0 0,0 0 0,-22 55 0,22-55 1,0 0-2,-5 68 2,5-68 0,-15 70 1,15-70-1,-28 87 0,11-39 0,17-48-1,-44 81 3,44-81-3,-43 55-1,43-55-1,0 0-2,0 0-10,-51 3-24,51-3 1,-3-49-2,3 49 1</inkml:trace>
  <inkml:trace contextRef="#ctx0" brushRef="#br0" timeOffset="119">19927 18161 21,'0'0'36,"0"0"0,0 0-8,0 0-6,0 0-6,0 0-3,0 0-6,0 0-3,0 0-2,0 0-1,0 0-4,0 0-14,56 30-20,-56-30 0,48-7-2,-48 7 2</inkml:trace>
  <inkml:trace contextRef="#ctx0" brushRef="#br0" timeOffset="120">20355 17929 43,'5'-46'36,"-5"46"-1,0 0-12,0 0-9,0 0-4,0 0-3,0 0-1,-16 55-1,16-55-3,-4 74 1,4-74 0,-1 76-1,1-76 0,-2 58-1,2-58-1,0 0-1,0 0-1,0 0 0,0 0 0,0 0 0,0 0-1,0 0 1,54-34 0,-54 34 0,0 0 3,0 0-1,50-48 1,-50 48 0,0 0-1,0 0 3,0 0-1,0 0 1,7 53-1,-7-53 0,0 0-1,-27 52-1,27-52 2,0 0-3,0 0-1,-48 60-5,48-60-15,0 0-15,0 0 0,0 0-1,0 0 0</inkml:trace>
  <inkml:trace contextRef="#ctx0" brushRef="#br0" timeOffset="121">20531 18094 39,'0'0'36,"0"0"1,0 0-1,0 0-23,18 53-1,-18-53-5,0 0-4,0 0-2,0 0-1,0 0-1,0 0 1,0 0 0,0 0-1,0 0 1,49-1-1,-49 1 1,0 0 1,0 0 0,0 0 0,0 0 1,0 0 0,0 0-1,49 41 1,-49-41-1,0 0 0,0 0-1,0 0 0,0 0 0,57-2-1,-57 2 1,36-48 0,-36 48 0,39-71 0,-39 71 0,41-71 0,-41 71-1,31-53 1,-31 53 1,0 0-1,25-50 0,-25 50 0,0 0 1,0 0-1,0 0 0,0 0 1,0 0-1,0 0 1,0 0 1,2 53-1,-2-53 1,-4 61-1,4-61 0,-3 71-1,3-71-2,-3 63-4,3-63-12,-7 52-22,7-52 2,0 0-2,0 0 1</inkml:trace>
  <inkml:trace contextRef="#ctx0" brushRef="#br0" timeOffset="122">20751 17997 52,'0'0'38,"0"0"1,0 0-1,0 0-26,0 0-6,0 0-3,48 0-3,-48 0-7,50 4-29,-50-4-2,58-11-1,-58 11 2</inkml:trace>
  <inkml:trace contextRef="#ctx0" brushRef="#br0" timeOffset="123">21210 17883 10,'0'0'31,"0"0"2,0 0-3,0 0-9,0 0-5,0 0-2,0 0-5,0 0 0,1 47-3,-1-47 0,7 66-2,-7-66-3,1 75-4,-1-75-14,-12 70-21,12-70 1,0 0-2,0 0 0</inkml:trace>
  <inkml:trace contextRef="#ctx0" brushRef="#br0" timeOffset="124">21110 18048 19,'0'0'31,"0"0"0,65-27-8,-65 27-9,51-45-4,-51 45-2,50-47-2,-50 47-1,0 0-1,58-44 0,-58 44 3,0 0-1,0 0-2,45 49 1,-45-49-2,5 64 2,-5-64-2,-6 74-1,6-74 0,-9 58-2,9-58 3,0 0-4,0 0 3,0 0-4,0 0 1,60-38 0,-60 38 0,45-46 0,-45 46 1,0 0 1,51-27-1,-51 27 2,0 0-1,15 49 1,-15-49-1,0 0-1,4 61-2,-4-61-6,0 0-16,0 0-14,0 0-1,0 0 0,0 0 1</inkml:trace>
  <inkml:trace contextRef="#ctx0" brushRef="#br0" timeOffset="125">21654 18147 24,'0'0'25,"37"47"0,-37-47-2,0 0-3,0 0-5,0 0-3,0 0-2,0 0-3,53-52-2,-53 52-1,0 0-1,0 0-1,28-59 2,-28 59-3,0 0-1,0 0 1,16-54 0,-16 54-1,0 0 1,0 0 0,0 0 0,0 0 0,0 0-1,0 0 2,-35 58-3,35-58 3,0 0-1,-3 62-1,3-62-1,0 0-4,15 50-6,-15-50-27,0 0 3,0 0-4,58-16 1</inkml:trace>
  <inkml:trace contextRef="#ctx0" brushRef="#br0" timeOffset="126">21881 18073 25,'0'0'35,"47"-4"2,-47 4 0,0 0-14,0 0-7,0 0-7,5 52-4,-5-52 0,0 0-3,0 0-1,-7 54-1,7-54 0,0 0-1,0 0 0,0 0 0,0 0 1,50-65 0,-50 65-1,0 0 2,50-48 0,-50 48 0,0 0 1,0 0-1,46 6 1,-46-6 0,0 0-1,0 0-2,0 0-3,34 56-16,-34-56-20,0 0 2,0 0-3,51 8 2</inkml:trace>
  <inkml:trace contextRef="#ctx0" brushRef="#br0" timeOffset="127">22455 17950 20,'0'0'34,"0"0"0,0 0-6,0 0-9,-16-47-5,16 47-2,0 0-5,0 0-1,0 0-2,0 0 0,0 0-1,0 0 0,13 71-3,-13-71 3,15 73-1,-15-73 0,15 68 0,-15-68-2,16 52 1,-16-52-1,0 0 3,0 0-2,0 0-3,0 0 3,62-31-3,-62 31 3,31-67-1,-31 67 0,35-71-3,-35 71 0,27-63-1,-27 63-18,0 0-14,35-53-2,-35 53-1,0 0 1</inkml:trace>
  <inkml:trace contextRef="#ctx0" brushRef="#br0" timeOffset="128">22776 18178 53,'0'0'39,"0"0"-2,0 0 1,0 0-26,0 0-3,10 64-4,-10-64-1,-11 62 0,11-62-3,-14 62-1,14-62-1,-11 51 0,11-51-4,0 0-4,-2 48-5,2-48-13,0 0-10,0 0-1,0 0 1</inkml:trace>
  <inkml:trace contextRef="#ctx0" brushRef="#br0" timeOffset="129">22671 18231 39,'0'0'37,"0"0"3,0 0-3,25-53-16,-25 53-11,0 0-3,0 0-4,57-31-2,-57 31-3,0 0-3,74 15-23,-74-15-8,62-6-2,-62 6 0</inkml:trace>
  <inkml:trace contextRef="#ctx0" brushRef="#br0" timeOffset="130">23145 18014 49,'0'0'37,"0"0"1,0 0-5,0 0-15,0 0-6,14-49-5,-14 49-3,0 0-1,0 0-1,0 0-1,-9 59 0,9-59-1,-8 52-1,8-52-6,-3 63-18,3-63-15,0 0 2,-15 50-2,15-50 1</inkml:trace>
  <inkml:trace contextRef="#ctx0" brushRef="#br0" timeOffset="131">23210 17920 59,'0'0'37,"0"0"-2,-4-46 1,4 46-29,0 0-5,0 0-12,0 0-11,-46 14-14,46-14-1,0 0 0,0 0 1</inkml:trace>
  <inkml:trace contextRef="#ctx0" brushRef="#br0" timeOffset="132">23351 17964 30,'0'0'31,"0"0"1,0 0-7,0 0-8,0 0-6,0 0-3,0 0-3,-15 53 0,15-53-1,0 0 0,0 0-2,0 0 0,-47 45 0,47-45 0,0 0 0,0 0 0,0 0 1,0 0-1,28 49 1,-28-49-1,0 0 1,0 0 0,0 0-1,32 58-1,-32-58-1,0 0 0,0 0-3,-18 60-3,18-60-18,0 0-16,0 0 2,0 0-1,0 0 1</inkml:trace>
  <inkml:trace contextRef="#ctx0" brushRef="#br0" timeOffset="133">23745 17815 31,'0'0'38,"0"0"-2,-8-46 0,8 46-18,0 0-3,0 0-6,0 0-3,-6 72-2,5-25-3,-3 5 2,2 6-1,-3-1-1,-1-4-2,5-5-5,1-48-7,-4 78-12,4-78-12,0 0-2,0 0 2,0 0 0</inkml:trace>
  <inkml:trace contextRef="#ctx0" brushRef="#br0" timeOffset="134">23660 18125 12,'0'0'27,"0"0"3,0 0 0,0 0-12,0 0-7,0 0-1,0 0 0,0 0-1,0 0-1,59-7-2,-59 7-2,0 0-1,53 42-1,-53-42-1,0 0 0,53 33 0,-53-33-1,0 0 1,46 7 0,-46-7 0,0 0 0,0 0-1,53-49 1,-53 49 0,0 0 0,30-59 0,-30 59-1,0 0 1,4-56 0,-4 56 0,0 0-1,0 0 0,-48-27 1,48 27-3,0 0 1,-55 33 0,55-33-4,-35 47-7,35-47-25,-13 52 0,13-52-1,0 0 3</inkml:trace>
  <inkml:trace contextRef="#ctx0" brushRef="#br0" timeOffset="135">24020 18091 19,'0'0'32,"50"17"2,-50-17-5,0 0-10,0 0-5,0 0-3,7 56-3,-7-56-2,0 0-3,12 48-1,-12-48-1,0 0 0,0 0 0,50-6 1,-50 6 0,0 0 0,42-59 0,-42 59-1,20-52 1,-20 52-1,1-48 0,-1 48 0,0 0 0,0 0-1,-41-50 0,41 50-1,0 0-1,-57 35-1,57-35-10,-34 60-24,34-60-2,-25 63 1,25-63 0</inkml:trace>
  <inkml:trace contextRef="#ctx0" brushRef="#br0" timeOffset="136">24456 17765 48,'0'0'34,"0"0"1,0 0-6,0 0-14,-5 63-2,5-63-7,-12 76-1,5-28-2,2 1-3,5 1-8,-8 2-22,8-52-7,-1 65-3,1-65 3</inkml:trace>
  <inkml:trace contextRef="#ctx0" brushRef="#br0" timeOffset="137">24609 18088 23,'46'31'30,"-46"-31"3,0 0 0,0 0-18,0 0-5,0 0-3,0 0-1,36-53 0,-36 53 1,0 0-3,12-48 0,-12 48-2,0 0-1,0 0 0,-22-46-1,22 46 0,0 0 0,0 0-1,-55 4 1,55-4 0,0 0 0,-48 56 0,48-56 0,-28 51 0,28-51 0,0 0 0,-12 56 0,12-56 0,0 0 0,50 5 0,-50-5 0,50-18 1,-50 18 0,52-16 0,-52 16 0,0 0-1,0 0-3,56 6-3,-56-6-9,0 0-12,0 0-9,0 0-1,0 0 1</inkml:trace>
  <inkml:trace contextRef="#ctx0" brushRef="#br0" timeOffset="138">24823 18032 63,'0'0'37,"35"64"-4,-35-64-10,0 0-12,5 46-5,-5-46-4,0 0-1,0 0 0,0 0 0,0 0 2,0 0-2,0 0 0,0 0 0,0 0 0,39-47 0,-39 47-1,0 0-2,30-54-2,-30 54-10,0 0-9,0 0-12,60-23-4,-60 23 4</inkml:trace>
  <inkml:trace contextRef="#ctx0" brushRef="#br0" timeOffset="139">25106 18066 40,'0'0'32,"-1"51"1,1-51-9,0 0-9,0 0-7,0 0-4,0 0-1,0 0 0,0 0 0,0 0 0,4-47 2,-4 47-2,0 0 0,0 0-1,0 0-1,-14-49-1,14 49 1,0 0-1,0 0 0,-54 8-1,54-8 1,0 0-1,0 0 0,-50 30 0,50-30 0,0 0 1,0 0 0,0 0 0,23 48 1,-23-48 0,0 0 0,39 46 0,-39-46 0,0 0-2,22 56 2,-22-56-3,0 0 2,-9 67-1,9-67 1,0 0-1,-40 57 0,40-57 2,0 0-2,-48 23 2,48-23-2,0 0 0,0 0 0,0 0 0,-9-51 1,9 51-1,0 0 1,49-60-1,-49 60 1,0 0 0,67-62 0,-67 62 0,47-38 0,-47 38 0,0 0 0,63-59 0,-63 59 0,0 0 0,43-46 1,-43 46 0,0 0-1,0 0 1,0 0-1,0 0 1,0 0 0,16-47-1,-16 47 2,0 0-1,0 0 1,0 0 0,0 0 1,0 0-1,0 0 1,-31 57-1,31-57-1,0 0 1,16 52-4,-16-52-12,0 0-24,36 50-1,-36-50 0,0 0 0</inkml:trace>
  <inkml:trace contextRef="#ctx0" brushRef="#br0" timeOffset="140">15622 18621 7,'0'0'30,"0"0"1,0 0-4,0 0-8,0 0-4,0 0-3,-53-8-4,53 8-3,0 0-3,0 0 0,0 0-1,0 0 0,0 0-2,0 0 1,0 0 0,0 0 0,53-10 0,-53 10 0,0 0 0,0 0 0,53 5 0,-53-5 1,0 0 0,0 0-1,0 0-1,0 0 0,16 66-2,-16-66-1,-16 51-1,16-51-2,-25 55 0,25-55 0,0 0 0,-47 54 1,47-54 1,0 0 2,0 0 0,0 0 2,0 0 0,0 0 1,0 0 2,0 0 1,0 0 1,0 0 2,0 0 0,0 0 1,50 21 1,-50-21 0,0 0-1,20 49 0,-20-49-1,0 0-2,-12 49 1,12-49-2,0 0-2,-29 55 0,29-55 0,0 0-1,-48 42-2,48-42-3,0 0-3,-55 0-10,55 0-16,0 0-3,0 0 3,0 0-2</inkml:trace>
  <inkml:trace contextRef="#ctx0" brushRef="#br0" timeOffset="141">15972 18925 46,'0'0'36,"-22"73"1,22-73-1,-32 49-21,32-46-11,0-3-13,0 0-25,0 0-1,0 0-3,0 0 3</inkml:trace>
  <inkml:trace contextRef="#ctx0" brushRef="#br0" timeOffset="142">16426 18500 15,'0'0'29,"-4"46"-1,4-46 3,0 0-15,-5 52-6,5-52-3,-4 59-2,4-59-2,-3 90 1,5-40 1,-1 2-2,5 1-1,0-2-2,2-1 0,-8-50 0,0 47 0,0-47-1,47 0 1,-47 0 1,0 0 0,0 0 1,62 0 0,-62 0-1,34-80 1,-18 24 2,1-9-2,-2-2-1,1-3-1,-4 14 0,-1 8 1,-11 48 0,17-71-1,-17 71 0,0 0 0,0 0 0,0 0 1,0 0 1,0 0 0,8 75 0,-8-28 0,-4 6 0,3 7 0,0-1-1,-1-3-1,6 1-8,-7-11-15,3-46-14,0 0 1,0 0-1,0 0 0</inkml:trace>
  <inkml:trace contextRef="#ctx0" brushRef="#br0" timeOffset="143">16985 18673 36,'0'0'34,"0"0"0,0 0 1,0 0-20,0 0-5,0 0-3,0 0-3,0 0-1,0 0-1,0 0 0,0 0-1,0 0-1,0 0 0,-56 45-1,56-45 1,-29 56 0,29-56-1,-30 58 1,30-58-1,-16 47 1,16-47 0,0 0 1,0 0-1,18 46-1,-18-46 1,0 0 1,0 0-1,35 47 1,-35-47-1,0 0 1,2 54 0,-2-54 0,0 24-2,0-24 0,0 0-1,0 0-4,0 0-12,-48 0-16,48 0-2,0 0-1,0 0 2</inkml:trace>
  <inkml:trace contextRef="#ctx0" brushRef="#br0" timeOffset="144">17018 18831 27,'0'0'30,"60"45"-2,-60-45-8,0 0-4,0 0-2,0 0-3,44-49-3,-44 49-2,8-47-1,-8 47-2,4-49 0,-4 49-2,0 0 0,-12-47 0,12 47-1,0 0 0,0 0 0,0 0-1,-46 52 2,46-52 1,-15 68 0,15-68-1,-5 78 1,5-78-1,8 67-3,-8-67-13,0 0-20,0 0-2,65 31 0,-65-31 0</inkml:trace>
  <inkml:trace contextRef="#ctx0" brushRef="#br0" timeOffset="145">17581 18816 2,'0'0'30,"13"49"-1,-13-49 1,0 0-13,0 0-3,0 0-3,0 0-3,2 50-2,-2-50-2,0 0-1,9 62 0,-9-62-2,0 0 1,1 53-2,-1-53 1,0 20-1,0-20 0,0 0 0,0 0 0,0 0 1,4-54-1,-4 54 0,0 0 0,15-74 0,-15 74 0,17-48 0,-17 48 1,0 0-1,0 0 0,41-47 0,-41 47 1,0 0 1,0 0 0,32 50 0,-32-50 0,0 0 0,14 68-1,-14-68 0,0 0-1,1 52 0,-1-52-1,0 0 1,0 0-2,0 0 1,0 0 0,22-58 0,-22 58-1,22-46 2,-22 46-2,0 0 1,0 0 1,0 0 0,0 0 0,49-17 0,-49 17 0,0 0-2,10 53-4,-10-53-8,0 0-17,0 0-3,0 0 0,0 0 0</inkml:trace>
  <inkml:trace contextRef="#ctx0" brushRef="#br0" timeOffset="146">17998 18779 23,'0'0'30,"25"46"3,-25-46-1,0 0-19,0 0-1,0 0-4,0 0-3,0 0 0,0 0 0,49-18 0,-49 18-3,0 0 0,15-52-1,-15 52 0,0 0-1,6-51 0,-6 51 0,0 0-1,0 0 0,0 0 0,0 0 1,0 0 0,-42 76 1,42-76 0,-14 81 0,14-81 0,-2 81 0,2-81-2,14 62-3,-14-62-10,0 0-21,0 0 0,62-55-2,-35 5 1</inkml:trace>
  <inkml:trace contextRef="#ctx0" brushRef="#br0" timeOffset="147">18300 18360 24,'-2'63'34,"2"-63"4,11 47-1,-11-47-17,16 62-8,-20-12 1,11 6-5,-9 4-4,4 7-1,1 0-7,-8-7-13,4-9-21,1-51 0,-2 52-2,2-52 2</inkml:trace>
  <inkml:trace contextRef="#ctx0" brushRef="#br0" timeOffset="148">18199 18885 52,'0'0'36,"0"0"-1,0 0-5,0 0-21,0 0 0,0 0-5,69-14-1,-69 14-1,52-20-2,-52 20-4,61-28-4,-61 28-7,70-28-21,-70 28-1,60-40 2,-60 40-1</inkml:trace>
  <inkml:trace contextRef="#ctx0" brushRef="#br0" timeOffset="149">18611 18837 8,'0'0'27,"0"0"-6,0 0-8,0 0-1,0 0 1,0 0-2,0 0-1,0 0-3,0 0-2,4-57-2,-4 57 0,0 0-1,0 0 0,0 0 0,0 0 1,0 0 0,0 0-1,-54 57 0,54-57 0,-22 64-1,22-64 0,-15 53 0,15-53-1,0 0-2,0 0 1,0 0 0,0 0-1,0 0 1,0 0 0,0 0 2,54-29 0,-54 29 1,0 0 0,0 0 1,0 0-1,0 0 2,55 36-2,-55-36 1,0 0-1,0 0 1,59-38-2,-59 38 1,36-69-1,-36 69 0,36-88 0,-20 40-1,-5 1-1,0-2-1,-4 2 1,-7 47-2,6-72 0,-6 72 2,0 0 0,-5-57 0,5 57 2,0 0 2,0 0 1,-12 61 1,12-61 0,-9 90-1,2-37-1,6 3 0,0 1-1,5-5-1,5-2-4,-9-50-7,31 74-27,-31-74-1,0 0-1,61 12 3</inkml:trace>
  <inkml:trace contextRef="#ctx0" brushRef="#br0" timeOffset="150">19273 18838 31,'0'0'32,"0"0"2,0 0-14,0 0-3,0 0-6,0 0-3,0 0-2,0 0-1,0 0-2,0 0 0,0 0 0,0 0-1,0 0 0,-7-54-2,7 54 1,-8-48-2,8 48 0,0 0 0,-14-47-1,14 47 0,0 0-1,0 0 2,0 0-2,-46 54 2,46-54 0,-19 50 1,19-50-1,-11 46 0,11-46 1,0 0-1,0 0 1,14 51 0,-14-51 0,0 0 1,0 0 1,46 41 0,-46-41 0,0 0 2,26 58-1,-26-58-1,6 49 0,-6-37-1,0-12-2,0 0-6,0 0-16,0 0-12,0 0 0,-57 0-1</inkml:trace>
  <inkml:trace contextRef="#ctx0" brushRef="#br0" timeOffset="151">19411 18779 7,'55'46'30,"-55"-46"0,0 0 2,0 0-17,0 0-4,0 0-3,0 0-3,0 0-1,0 0-1,38-51-1,-38 51-1,0 0-1,0 0 0,0 0-1,0 0 1,-37-47 0,37 47-1,0 0 2,0 0 0,0 0 2,-48 50 0,48-50 0,0 0 1,-15 64-2,15-64 1,0 0-3,-4 56 1,4-56 0,0 0-1,0 0 0,0 0 2,0 0-2,0 0 1,0 0 0,0 0 0,0 0-1,52-28 1,-52 28-1,0 0 0,0 0 1,46-4 0,-46 4 0,0 0 0,59-54-1,-59 54 1,42-69-1,-42 69 0,39-89 0,-39 89 0,34-91 0,-34 91 0,21-79 0,-21 79-1,12-64 2,-12 64 0,0 0-1,5-56 1,-5 56-1,0 0 1,0 0 0,-4 46 1,4-46 1,-8 94 0,4-34 1,-4 8-2,2-1 1,-1 0-1,1-5-2,3-9-1,3-53-5,-2 74-11,2-74-23,0 0 1,0 0 1,0 0-1</inkml:trace>
  <inkml:trace contextRef="#ctx0" brushRef="#br0" timeOffset="152">19518 18631 25,'0'0'34,"0"0"3,23 52-2,-23-52-13,0 0-13,52 19 1,-52-19-4,46 12-1,-46-12-3,48 10 0,-48-10-1,0 0 0,59-7-1,-59 7 0,0 0 0,46-43 0,-46 43 0,26-47 0,-26 47 0,0 0 0,22-62 0,-22 62-1,0 0 1,0 0 1,0 0-1,0 0 1,0 0 0,0 0 0,0 0 0,-39 58 1,39-58-2,-10 74 2,10-74-1,0 72-1,0-72-2,14 57-8,-14-57-29,0 0 0,0 0 1,0 0-1</inkml:trace>
  <inkml:trace contextRef="#ctx0" brushRef="#br0" timeOffset="153">20133 18733 3,'13'52'29,"-13"-52"1,0 0-7,0 0-4,0 0-5,0 0-1,0 0-4,0 0-4,3 60 0,-3-60-2,0 0 0,5 61-2,-5-61 0,0 0 0,-3 46-2,3-46 1,0 0 0,0 0-2,0 0 1,0 0 0,0 0 1,12-59-1,-12 59 1,17-53 0,-17 53 0,0 0 0,35-61 1,-35 61-1,0 0 2,0 0-1,0 0 1,46 14 1,-46-14-1,0 0 0,10 61 0,-10-61 1,0 0-2,3 53-1,-3-53 0,0 0 0,0 0 0,0 0 0,0 0 0,0 0 1,24-50-1,-24 50 1,19-46-1,-19 46 0,0 0 1,0 0-1,0 0 1,0 0-1,47-10 0,-47 10 0,0 0 1,18 60-4,-18-60-11,0 0-20,0 0-2,0 0 0,0 0 0</inkml:trace>
  <inkml:trace contextRef="#ctx0" brushRef="#br0" timeOffset="154">20625 18781 31,'0'0'33,"0"0"2,0 0-12,0 0-4,0 0-7,0 0-6,0 0-3,0 0-2,0 0-1,0 0-1,0 0 0,-13-48 0,13 48 0,0 0-1,0 0 0,0 0 1,-47 47 0,47-47 0,-22 57 1,22-57 0,-20 57 0,20-57-1,0 0 1,-8 50 0,8-50 0,0 0 1,0 0-1,43-51 1,-43 51 0,0 0 2,46-57 0,-46 57 0,0 0 1,0 0 0,0 0-1,50 8 0,-50-8-1,0 0 0,0 0-1,0 0-1,0 0 1,0 0 0,55-35-1,-55 35 1,30-69-1,-30 69 0,32-84 0,-32 84-1,29-82 0,-29 82 1,16-61-1,-16 61 1,0 0 0,10-49 0,-10 49 0,0 0 1,0 0-1,0 0 1,-3 57 1,3-57-1,-6 77 0,4-29 0,-1 3-1,-1 0 0,2-3-1,2-48-3,-4 78-7,4-78-11,-11 46-15,11-46 0,0 0 0,0 0 1</inkml:trace>
  <inkml:trace contextRef="#ctx0" brushRef="#br0" timeOffset="155">20704 18731 3,'0'0'29,"0"0"1,0 0 4,0 0-16,0 0-4,0 0-3,0 0 1,53 32-5,-53-32-1,0 0 0,55 2-3,-55-2-1,0 0 0,60-17-2,-60 17 0,0 0 1,51-39-1,-51 39 0,0 0 1,42-56-1,-42 56 0,0 0 0,18-50 1,-18 50-2,0 0 2,0 0-2,0 0 2,0 0-1,0 0 0,0 0 1,0 0-1,0 0 2,0 0-2,-34 50 0,34-50-1,-1 51 2,1-51-2,0 0-1,15 62-1,-15-62-2,0 0-3,0 0 1,0 0-2,48 37 0,-48-37 0,0 0 0,0 0 1,46-24 2,-46 24 1,0 0 3,0 0 1,0 0 3,0 0 2,0 0 1,0 0 1,0 0-1,0 0 2,0 0-1,0 0 0,0 0-2,0 0 0,0 0-1,0 0 0,0 0 0,0 0 0,0 0-1,0 0-1,0 0 0,0 0 0,0 0 0,0 0 0,0 0 0,0 0 2,0 0-3,0 0 2,47-25-1,-47 25-1,0 0 1,9-49-1,-9 49 1,0 0 0,0 0 0,13-47-1,-13 47 0,0 0 1,0 0-1,0 0 0,35-57-1,-35 57-1,0 0-2,47-31-19,-47 31-12,0 0-2,0 0 1,28-64 0</inkml:trace>
  <inkml:trace contextRef="#ctx0" brushRef="#br0" timeOffset="156">21302 18588 35,'0'0'37,"0"0"1,0 0 0,0 0-16,0 0-8,23 53-5,-23-53-4,-6 54-1,6-54-2,-12 76 0,12-76-2,-13 75-3,13-75-6,-11 51-13,11-51-18,0 0 1,0 0-1,11-59 1</inkml:trace>
  <inkml:trace contextRef="#ctx0" brushRef="#br0" timeOffset="157">21334 18493 33,'0'0'32,"0"0"1,0 0-5,0 0-17,0 0-23,0 0-16,0 0-7,0 0 2</inkml:trace>
  <inkml:trace contextRef="#ctx0" brushRef="#br0" timeOffset="158">21534 18723 8,'0'0'29,"17"46"1,-17-46 1,0 0-13,0 0-7,12 47-4,-12-47-1,0 0 0,0 0 0,0 0-1,0 0 1,0 0-2,9-50 1,-9 50-3,0 0-2,1-55 1,-1 55-2,0 0 0,0 0 0,-14-53 0,14 53-3,0 0 3,0 0 0,0 0-1,0 0 1,-51 47 0,51-47 0,-21 54 1,21-54 0,-17 64 1,17-64-1,-13 53 0,13-53 0,0 0 0,0 0 1,0 0-2,0 0 1,0 0 0,0 0 1,47-5 0,-47 5 0,0 0 1,0 0 0,0 0 1,49-16-1,-49 16-1,0 0 1,0 0-1,53-8 0,-53 8 0,0 0 0,63-30 0,-63 30 0,0 0 0,69-76-1,-69 76 0,52-76 0,-52 76 1,46-91-1,-26 41 0,-4 3 0,-16 47 0,18-79 0,-18 79 0,2-62-1,-2 62 1,0 0-1,0 0 0,0 0 1,0 0 1,-56 16 0,56-16 2,-26 86-1,16-34 1,2 3-1,5-1 0,6-2-3,1-5-4,-4-47-32,33 73-1,-33-73 0,0 0-1</inkml:trace>
  <inkml:trace contextRef="#ctx0" brushRef="#br0" timeOffset="159">19639 17839 3,'0'0'26,"0"0"-9,0 0-1,0 0-1,0 0-1,0 0-2,0 0-1,0 0-1,0 0-3,0 0 1,0 0-1,0 0-3,0 0 0,0 0-1,0 0-2,0 0 1,0 0 0,0 0-2,0 0 1,0 0 0,0 0 1,40 47-1,-40-47 2,0 0-1,26 52 0,-26-52 0,0 0-1,11 65 0,-11-65-1,-10 53 0,10-53-1,-24 75-2,24-75 0,-38 91-7,10-45-14,28-46-11,-28 60-2,28-60 2</inkml:trace>
</inkml:ink>
</file>

<file path=ppt/ink/ink1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10-30T00:16:34.812"/>
    </inkml:context>
    <inkml:brush xml:id="br0">
      <inkml:brushProperty name="width" value="0.05292" units="cm"/>
      <inkml:brushProperty name="height" value="0.05292" units="cm"/>
      <inkml:brushProperty name="color" value="#FF0000"/>
    </inkml:brush>
  </inkml:definitions>
  <inkml:trace contextRef="#ctx0" brushRef="#br0">17456 12807 20,'0'0'26,"0"0"1,-14-6-9,14 6-6,0 0-4,-13 15-2,12 0-2,-4 4-1,5 7-1,-1 5 0,6 8 0,2 4-1,5 3 1,5 1-1,4 3 0,2-7 1,4-1-1,-1-8 2,3-2 0,-5-11 0,4-2 0,-7-10 0,2-7-3,0 0-9,-4-6-21,-4-6-3,-1 3 2,-7-3-2</inkml:trace>
  <inkml:trace contextRef="#ctx0" brushRef="#br0" timeOffset="1">17238 13246 17,'17'-3'30,"-17"3"1,11-9 1,-11 9-12,0-18-9,0 18-3,10-25-4,-3 10 0,-2-7-2,4 0-1,-2-2 0,3-3-1,1-2 1,0-3-2,2 0 2,0 1-1,-2 0 0,1 3 0,-3 3 0,1 4 0,-5 2 1,0 6-1,-3 0 1,1 2-1,-3 11 1,-2-15-1,2 15 0,-1-15 1,1 15-1,0-12 0,0 12 0,0 0 1,1-12-1,-1 12 0,0 0 0,0 0 0,13 5 0,-13-5 1,21 18 1,-7-4-1,1 2 0,4 4 0,0 1 0,3 3 0,0 4-8,-4-7-26,-1-2 0,-1-1-2,-1-6 1</inkml:trace>
  <inkml:trace contextRef="#ctx0" brushRef="#br0" timeOffset="2">18546 12776 25,'0'0'30,"9"-14"2,-9 14-1,0 0-16,-7-17-5,7 17-3,-7-13-3,7 13-1,-11-10 0,11 10-2,-19-4 0,5 4-1,-2 2 0,-1 3 0,-3 3 0,0 0-1,0 4 1,-2-1 0,6 2 0,0-4-1,6 3 0,10-12 0,-11 17 0,11-17 0,7 14 1,5-7-1,0-2 1,6 2 0,-3-2 0,2 0 0,-2-1 1,-1-1 0,-2-1-1,-12-2 1,15 0-1,-15 0 1,0 0 0,0 0 0,0 0-1,0 0 1,0 0-1,0 0 1,-2 17-1,-5-7 0,-4 2 0,0 4 0,-3 0 0,0 2 0,0 0 0,-1-1 0,3 0-1,1-3 1,4-1 0,0 0 0,7-13 0,1 18 1,-1-18 0,18 15 0,-5-10 1,7 1 1,0-4-1,4 0-1,0-1 0,1-4-4,5 5-18,-6-5-12,-2-2-1,-5 1 0,0-2 0</inkml:trace>
  <inkml:trace contextRef="#ctx0" brushRef="#br0" timeOffset="3">18743 12965 27,'-11'-2'31,"11"2"1,0 0-1,-10 3-14,16 13-5,-11-5-5,10 9-3,-7 1-1,6 6 0,-5-4 1,3 3-2,-2-6 0,1-2-1,-1-6 0,0-12 0,0 12-1,0-12 1,0 0 0,0 0 0,-3-19 0,2 7-1,-1-3 1,2-2-2,4-3 1,3 0 0,3-1-1,3-1 0,6 6-3,-2-7-7,12 11-23,-6 3 0,-1 6-1,-2 3 1</inkml:trace>
  <inkml:trace contextRef="#ctx0" brushRef="#br0" timeOffset="4">18984 13117 29,'2'15'33,"-1"5"2,-2 2-1,-4-4-13,3 15-9,-8-5-10,-3-1-29,5-5-5,2-6-2,6-16-1</inkml:trace>
  <inkml:trace contextRef="#ctx0" brushRef="#br0" timeOffset="5">18210 13498 11,'0'0'30,"0"0"0,25 5 3,11 2-18,9-12-3,28 9-1,8-12 0,24 8-4,11-10-3,14 3 0,4-8 0,5 2-1,-6-2-1,-8 4 0,-9-1-1,-10 3-3,-9 10-14,-16-3-18,-20 3-1,-16 1-2,-15-1 1</inkml:trace>
  <inkml:trace contextRef="#ctx0" brushRef="#br0" timeOffset="6">18540 13736 20,'0'0'30,"8"-14"0,-8 14 1,0 0-15,0 0-7,-12-5-3,12 5-3,-17 1-1,6 1-1,0 3-1,-4 1 0,0 3 0,-2 1 0,0 3 0,0 1 0,2-2 0,3 1-1,2 0 1,5-3-1,5-10 1,4 14 0,-4-14 0,19 3 0,-5-4 1,1-1 0,2 1 0,-3-3 0,-2 2 1,-12 2 1,17-2-1,-17 2 0,0 0-1,0 0 1,-9 18-1,9-18 1,-18 22-1,5-8 0,2 1-2,0 1 2,1-1-1,2-1 3,2-1-3,2-2 1,5 1 0,-1-12 0,10 18 1,-10-18-1,19 12 0,-6-10-1,0-4-5,10 5-17,-6-11-11,3 0-3,-1-5 3,2-1-3</inkml:trace>
  <inkml:trace contextRef="#ctx0" brushRef="#br0" timeOffset="7">18682 13884 47,'0'0'33,"6"15"1,-6-15-1,14 25-20,-14-25-8,5 27 1,-4-15-4,4 2 0,-4-2-1,2-2 0,-3-10-1,4 15 1,-4-15-1,0 0 0,0 0 1,0 0-1,0 0 0,0 0 1,3-15-1,-3 15 0,0-21 1,2 11-1,2-3 0,2 2 0,4-2 0,4 3-1,7 1-3,-4-10-8,12 10-22,-3-3-1,-2 4 0,-2-1 0</inkml:trace>
  <inkml:trace contextRef="#ctx0" brushRef="#br0" timeOffset="8">19018 13984 54,'4'16'35,"-6"1"1,0 2-2,-13-6-21,11 14-5,-11-5-6,2-3-11,6 3-26,-3-5 1,0-4-3,10-13 2</inkml:trace>
  <inkml:trace contextRef="#ctx0" brushRef="#br0" timeOffset="9">19333 12892 48,'0'0'34,"18"-17"0,-18 17-10,4-15-8,-4 15-6,0 0-2,0 0-4,7-10 0,-7 10-2,0 0-1,-17 5-1,5 2 0,0 0 0,-2 5 0,0-3-1,1 4 0,2-2 1,4-1-1,7-10-1,-5 17 1,5-17 0,12 15 0,-1-8 0,3 2 1,2 0-1,-1 1 1,0 2 0,-2-2 1,-1 3-1,-5-2 1,-2 2 1,-5-2-1,-2 2 1,-4 0 0,-1 1 0,-3-4-1,1 1-1,2-1-2,-6-8-5,13-2-17,0 0-11,0 0-1,0 0 0,21-16 1</inkml:trace>
  <inkml:trace contextRef="#ctx0" brushRef="#br0" timeOffset="10">19577 13040 49,'8'14'32,"-4"-2"1,-4-12-12,9 26-7,-9-26-6,2 16-5,-2-16-7,0 0-12,0 0-16,7-11-2,-5-2 2,3-5-1</inkml:trace>
  <inkml:trace contextRef="#ctx0" brushRef="#br0" timeOffset="11">19607 12841 50,'-11'-13'32,"11"13"0,0 0-13,0 0-39,0 0-10,10 15-2,-10-15-1</inkml:trace>
  <inkml:trace contextRef="#ctx0" brushRef="#br0" timeOffset="12">19317 13904 28,'0'0'32,"0"0"0,12-15 1,-12 15-16,0 0-5,-4-15-7,4 15-2,0 0 0,0 0-2,-12-5 0,12 5-1,-21 8 1,8-1-1,-2 0 2,-1 2-2,0 1 0,2 1 0,1-1 0,2-3-2,11-7 1,-9 14 0,9-14 0,0 0 0,20 10 1,-9-9-1,5 4 1,-1-1-1,0-2 2,-1 1 0,-14-3 1,18 13 0,-18-13 2,7 13-2,-7-13 1,-7 17-1,7-17-1,-16 21-4,11-4-12,-5-5-19,1-2 0,-3-3-2,12-7 1</inkml:trace>
  <inkml:trace contextRef="#ctx0" brushRef="#br0" timeOffset="13">19482 13990 36,'18'13'33,"-18"-13"3,8 17-2,-8-17-15,-2 21-6,2-21-7,-5 17-4,7-3-9,-2-14-21,0 0-7,0 0 0,0 0 0</inkml:trace>
  <inkml:trace contextRef="#ctx0" brushRef="#br0" timeOffset="14">19540 13869 69,'-12'-4'36,"12"4"-1,0 0-1,0 0-29,-3 19-16,3-19-24,0 0 1,-4 11-4,4-11 3</inkml:trace>
  <inkml:trace contextRef="#ctx0" brushRef="#br0" timeOffset="15">19673 13931 21,'6'21'31,"-4"-10"2,-1 2 0,4 4-14,-5-17-7,-1 20-3,1-20-4,1 15-1,-1-15-1,0 0-2,10 6 0,-10-6 0,14-16 0,-5 4 1,-1-3-1,2-2 0,-2-3-1,-1-1 1,-4 1-2,0 1 2,-5 3-1,-2 2 0,-4 4 0,8 10 0,-22-13 0,8 13-1,1 6 0,-3-3-11,8 9-21,-4 3-1,3 0-1,2-2 1</inkml:trace>
  <inkml:trace contextRef="#ctx0" brushRef="#br0" timeOffset="16">19877 13929 33,'0'0'32,"13"-5"0,-13 5 0,16-1-17,-15-9-6,-1 10-4,14-6-2,-14 6-1,13-5 0,-13 5-1,0 0 0,0 0 0,9 12 1,-9-12-2,-5 17 1,2-6 0,-2 0 0,-1 4 0,-1-1 0,3 1 0,-2-2 0,4 0 0,2-13 0,1 20 0,-1-20-2,11 9-2,7-2-14,-1-10-16,4-5-1,2-7-1,5-5 0</inkml:trace>
  <inkml:trace contextRef="#ctx0" brushRef="#br0" timeOffset="17">20170 13373 59,'0'0'35,"-11"1"0,11-1-1,0 0-23,17-7-6,-7 6-3,6 2-2,4 0 0,3 1 0,1 0-1,2-2-3,3 9-15,-7-8-15,-4 0 0,-4-1-2,-14 0 1</inkml:trace>
  <inkml:trace contextRef="#ctx0" brushRef="#br0" timeOffset="18">20168 13510 67,'2'14'35,"-2"-14"-1,16 13-4,-16-13-23,24 2-5,-5 3-1,5-3-4,10 3-31,-5-3 0,0-3-1,-1-2 0</inkml:trace>
  <inkml:trace contextRef="#ctx0" brushRef="#br0" timeOffset="19">20887 12756 16,'8'-11'28,"-8"11"1,0 0 1,0 0-17,0 0-2,0 0-3,0 0-2,0 0-1,0 0 0,0 0-2,3 10 1,-3-10-1,2 25-1,-2-7 0,2 6 0,-3 2 1,1 4-1,-3 1-1,0 1-2,2 2-7,-10-6-24,7-6-1,0-6-2,4-16 1</inkml:trace>
  <inkml:trace contextRef="#ctx0" brushRef="#br0" timeOffset="20">21027 12803 27,'0'0'31,"0"0"2,0 0-2,0 0-18,0 0-3,7-10-5,-7 10-2,15-15-1,-15 15 0,24-15-1,-9 9 0,3 3-1,-3 3 1,1 2 0,-3 2 0,-3 5 0,-2 2 0,-3 4 1,-6 0-1,-3 5 0,-3 0 1,-2 3-1,-2 0 0,-2-1-1,-1-3 0,1-3 0,3-1 0,2-2 0,8-13-1,-11 15 1,11-15-1,4 10 1,-4-10-2,17 7 2,-4-4 2,3-1-2,4 0-2,-1-5-4,14 0-27,-4 2 0,-1-2-1,-2 2 0</inkml:trace>
  <inkml:trace contextRef="#ctx0" brushRef="#br0" timeOffset="21">20620 13484 15,'-19'2'30,"19"-2"1,-15 8 1,15-8-14,18-4-4,7-7-3,22 8-5,5-9 0,17 6-1,-1-5 0,7 5-2,-3-2-1,-2 3 0,-9 1-3,-10-2-4,-2 5-29,-17 0-1,-10 1-1,-12-1 1</inkml:trace>
  <inkml:trace contextRef="#ctx0" brushRef="#br0" timeOffset="22">20909 13633 69,'13'-3'35,"-13"3"0,7 18-9,-22-7-20,6 10-3,-3 1-2,-3 3-1,-3-1 0,2 1 0,1-7 0,3-3 0,12-15-1,-5 11 1,5-11 1,19-8-1,3 0 1,7-1-1,4-2 2,6 1-1,-1-1 0,2 3 0,-1 0 0,-3 2-1,-4 2-2,-10-4-6,7 7-26,-14-3-1,-4 0-1,-11 4 1</inkml:trace>
  <inkml:trace contextRef="#ctx0" brushRef="#br0" timeOffset="23">21048 13628 30,'0'15'34,"6"2"2,-3 3-1,3 10-13,-8-7-9,12 18-4,-11-6-3,4 9-3,0 0-5,-9-8-25,8 4-7,-4-11-2,4-6 0</inkml:trace>
  <inkml:trace contextRef="#ctx0" brushRef="#br0" timeOffset="24">21656 13450 26,'9'-15'30,"2"10"3,0 0-1,-11 5-17,28-2-3,-16 0-5,12 9-1,-3-4-3,8 2-2,-1 6-10,-3-7-23,-5-2-2,-4-2 0,-16 0 0</inkml:trace>
  <inkml:trace contextRef="#ctx0" brushRef="#br0" timeOffset="25">21691 13544 66,'20'5'37,"-10"-2"-2,5 4 2,-15-7-31,21 8-2,-4 0-6,-1-9-22,11 2-11,1-7-1,7-5-1</inkml:trace>
  <inkml:trace contextRef="#ctx0" brushRef="#br0" timeOffset="26">22245 13202 16,'0'0'28,"0"0"-2,0 0 3,-5-16-21,5 16-2,15-10-3,0 5 0,1-2-1,9 5 2,-3-4 0,5 6 1,-2-2 1,3 8 0,-10-5 0,2 9-1,-20-10 0,18 21-2,-18-7 0,-1 4 0,-10 1-1,-3 2-2,-7-1 2,2 1-2,-2-1-1,3-5-1,3-4 1,2-4-2,13-7 1,0 0 0,0 0 1,22 1-1,0-3 1,2 0 0,4 2 1,1 2 1,-1 3 0,0 1 0,-6 4 1,-4 1 0,-5 1 0,-4 4 2,-9-2-1,-3 3 0,-10-1 0,-4 5 0,-12-4 0,-4 6-1,-8-3 0,1 1 0,-1-4-1,3-1 0,3-2-3,4-12-6,16 5-29,3-11 0,12 4-1,4-19 0</inkml:trace>
  <inkml:trace contextRef="#ctx0" brushRef="#br0" timeOffset="27">21385 5861 32,'0'0'25,"0"0"-2,0 0-4,0 0-5,-1-10-4,1 10-1,0 0-1,0 0-1,0 0-1,0 0 1,0 0-3,0 0 2,0 0-3,0 0 1,-1-11-1,1 11 0,0 0-1,0 0 0,0 0-1,0 0 0,1 15 0,0 0-1,-1 4 1,1 5-1,1 6 0,0 4 0,-2 0 1,2 3 0,-3-2-1,2-2 1,0-3-1,0-2 1,-1-5-1,1-6 0,1-3 0,-2-14 0,1 16 0,-1-16 0,0 0 0,0 0 0,0 0 1,0 0-1,8-17 0,-4 4 0,2-3 0,1-1 0,4-3 0,-2 2-1,3 2 0,-3 1 1,2 3-1,0 4 0,2 7 1,-2 3-1,2 3 1,0 2 0,-2 3 0,1 1 1,-1 0-1,-1 3 1,-7-4 0,-1 4 0,-6 0 0,-4 1-1,-3 0 1,-3-1 0,-3-2-1,0 0 0,-1 0 0,1-6-2,5 1-1,-2-14-7,14 7-19,0 0-5,-8-20 0,9 7-1</inkml:trace>
  <inkml:trace contextRef="#ctx0" brushRef="#br0" timeOffset="28">21651 6102 3,'0'0'26,"16"7"2,-16-7-3,2 17-2,2 1-4,-4-18 0,-2 30-3,-5-20-3,12 10-5,-7-9-4,6 2-1,-4-13-2,13 8 1,-13-8-2,22-8 1,-7-3 0,2-3-1,0-5 1,2 2 0,-3-1-1,-2 4 0,0 3 0,-3 3-1,-11 8 1,17-1 0,-17 1 0,14 21 1,-5-6-1,2 4 1,-1 2 0,2 5 1,-3-3 0,3 3 0,-3-3 1,0 0-1,-5-2 0,-2 1 0,-3-4 1,-4 4-2,-7-2 1,0 1-1,-6-2-1,-3 0 0,2-2-2,-4-5-3,11 3-25,-8-12-9,8-1 3,0-6-3</inkml:trace>
  <inkml:trace contextRef="#ctx0" brushRef="#br0" timeOffset="29">22487 5394 6,'-1'-11'24,"1"11"1,0 0-1,6-13-5,-6 13-3,0 0-3,0 0-2,0 0 0,0 0-3,0 0-1,0 0-1,0 0-3,0 0 0,0 0-1,0 0 0,0 0-1,0 0 0,9 13 0,-7 0 0,-1 2 0,3 6 0,-1 7 0,3 6 1,-4 1-1,2 3 0,-1 2 0,2-1 0,-2-2-1,2-5 1,-3-5-1,2-6 0,0-4 0,1-6 1,-5-11-1,14 6 1,-14-6 0,17-13-1,-5-1 1,0-2 0,0-5 0,2-3-1,-1-2 0,-2-1 0,-1 3 0,-1 1 0,-2 3 0,-3 5-1,0 5 1,-4 10 0,0 0-1,10 14 1,-6 3-1,-1 5 1,3 3 0,3 1 1,3 0-1,1-4 1,-1-2 0,3-5 0,3-7 0,0-6 1,2-9-1,2-3 0,-3-6 0,-1-4 0,-1-8 0,0-2 0,-6-3 0,-1-3-1,-6 3-1,-4-5-2,4 11-10,-7-5-24,0 5 1,-2 4 0,-1 12-2</inkml:trace>
  <inkml:trace contextRef="#ctx0" brushRef="#br0" timeOffset="30">23083 5748 56,'-1'21'34,"3"3"-1,0 1 0,-8-8-23,13 11 1,-11-12-5,10 3-2,-6-8-1,2 0 0,-2-11-1,0 0-1,0 0 0,0 0 0,0 0 0,-8-14 0,4-1-2,0-5 0,-1-3-1,2-6 0,4 1-1,1-4 0,9 4 1,1 0-1,3 8 2,2 2 0,4 8 2,0 7 0,-4 0 1,3 9 1,-9-1 0,2 6 1,-13-11-1,12 24 0,-15-13-1,-1 4 0,-8-3-1,1 2 0,-2 0-3,-5-6-3,13 6-23,-10-9-9,15-5 2,0 0-3</inkml:trace>
  <inkml:trace contextRef="#ctx0" brushRef="#br0" timeOffset="31">23327 5683 59,'-3'14'33,"6"3"-1,-2-1 1,-2-4-26,9 7 1,-7-7-4,7 1 0,-8-13-2,21 10 0,-10-16 0,3-1 0,-1-6-1,-1-2 1,-2-2 0,2 0-1,-8-3 1,-1 4-1,-6 2 1,3 14-1,-16-15-1,3 15 1,-3 5-2,-4 2-3,10 11-19,-9-3-13,3-2 1,5-2-2,11-11 2</inkml:trace>
  <inkml:trace contextRef="#ctx0" brushRef="#br0" timeOffset="32">23540 5420 60,'17'12'36,"-8"6"-1,-4 4 0,3 11-22,-11-6-3,8 13-3,-8-4-2,5 4-1,-3-4-2,1-3-2,0-4-3,-1-12-4,9 6-12,-8-23-18,0 0 1,12 2-2,-5-13 3</inkml:trace>
  <inkml:trace contextRef="#ctx0" brushRef="#br0" timeOffset="33">23679 5634 52,'0'0'34,"8"19"0,-6-5-1,4 9-14,-12-12-8,12 11-5,-7-8-2,4 3 0,1-6-2,-4-11 0,12 10-1,-1-12 0,0-5-1,1-4 0,1-1 1,-1-2-1,-1 2 0,-2 0 0,-9 12-1,15-10 1,-15 10-1,18 10 1,-11 1 0,1 4 0,1 1 1,1 6 1,2-2 0,-5 3 0,-6-2 0,0 1 1,-5-4-1,-5-1-2,-4-1 0,-5-6-3,4 7-14,-9-12-21,3-3 0,-4-4 0,7-2 0</inkml:trace>
  <inkml:trace contextRef="#ctx0" brushRef="#br0" timeOffset="34">22483 6305 44,'-8'-10'31,"0"-3"3,3 2-3,5 11-16,7-24-2,16 18-4,1-3-5,17 5-1,13 0 0,15 4 0,13-3 0,20 6 0,3-5-1,6 2 0,2-3 0,-3 2-1,-12-4 0,-8 1-3,-16 5-4,-26-8-17,-11 9-13,-18 2 0,-19-4-1,-9 13 1</inkml:trace>
  <inkml:trace contextRef="#ctx0" brushRef="#br0" timeOffset="35">23015 6390 54,'0'0'32,"11"5"-1,-11-5 0,11-4-18,0 5-9,-11-1-1,25-1 0,-8-2-1,6 6 1,-2-4 0,4 3 0,-5 0-1,0 2 0,-5-2-1,0 4 1,-15-6-1,5 15 1,-5-15-1,-19 22 0,2-12-1,-2 3 1,0-1-2,-1-2 0,6-1-1,0-3 0,14-6 0,0 0 0,0 0 0,12 10 1,9-8 1,2 2 0,2-1 1,4 3 0,0-1 0,-1 1 1,-8-2 1,-2 4-1,-18-8 1,10 17-1,-17-5 2,-6 2-2,-10 0 1,-5 3-2,-6-2 2,-1 0-3,3-3 1,2-1-1,6-4-2,2-7-2,22 0-9,-17 2-24,17-2 0,4-13 0,-4 13 0</inkml:trace>
</inkml:ink>
</file>

<file path=ppt/ink/ink1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10-30T00:16:47.786"/>
    </inkml:context>
    <inkml:brush xml:id="br0">
      <inkml:brushProperty name="width" value="0.05292" units="cm"/>
      <inkml:brushProperty name="height" value="0.05292" units="cm"/>
      <inkml:brushProperty name="color" value="#FF0000"/>
    </inkml:brush>
  </inkml:definitions>
  <inkml:trace contextRef="#ctx0" brushRef="#br0">10272 13231 15,'0'0'26,"0"0"-1,0 0-9,0 0-1,-4-11-5,4 11-3,0 0 0,0 0-3,0 0 0,0 0-1,0 0-1,0 0 0,0 0 0,0 0-1,0 0-1,0 0 1,0 0-1,0 0 1,0 0 0,0 0 0,11 10 1,-11-10-1,12 4 0,-12-4 0,17 3 0,-17-3-1,20 2 0,-8-1 1,0 1-1,2-2 0,1 2 1,2-1-1,1-1 0,3 2 0,3-2 0,2 2 0,3-1 1,1 0-1,2-1 0,1 1 0,0 1 0,0-1 0,-2 2 0,1-1 0,-3 2 0,1-1 0,-1-1 0,0 3 0,2-3 1,-1 2-1,0-3 0,1 2 0,1-3 1,2 0-1,0 1 0,2-1 0,1 0 0,0-1 0,2 1 0,2 1 1,-2-1-1,2 0 0,-3 2 0,-1-2 0,0 0 0,-2 0 0,-4 0 0,-1 0 0,1 0 0,-2 0 0,-1 0 0,-1 1 0,-2 0 0,0 0 0,0 0 0,1-1 0,-3 0 0,0 1 0,1-2 0,1 1 0,-2-1 0,2 0 0,0 0 0,-2 0 0,1-1 0,-1 0 0,2 2 0,-2-1 0,1 0 0,-2 1 0,-1 0 0,0 0 0,-2 0 0,1 0 0,-3 0 0,-1 0 0,-3 1 0,-1-2-3,1 3-1,-13-2-4,16 0-3,-16 0-7,6-10-14,-6 10 3,11-9-1</inkml:trace>
  <inkml:trace contextRef="#ctx0" brushRef="#br0" timeOffset="1">12308 13106 7,'0'0'22,"0"0"0,0 0-1,0 0-7,0 0-5,0 0-1,9 16 0,-9-16-1,13 15 1,-13-15-1,18 16-1,-18-16-1,21 18-1,-10-11 0,1 4 0,-12-11-1,20 19 0,-13-7-1,-1 4 0,-6-2 2,0 4-3,-8 1 1,0 2-1,-10 1 1,-2 4-1,-7-4-1,-3 0-2,5 4-17,-3-10-13,6-5-1,6-10-2,16-1 1</inkml:trace>
  <inkml:trace contextRef="#ctx0" brushRef="#br0" timeOffset="2">10380 13064 19,'0'0'26,"0"0"-1,2 13-2,-2-13-10,-5 12-2,5-12-3,-13 17-1,3-12-2,1 7-2,-5-4 0,3 2-1,-6-1-1,0 3 1,0-4 0,0 2 0,2-3 0,2 1-1,1-3 1,12-5 0,-11 15 0,11-3-1,2-2 0,7 6 0,-1 0 1,7 4 0,-2-2 1,7 1-3,1-1-9,-1-5-21,1-5-2,4-7-1,1-5-1</inkml:trace>
  <inkml:trace contextRef="#ctx0" brushRef="#br0" timeOffset="3">10190 13648 43,'1'17'30,"-1"0"1,-2 3-8,3 14-11,-9-4-3,7 12-3,-6-5 0,7 2-3,-6-8 0,5-3-2,-1-9 2,1-5-2,1-14-1,0 0 0,0 0-1,4-23 1,0 3-2,-2 0 4,0-7-5,-1-2 2,1 1-1,-2-5 0,3 4 0,-1-3 0,4 3 1,1 3 1,2 3 0,3 5 1,-2 5 2,5 6-1,-15 7 1,22-1 2,-22 1-2,14 11 0,-14-11 0,7 24-1,-8-10 0,-1 5 0,-4-1-1,-2 3-2,0 3-2,-6-8-5,10 6-26,-6-5 0,5-2-1,5-15 0</inkml:trace>
  <inkml:trace contextRef="#ctx0" brushRef="#br0" timeOffset="4">10444 13560 28,'0'0'30,"0"0"2,0 0 0,0 0-13,7 29-5,-13-9-5,8 14-2,-6-3-3,3 8 0,-6-2-2,2-1 0,-3-8-1,2-5-1,1-6 0,5-17-1,-1 13 0,1-13-1,13-11 0,-4-1-1,5 1 1,-2-2-1,1 3 1,-3 0 0,0 6 1,-10 4 1,15 5 1,-8 5 0,-4 2 0,-1 3 1,1-1 0,1-1-2,3 0-1,-7-13-7,16 14-10,-16-14-14,19-3 0,-4-4-1,1-1 2</inkml:trace>
  <inkml:trace contextRef="#ctx0" brushRef="#br0" timeOffset="5">10682 13807 38,'0'0'29,"0"0"1,14-2-5,-14 2-10,5 14-4,-5-14-5,1 20-1,-1-20-1,1 22-2,-1-22-1,4 16 1,-4-16-2,0 0 2,16-3-2,-4-4 1,2-3-1,2 2 1,0 0 0,2 2-1,-2 3 2,0 6 0,-16-3 0,18 20 1,-15-6 1,0 6-1,-6 1 1,-1 5-2,-3-2 0,-1-3-5,3 4-3,-10-11-25,11 2-5,4-16 2,0 0-3</inkml:trace>
  <inkml:trace contextRef="#ctx0" brushRef="#br0" timeOffset="6">11013 13759 57,'0'0'34,"2"-10"-1,-2 10 0,0 0-20,-12 6-7,12-6-3,-11 12-2,11-12 1,-8 20-1,5-10 0,3 3 0,0 0 1,3 2-1,-3-3 1,2 2-1,-1-2 1,0 1-1,-1-13 1,1 17-2,-1-17 0,0 0-1,2 12-3,-2-12-10,0 0-21,-3-10 0,3 10-1,3-11 0</inkml:trace>
  <inkml:trace contextRef="#ctx0" brushRef="#br0" timeOffset="7">11236 13793 65,'0'0'35,"1"12"-2,-1 2-3,0-14-18,-7 23-5,2-11-1,2 2-5,1 1-2,2-15-8,-2 15-22,2-15-4,0 0 1,0 0-1</inkml:trace>
  <inkml:trace contextRef="#ctx0" brushRef="#br0" timeOffset="8">11248 13695 75,'-5'-12'33,"5"12"-11,0 0-22,-15-19-27,15 19-6,11-18-1</inkml:trace>
  <inkml:trace contextRef="#ctx0" brushRef="#br0" timeOffset="9">11551 13774 66,'4'-16'35,"-4"16"-3,-5-12 1,-5 3-24,10 9-5,-17 5-2,7 3-1,-3 4 1,2 4 0,-1 2-1,4 3 1,0-1-1,4-1 0,6-1-2,0-8-2,7 0-2,-9-10-4,23 6-5,-15-16-6,13 10-5,-8-11-4,6 6 0,-7-7 10,9 9 8,-8-3 8,1 0 6,-1 7 8,-3-2 5,-10 1 8,17 0 0,-17 0-6,12 2-7,1 1-2,-13-3-2,17-8 0,-12-3-1,9 4 0,-10-7 0,7 3-1,-8-4-1,2 3-1,-5 0 1,0 12-2,-3-15-1,3 15 0,0 0 0,-15 8-1,8 2 0,1 5 0,0 1 0,-1 2 0,3-1 0,3-1 0,1-3 0,2-2-1,-2-11 1,11 12 0,-11-12 0,15 0 0,-15 0 0,14-3 0,-14 3 0,13-3 0,-13 3 0,11 0 0,-11 0 0,14 0 0,-3-2 0,1-3 0,4-3 0,3-2 0,2-4 1,1-2-1,1-3 0,0-2 0,-3 0 1,-2-3-1,-3 0 0,-2 0 1,-4 0-1,-3 2 0,-2 3 0,-3 3 0,-2 6 0,1 10 0,0 0-1,-15 13 2,3 9 0,2 5 1,-4 5 0,3 7 0,1 0-1,2-1 0,6 0-1,-2-12-7,18 7-28,-7-14-1,6 0 0,-2-12-2</inkml:trace>
  <inkml:trace contextRef="#ctx0" brushRef="#br0" timeOffset="10">12338 13774 43,'0'0'32,"9"-12"3,-9 12-9,0 0-8,0 0-7,0 0-3,0 0-4,0 0-2,-11 10-2,5 0 1,0 2-1,0 2 0,2 1 0,0 0 1,2-1-1,3-2 0,-1-12 0,7 18 1,-7-18-1,15 3 0,-5-9 1,4-1 0,-1-4 0,1-3-1,1-3 1,-1-1 0,-3 0 0,-4 0 0,-5 1-1,-4 2 1,-2 5-1,4 10 0,-23-8-1,8 9 0,2 8-4,-3-4-5,12 13-12,-5-7-12,6 0 0,3-11 0,5 14 0</inkml:trace>
  <inkml:trace contextRef="#ctx0" brushRef="#br0" timeOffset="11">12453 13747 31,'17'-7'29,"-7"7"3,-10 0-8,27 10-6,-27-10-3,28 20-3,-18-11-2,10 11-2,-7-9-3,4 4-2,-4-5-2,0-1-3,3 2-11,-16-11-22,18 5 1,-18-5-1,0 0 0</inkml:trace>
  <inkml:trace contextRef="#ctx0" brushRef="#br0" timeOffset="12">12499 13904 78,'0'0'35,"0"0"2,16-11-1,4 3-30,-10-10-4,6 0 1,1-4-3,0 0 1,2 1 0,-2-2-2,4 3 0,-3-3-1,4 6-1,-2-3 1,4 5-1,-3 0 1,2 5 0,-4-1 1,-1 4 1,-1 5 1,-6 1 1,2 9 1,-13-8 1,12 28-1,-11-8 1,0 9-1,-6 0 0,2 4 0,-4-1-2,0-4-1,1-2-1,-1-9-1,5-3-3,2-14-2,0 0-6,2-14-7,14 6-5,-11-14-8,7-1-2,-4-10 2,6 6 16,-11-8 11,2-1 11,3 8 8,-13-9 9,7 12 8,-6 0 4,0 10-3,-4-1-16,8 16-13,-3-10-13,3 10-20,0 0-2,-3 13-1,8-2 0</inkml:trace>
  <inkml:trace contextRef="#ctx0" brushRef="#br0" timeOffset="13">13011 13739 14,'0'0'27,"20"7"1,-20-7-4,0 0-8,19-4-1,-19-7-2,0 11 0,5-15-3,-5 15-4,1-15 0,-1 15-3,-3-14 0,3 14-1,-12-3 0,12 3-1,-20 18-1,8-1 1,-3 4-1,-1 3 0,3 1 0,0 1 0,5-2 0,2-4 0,5-8 1,1-12-1,14 7 0,-2-15 0,6-7 1,0-5-1,3-6 1,1-6-1,0-4 1,-2-2-2,0-1 1,-3 2 0,-2 4-1,-3 6 1,-3 6 0,-5 9-1,-4 12 0,0 0 1,-9 25 0,0 0 0,-3 6 0,2 4 1,-2 1-1,4-2 1,2-3-1,5-3 1,2-7-1,6-6 1,6-8 0,3-6-1,5-7 1,4-3-1,-1-5 0,3-2 1,-3-3-1,-3 2 0,-5 2 0,-5 2 0,-11 13 0,0 0 0,0 0 0,-13 15 1,-1 3 0,0 4 0,1-1 0,3 1-1,5-1 0,6-8-4,17 3-20,-1-13-11,10-1 0,-1-8-2,5-1 1</inkml:trace>
  <inkml:trace contextRef="#ctx0" brushRef="#br0" timeOffset="14">13762 13435 33,'0'0'30,"-7"-11"2,7 11-8,-12 1-7,14 13-3,-12-2-3,10 18-1,-12 2-3,7 14-2,-7-1-1,4 9 0,-3-3-3,3-2-1,3-5-3,-4-14-4,13 0-15,-5-16-14,1-14 2,0 0-3,0 0 2</inkml:trace>
  <inkml:trace contextRef="#ctx0" brushRef="#br0" timeOffset="15">13510 13696 21,'20'-1'24,"-6"-8"0,14 6 1,-6-3-18,4-10-3,8 0 0,-5-8 1,6 3-1,-5-4 1,1 5-1,-7-1 0,1 9 0,-7 3 0,2 12 0,-9 3 1,2 15 1,-12 2-1,4 15 1,-13-3 2,7 10-3,-11-7-1,3 2-1,-3-10-2,4-4 1,1-11-1,7-15-1,0 0 0,22-2 1,-4-9-1,1-1 0,3-1 0,-1 3 0,-1 2 0,-2 4 0,-4 5 0,-1 4 1,-13-5-1,17 18 1,-17-18-1,14 18 1,-14-18-1,15 9 0,-4-10-1,1-6 0,2-1 0,3-4 0,1 1 0,-1-2 0,1 4 1,-3 3 0,-1 4 0,0 4 1,-4 4 0,-1 4 0,-2 1 0,0-1-2,4 3-3,-11-13-11,11 8-20,-11-8-1,0 0 0,0 0 1</inkml:trace>
  <inkml:trace contextRef="#ctx0" brushRef="#br0" timeOffset="16">14186 13585 75,'0'0'32,"0"0"-4,-3 11-13,3-11-42,0 0-5,20 7-2,-7-6 0</inkml:trace>
  <inkml:trace contextRef="#ctx0" brushRef="#br0" timeOffset="17">14476 13683 45,'0'0'30,"-14"-4"4,-1-1-10,8 18-7,-15-11-5,12 16-1,-10-6-3,11 10-1,-3-5-1,12 6-2,2-4-2,7-2-1,6-2-3,2-9-3,11 5-13,-5-12-20,3-2 2,-5-8-2,-1-1 2</inkml:trace>
  <inkml:trace contextRef="#ctx0" brushRef="#br0" timeOffset="18">14555 13529 49,'0'24'37,"1"8"0,-4 1-2,9 10-16,-17-13-9,12 11-3,-8-8-5,3-2-4,3 2-7,-10-10-28,9-6 2,2-17-3,-3 13 2</inkml:trace>
  <inkml:trace contextRef="#ctx0" brushRef="#br0" timeOffset="19">14686 13702 34,'0'0'22,"0"0"1,-13 1-10,-1 3-8,-7-1-1,3 5 1,-4-6 1,8 7 2,-5-9 1,19 0 1,-18 8 0,20 3-2,-2-11 0,10 14 0,-10-14-2,19 20-1,-7-9-1,5 5 0,-1-3-3,1-4-3,3 5-5,-8-14-16,5 4-12,-2-6-1,-1 0-1,-3-6 1</inkml:trace>
  <inkml:trace contextRef="#ctx0" brushRef="#br0" timeOffset="20">14766 13710 20,'0'0'29,"15"-7"2,-15 7-8,0 0-5,20 13-3,-20-13 0,2 16-2,-2-16-2,-4 16-4,4-16-3,-3 18-2,3-18 0,-2 18-1,2-18-1,0 12 1,0-12-1,5 11 0,-5-11 0,12 7 0,-12-7 0,17 3 0,-6-1 0,-11-2 0,20 3 0,-20-3 0,19 4 0,-19-4 0,20 6-1,-20-6 0,18 8-3,-18-8-5,24 5-20,-24-5-7,12 3 0,-12-3 0</inkml:trace>
  <inkml:trace contextRef="#ctx0" brushRef="#br0" timeOffset="21">15045 13788 29,'0'0'30,"0"0"2,0 0-9,0 0-6,0 0-5,16 11-2,-16-11-4,13 3-2,-13-3-1,21-2-1,-11-3 0,4-2-1,-3-2 0,0-1 0,-3-3-1,-1 1 0,-2 1 0,-5-1-1,0 12-1,-11-11 0,11 11 2,-19 2 0,5 5 0,2 6 3,1-1 0,4 10 1,-1-4 0,6 5 1,0-4-2,8 2 0,-1-4 0,4-1-3,4-3-4,-13-13-12,24 4-20,-7-9-1,5-1 1,-1-6-1</inkml:trace>
  <inkml:trace contextRef="#ctx0" brushRef="#br0" timeOffset="22">15419 13682 34,'0'-14'32,"0"14"1,-4-10 0,4 10-18,-12-6-4,-3 3-4,3 8-1,-5-2-3,4 5 0,-2-1-2,4 3 1,0-1-1,7 2 1,5-1-1,8 2 1,-9-12 0,21 22 0,-11-14 0,2 3 1,-12-11-1,18 19-1,-18-19 1,3 15-1,-3-15-1,-17 16-1,7-5-3,-9-7-4,15 7-26,-14-5-3,7 1 0,-2-7-1</inkml:trace>
  <inkml:trace contextRef="#ctx0" brushRef="#br0" timeOffset="23">15631 13639 41,'-1'-10'32,"1"10"1,-21 8-1,3-7-22,7 11-4,-5-6-3,6 6 1,-1-5-2,9 4 1,2-11-2,3 15 2,-3-15 0,17 13 0,-17-13 1,18 17 1,-18-17-1,9 20 0,-9-20 0,-2 25-1,-6-12-1,-1 2 0,-3 1-3,-3-2-1,2 6-4,-11-13-17,10 9-15,-3-6 0,4 1 0,0-8 0</inkml:trace>
  <inkml:trace contextRef="#ctx0" brushRef="#br0" timeOffset="24">14995 14497 0,'1'-10'10,"-1"10"1,0-13-2,0 13 0,-1-14-1,1 14 0,-1-13 1,1 13-1,0-14-1,0 14 0,0 0-2,1-11-1,-1 11 0,0 0 0,0 0 0,1 12 1,-1-12-1,0 31 1,-1-9 0,5 15 1,-5 3-1,3 14-1,-4-1 0,3 6-2,0-1-5,-2-5-24,3-16-1,5-12-2,-7-25-1</inkml:trace>
  <inkml:trace contextRef="#ctx0" brushRef="#br0" timeOffset="25">7621 14555 4,'0'0'13,"-8"-12"-2,8 12 0,-7-13-2,7 13-1,-6-13-2,6 13-1,-5-12-1,5 12-1,0 0 0,0 0-1,-3-11 0,3 11 0,0 0 1,0 0-2,0 0 0,0 0-1,0 0-1,0 0 1,2 14-1,-2-4 1,1 4-1,0 2 1,2 5 1,0 3-1,1 7 0,2 5 1,-2 3-1,4 4 1,-3 2-1,1 2 0,0-1-8,3 0-12,-8-16-1,8-2-1</inkml:trace>
  <inkml:trace contextRef="#ctx0" brushRef="#br0" timeOffset="26">7902 14761 10,'0'0'14,"-12"0"-1,12 0-2,-12-1-1,12 1-1,0 0-3,-12-3-2,12 3-1,0 0-1,0 0 1,-11-2 0,11 2 0,0 0 0,0 0 1,-13-2 0,13 2 0,0 0 0,0 0-1,0 0 0,0 0-2,0 0 0,0 0-1,0 0 1,0 0-1,0 0 1,0 0 0,0 0-1,0 0 1,0 0 0,0 0 0,0 0-1,0 0 1,-12 0-1,12 0 1,0 0-1,0 0 0,-12 4 0,12-4 0,-13 2 0,13-2-1,-15 5 2,15-5-1,-14 3 1,14-3 0,-10 4 0,10-4 0,0 0 0,0 0-1,0 0 0,0 0 0,0 0 0,0 0 0,0 0 1,0 0-1,0 0 1,0 0 0,14-3 0,-14 3-1,15-1 1,-4 1 0,3-2-1,3 0 1,7-2 0,3 1 0,2-2-1,4 0 2,0 1-2,2-1 1,0 2-1,0-1 0,1 0 1,-2 1-1,1-1 0,-4 0 0,1 1 0,-6-1-1,0 6 1,-7-2-1,-3 6-3,-16-6-11,0 0-15,4 21 1,-4-21-1,-9 16 1</inkml:trace>
  <inkml:trace contextRef="#ctx0" brushRef="#br0" timeOffset="27">7870 14600 7,'0'0'26,"7"-12"1,-7 12-5,0 0-6,0 0-6,11-2-2,-11 2-3,0 0-1,0 0-2,-11 8-1,11-8 0,-13 11-1,13-11 1,-20 13 0,9-7 0,0 2 0,0-2-1,0 1 1,1-1-1,10-6 0,-16 11 0,16-11 1,-13 8-1,13-8 0,0 0 1,-13 10 0,13-10 0,0 0 0,0 0 0,-11 12 0,11-12 0,-5 14 0,5-14 0,-5 15 0,5-15 0,-2 14 0,2-14-1,0 13 1,0-13 0,6 12 0,-6-12 0,11 15 0,-11-15 1,21 16-1,-10-9 0,4 4 2,-1-4-2,3 0 1,0-2 0,3 3-1,1-1 1,0 0-1,-1 0 1,-2 0-4,1 6-5,-19-13-24,17 16-2,-17-16 0,0 0-1</inkml:trace>
  <inkml:trace contextRef="#ctx0" brushRef="#br0" timeOffset="28">8609 14721 14,'0'0'26,"6"12"0,2-1 1,-2 2-16,-6-13-4,11 16-2,-11-16-1,16 14-1,-16-14 1,17 7 0,-17-7 0,11-4-1,-11 4 0,12-12 0,-9 1-1,2 1 0,-3-2-1,1 0 0,-2-1-2,-1 1 2,-1 1-3,-3 0 1,4 11-1,-9-12 0,9 12 0,-16-7 0,16 7 2,-19 4-2,9 6 2,10-10 0,-20 23 1,13-6 0,-1 2 3,6 5-1,-1-3 1,7 5-1,-1-5 1,8 4 0,1-5-3,7-3-2,5 0-9,-1-9-20,3-5-3,2-6 1,-3-6-1</inkml:trace>
  <inkml:trace contextRef="#ctx0" brushRef="#br0" timeOffset="29">9204 14519 52,'-3'-16'33,"-1"3"-3,4 13-6,-17-24-15,17 24-3,-15-15-3,15 15-1,-22-6-1,8 9 0,-1 3-1,0 5 0,1 4 0,1 9 0,1 4 1,3 8 1,1 4 0,4 6 0,-1 3 1,2 0-2,3 2-5,-7-14-10,5 1-18,2-9-1,2-10-1,-2-19 0</inkml:trace>
  <inkml:trace contextRef="#ctx0" brushRef="#br0" timeOffset="30">8888 14765 63,'-1'-17'35,"1"17"0,22-17-1,2 19-22,-9-12-6,11 8-4,0 2-3,0-3-3,9 12-11,-7-10-19,5 0 0,-2-5-3,5-1 3</inkml:trace>
  <inkml:trace contextRef="#ctx0" brushRef="#br0" timeOffset="31">9577 14550 33,'-2'-15'31,"-1"3"2,-3-3-1,-2-5-12,8 20-11,-19-24-4,19 24-2,-21-19-2,7 14 0,3 0 1,-2 5-2,-1 5 0,1 4 0,1 4 0,1 6 1,-1 7 0,3 7 0,-4 7 2,3 9-1,-3 0 0,2 6 0,-2-1-1,0-3-3,5 3-7,-8-14-25,9-5-1,0-13 0,6-7 0</inkml:trace>
  <inkml:trace contextRef="#ctx0" brushRef="#br0" timeOffset="32">9229 14834 54,'1'-20'33,"6"10"0,4 1-1,0-5-23,11 9-3,-4-3-1,8 4-3,-1 0 0,5 0-2,1 4-2,-2-6-5,6 11-12,-3-9-13,0 4-3,-2-2 2,-3 3-1</inkml:trace>
  <inkml:trace contextRef="#ctx0" brushRef="#br0" timeOffset="33">9671 14790 25,'-4'11'29,"4"-11"0,0 0 2,0 0-15,-11-10-7,11 10-4,-2-13-1,2 13-1,-6-21 0,6 21 0,-9-20 0,9 20 0,-14-15 0,14 15-1,-15-1 1,15 1-1,-16 16 0,10-1 1,-2 1 0,4 6-1,1-2 1,4 4 0,1-4-1,5-2-2,5 2-4,-2-14-11,9 2-21,2-8 1,2-4-1,1-9 0</inkml:trace>
  <inkml:trace contextRef="#ctx0" brushRef="#br0" timeOffset="34">9983 14713 50,'0'0'35,"-1"-14"-1,1 14 0,-13-16-21,13 16-5,0 0-4,-15-1 0,2 4-1,2 5-2,-6 6 1,2 4-1,-2 0 1,1 5 0,1 0 0,5 2 0,3 0-1,9-1 1,3-4-2,6-3-1,6 0-3,-1-16-10,11 3-23,-2-12 1,7-4-2,-2-14 2</inkml:trace>
  <inkml:trace contextRef="#ctx0" brushRef="#br0" timeOffset="35">10168 14530 41,'-3'13'33,"0"4"2,3 8 0,-10-3-19,11 21-3,-10-9-4,9 13-2,-5-5-4,3-2-4,3 5-10,-9-12-25,9-6 0,-3-11 0,3-4 0</inkml:trace>
  <inkml:trace contextRef="#ctx0" brushRef="#br0" timeOffset="36">10035 14746 55,'0'-17'32,"0"17"-1,17-16 0,-4 3-24,8 11-3,1-6-1,6 8 0,-4-2 2,5 6-2,-5-4 1,2 6-1,-6-4 0,-1 5-1,-5 0 0,-2 4-1,-4 0 0,-1 4 0,-5 2 0,-2 5-1,-1 1-1,-4-3-3,8 10-11,-8-15-20,4-1 0,1-14-1,0 0 0</inkml:trace>
  <inkml:trace contextRef="#ctx0" brushRef="#br0" timeOffset="37">10345 14515 73,'0'0'35,"0"0"-2,-14 8-1,14 2-31,2 6-13,-5-2-21,6 2 0,-3-2-2,3 2 2</inkml:trace>
  <inkml:trace contextRef="#ctx0" brushRef="#br0" timeOffset="38">10440 14728 27,'20'23'29,"-9"-9"3,0-6-5,4 10-9,-15-18-4,23 23-4,-23-23 0,20 17-1,-20-17-3,14 9-1,-14-9-2,0 0 0,0 0-1,0 0 0,10-1-1,-10 1 0,0 0 0,15-14 0,-15 14-1,18-20-1,-5 9-2,-2-8-2,11 14-16,-6-14-15,6 4 1,-4-5-2,4 4 2</inkml:trace>
  <inkml:trace contextRef="#ctx0" brushRef="#br0" timeOffset="39">10869 14726 36,'0'0'30,"-2"11"2,2-11 0,0 0-18,0 0-6,0 0 0,0 0-2,11-6-1,-11 6-2,13-10-1,-13 10-1,15-15-1,-9 5 0,1-1-1,-5 0 0,-2 11 0,-1-19 0,1 19 1,-10-7 0,-1 10 2,11-3 0,-22 19 2,13 3-2,-3-1 2,6 8-1,1-3 1,6 4-2,1-3-1,7-4-2,10 0-4,1-17-9,12 5-22,1-10 1,6 1-2,1-10 2</inkml:trace>
  <inkml:trace contextRef="#ctx0" brushRef="#br0" timeOffset="40">11512 14701 34,'0'0'30,"0"0"1,10 0 0,-12-11-15,2 11-5,1-14-6,-1 14-2,0-18-1,-1 7 0,-1 1-1,-3 0-1,5 10-1,-14-11 0,14 11 0,-23 7 0,10 7 1,-3 3-1,0 9 1,2 2 0,1 2 0,4 2 1,2-6 0,6-2 0,4-8 0,5-4 0,4-12 0,4-8 0,3-8 1,3-5 0,0-6-1,1-5-1,-1-1-1,0-5 0,-1 1-2,-5-2 1,4 4-1,-9-1-1,3 9 2,-7 1 0,0 8 0,-5 4 1,-2 14 2,0 0 1,0 0 1,-9 21 1,1-4 1,8 12 2,-8-3-1,8 12-1,-4-3 0,7 3-1,-4-3-1,3-1-2,1-6 0,2-6-3,5-5-1,-10-17-2,25 8-2,-15-19 0,10 0-5,-9-15 2,9 6-1,-9-11 3,1 8 4,-4 1 3,-2 2 2,0 8 2,-5 1 2,-1 11 2,0 0 2,9 19 0,-10-7-2,7 12-3,-5-1 1,4 5-3,-2 2-5,-5-5-29,6-3-1,-3-9-1,-1-13 0</inkml:trace>
  <inkml:trace contextRef="#ctx0" brushRef="#br0" timeOffset="41">11842 14507 67,'-17'-12'33,"17"12"-5,-12-3-4,12 3-34,0 0-19,15 9-3,-3-7 0,5-1 0</inkml:trace>
  <inkml:trace contextRef="#ctx0" brushRef="#br0" timeOffset="42">11979 14684 52,'0'0'33,"0"0"-2,0 0 1,0 0-22,12 12-3,-12-12-2,26 1-1,-13-5-1,4 1-1,0-4-1,-1-2 0,-4-4-1,0-1 1,-4 0-1,-3-1-1,-4 2 1,-4 0-1,3 13 0,-16-16 0,6 16 0,-5 3 1,-1 5 0,2 5 2,-1 2 0,4 7 1,1-2 0,10 4-1,1-2 1,9 0-1,5-2-2,2-6-4,10 7-14,-2-13-18,4 0 1,-4-9 0,4-3 0</inkml:trace>
  <inkml:trace contextRef="#ctx0" brushRef="#br0" timeOffset="43">12368 14359 62,'0'0'34,"0"0"-1,-9 12 0,15 19-19,-11-3-7,6 17-2,-6 2-2,4 10 0,-5 1-1,2-4-4,4 4-12,-7-17-22,6-5 1,-3-15-1,8-7 0</inkml:trace>
  <inkml:trace contextRef="#ctx0" brushRef="#br0" timeOffset="44">12539 14660 30,'0'0'30,"14"11"0,-14-11 0,12-3-16,-1 4-4,-11-1-3,13-14-1,-10 2-2,-3 12-2,4-20 0,-4 20 0,-4-17-1,4 17 1,-12-8 0,12 8-1,-19 8 2,11 3-1,-2 2 1,4 5 1,-2 0-1,6 2 0,-1-1 1,7 1-3,2-3-1,1-7-5,10 5-7,-3-14-23,9-1-1,1-8 0,6-3 1</inkml:trace>
  <inkml:trace contextRef="#ctx0" brushRef="#br0" timeOffset="45">13000 14571 31,'-13'-4'28,"-1"1"2,-1 2-4,-5-7-12,9 15-3,-7-9-1,10 14 0,-7-4-3,9 11 1,-4-4-3,10 8-1,-3-3 0,9 1-2,0-2 1,7-3-4,2 0-2,0-14-10,7 1-21,-3-10-1,6-2 0,-6-12 0</inkml:trace>
  <inkml:trace contextRef="#ctx0" brushRef="#br0" timeOffset="46">13124 14320 50,'-7'10'35,"3"10"0,-3 1-1,7 15-16,-12-8-8,12 14-2,-7-4-3,6 3-1,-2-4-3,-1-2-2,5-1-4,-6-14-7,13 5-24,-9-12 0,5-3 0,-4-10 0</inkml:trace>
  <inkml:trace contextRef="#ctx0" brushRef="#br0" timeOffset="47">12960 14588 44,'5'-12'28,"8"7"1,3-1 0,2-2-22,12 7-1,-2-5 0,9 9-1,-6-6 0,4 9 0,-7-1-1,1 6 0,-8 0-1,-2 4 0,-6 1-2,-4 2 1,-4-2 0,0 3-1,-5-3 1,0-1-2,-2-5 2,2-10-2,-1 15 0,1-15 1,0 0-1,0 0 0,0 0 0,10-18 0,-6 8 0,2-2 0,1 0-1,0-1-1,5 2 0,-4 0-1,6 5-1,-14 6 0,24-12-2,-24 12-2,24-5-2,-24 5 1,20 0 1,-20 0-1,15 7 2,-15-7-1,14 10 3,-14-10 2,15 13 4,-15-13 0,17 11 0,-6-5 0,-11-6-2,16 6-6,-16-6-16,14 3-1,-14-3 1,0 0-2</inkml:trace>
  <inkml:trace contextRef="#ctx0" brushRef="#br0" timeOffset="48">13546 14593 65,'0'0'36,"-1"15"-2,-1 0 3,-12-3-27,11 11-4,-6-1-2,6 4-2,-2-2-1,0-4-5,11 6-10,-7-13-22,8-1 1,-7-12-1,15-5 0</inkml:trace>
  <inkml:trace contextRef="#ctx0" brushRef="#br0" timeOffset="49">13616 14450 57,'-11'-9'32,"-4"0"-5,15 9-8,-24 13-40,12-11-6,12-2-5,-3 11 0</inkml:trace>
  <inkml:trace contextRef="#ctx0" brushRef="#br0" timeOffset="50">13815 14636 29,'0'0'29,"0"-15"2,0 15 0,0 0-18,-15-19-2,15 19-3,-15-4-1,15 4-2,-20 8-1,11 2 1,-4-1-1,5 9-1,0-4 1,5 4-1,1-2 2,8 5-3,0-5 1,6 0-3,5 0-3,-3-12-27,13 2-5,1-12-1,7-3-1</inkml:trace>
  <inkml:trace contextRef="#ctx0" brushRef="#br0" timeOffset="51">10371 15061 22,'-4'-14'31,"1"3"1,3 11 0,0 0-15,0 0-3,0 30-3,-2-5-3,7 17-1,-3 0-3,3 10-1,-2 1 0,2 0-2,1-2-5,-7-20-13,6 3-17,-4-14-1,5-5 0,-6-15-1</inkml:trace>
  <inkml:trace contextRef="#ctx0" brushRef="#br0" timeOffset="52">10271 15283 43,'0'0'29,"0"0"3,0 0-2,22 15-22,-10-19-3,8 5 0,-2-9-1,5 3 0,0-10-1,3-2 0,-2-2-1,-1-2 0,2 0-2,-4 2 0,-1 0 0,-1 3 0,-1 6 0,-1 7 0,-2 8 0,-1 10 1,-5 5 0,1 8 1,-5 2-1,0 7 2,-4-3-2,0-2 1,-2-7-1,1-3 0,1-8-1,-1-14 0,10 7-1,-10-7 1,22-16-1,-9 4 0,0 2 1,-2-2-1,1 4 1,-12 8 0,19-1 0,-19 1 1,12 20-1,-5-6 1,1-2 0,3 1 0,2-5-1,2-4 1,1-9-1,2-4 0,4-6 1,-1-3-1,-1 2 0,-3 1 0,-3 3 1,-2 6-1,-12 6 1,16 6 0,-14 4 0,1 5 0,-2 0 0,2 2 0,1 3-2,-2-9-5,10 8-26,-12-19-3,8 14 0,-8-14-1</inkml:trace>
  <inkml:trace contextRef="#ctx0" brushRef="#br0" timeOffset="53">11005 15110 79,'0'0'36,"0"0"-3,0 0-2,0 0-32,0 0-11,-2 15-21,2-15-1,8 19-1,-2-8 1</inkml:trace>
  <inkml:trace contextRef="#ctx0" brushRef="#br0" timeOffset="54">11325 15228 40,'14'0'29,"-14"0"1,-10-11-9,10 11-4,-19-7-6,19 7-4,-23 0-1,12 7-1,-7-2 0,5 7-1,-5 1-1,8 5 0,-2 1 0,7 3 0,3-4-1,8 2 0,1-3-1,7-3-1,5 0-3,0-10-3,11 9-15,-8-15-14,3-3 0,-5-6-1,3-6 2</inkml:trace>
  <inkml:trace contextRef="#ctx0" brushRef="#br0" timeOffset="55">11449 15075 48,'-2'21'34,"4"7"2,-2-3-2,5 13-15,-6-13-9,10 11-4,-8-7-3,4 0-4,0 4-5,-9-16-22,8 4-6,-3-9-1,-1-12-1</inkml:trace>
  <inkml:trace contextRef="#ctx0" brushRef="#br0" timeOffset="56">11572 15235 13,'-25'11'24,"14"-3"2,-3-2-6,0-6-5,14 0-3,-18 7-2,18-7-1,-11 8-1,11-8-1,0 0-2,5 15 0,-5-15 0,12 10-1,-12-10 0,17 15 1,-17-15-3,19 20 0,-10-10 0,0 0-2,3 2-4,-12-12-9,18 10-19,-18-10-1,20 8-1,-20-8-1</inkml:trace>
  <inkml:trace contextRef="#ctx0" brushRef="#br0" timeOffset="57">11748 15204 43,'0'0'31,"0"0"2,0 0 0,0 0-18,9 23-8,-9-11 1,5 10-3,-5-6 0,4 5-1,-4-5-1,2-1-2,-2-4-1,0-11-1,2 11 0,-2-11 0,0 0 0,13-20 0,-6 10 0,0-4 0,1 4 0,-1-1 1,-7 11 0,14-8 0,-14 8 1,9 15 0,-5-3 0,-1 5 0,2 0-1,-2-1-2,5 7-7,-5-11-25,6-2 0,-9-10-1,20 1 1</inkml:trace>
  <inkml:trace contextRef="#ctx0" brushRef="#br0" timeOffset="58">12143 15318 35,'0'0'31,"12"0"0,-12 0-8,7-12-7,-7 12-4,6-18-2,-6 18-5,5-20-1,-5 20-1,-1-20-1,1 20-1,-6-14 0,6 14 0,-11-1-1,11 1 1,-14 12 0,7-2 1,0 2 0,2 4 0,1-1-1,4 2 1,0-1 0,4-2-2,5 0-1,-9-14-3,23 19-5,-23-19-10,23-4-14,-9-2-2,2-1 1,-2-4 0</inkml:trace>
  <inkml:trace contextRef="#ctx0" brushRef="#br0" timeOffset="59">12399 15196 33,'13'-9'28,"-13"9"3,6-21-9,-6 21-5,0 0-5,0 0-1,-21-3-4,21 3-2,-21 9 0,21-9-3,-17 14 0,17-14 0,-12 15-1,12-15 0,-2 15 0,2-15-1,7 18 1,0-6 1,-3-1-1,3 5 1,-3-2 0,0 5-1,-2-3 1,-2 1 0,-2-1-2,-1-1 0,1-1-2,2-14-6,-5 15-26,5-15-1,0 0-1,-14-6 0</inkml:trace>
  <inkml:trace contextRef="#ctx0" brushRef="#br0" timeOffset="60">12659 15158 43,'4'-13'29,"-4"13"1,0 0-1,-25 2-19,14 10-4,-6-2-2,4 7 0,-3-5 0,7 7-1,-2-9 1,9 6 2,2-16-2,2 20 0,-2-20-1,17 17 0,-17-17 0,22 19 0,-12-11-1,1 3 0,-11-11-1,12 20 0,-9-10 0,-5 2-1,-1 2-2,3-14-2,-14 31-23,1-23-9,3 0 1,-4-9-3</inkml:trace>
  <inkml:trace contextRef="#ctx0" brushRef="#br0" timeOffset="61">14071 14644 44,'0'0'31,"0"0"0,0 0-10,0 0-9,0 0-2,14-8-3,5 8-2,3-4-2,11 4-1,3 0-1,8 1 2,1 1-2,6 0 1,-2-2-1,2 0 0,-5-2 1,0-1-2,-3 0-1,-6-2-1,-1 8-7,-13-10-17,0 7-7,-5-2-2,-5 1 3</inkml:trace>
  <inkml:trace contextRef="#ctx0" brushRef="#br0" timeOffset="62">14644 14456 44,'0'0'29,"0"0"2,-6 13 0,16-3-22,-10-10-4,16 16 0,-16-16-1,28 23 0,-14-11 1,6 5 1,-4-6-2,2 6-1,-4-5 1,0 3-1,-6-1-1,-2 2 0,-7 0 0,-4 5-1,-5 1 0,-7 2-1,0 3-4,-9-9-10,3 7-22,0-8 1,7-5-3,1-9 2</inkml:trace>
</inkml:ink>
</file>

<file path=ppt/ink/ink1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10-30T00:16:47.849"/>
    </inkml:context>
    <inkml:brush xml:id="br0">
      <inkml:brushProperty name="width" value="0.05292" units="cm"/>
      <inkml:brushProperty name="height" value="0.05292" units="cm"/>
      <inkml:brushProperty name="color" value="#FF0000"/>
    </inkml:brush>
  </inkml:definitions>
  <inkml:trace contextRef="#ctx0" brushRef="#br0">13327 7272 31,'11'-13'29,"-11"13"1,0 0-1,0 0-17,3 13 1,-3-13-4,-1 29-4,0-10 1,3 11-3,-3 2 3,4 9-3,-4-1 0,2 5-1,-1-7-1,-1-3-2,6 2-10,-7-12-22,5-13-1,-3-12 0,0 0 1</inkml:trace>
  <inkml:trace contextRef="#ctx0" brushRef="#br0" timeOffset="1">13135 7207 63,'-13'-1'34,"13"1"-3,0 0 1,-15-3-22,15 3-5,13 2-4,-2-3-1,6 0 0,2-1 1,6-2 0,4 0 0,4-3 1,5-1-1,3 0-2,-1-3-2,9 10-9,-12-4-20,4 6-1,-5 4-1,-6 6 1</inkml:trace>
  <inkml:trace contextRef="#ctx0" brushRef="#br0" timeOffset="2">13671 7508 40,'-3'12'32,"0"4"2,-1 0-1,-1-2-15,5 10-7,-8-8-4,5 5-5,0-1-5,3-20-9,-4 17-20,4-17-1,0 0-1,4-13 1</inkml:trace>
  <inkml:trace contextRef="#ctx0" brushRef="#br0" timeOffset="3">13663 7359 41,'-3'-18'30,"3"18"-1,0 0-1,0 0-20,0 0-13,1-14-21,-1 14-5,0 0 4,15 4-2</inkml:trace>
  <inkml:trace contextRef="#ctx0" brushRef="#br0" timeOffset="4">13821 7457 35,'0'0'29,"4"21"3,-4-8-9,0-13-8,4 28-1,-8-17-4,8 8-3,-8-9 0,5 4-3,-1-14-1,-2 18-1,2-18 0,0 0-1,0 0-1,0 0 1,0 0-1,0 0 0,6-11 0,-6 11 0,9-19 0,-2 8 0,4-2-1,-11 13 1,19-17-1,-7 11 0,1 4 1,-2 4 0,1 4 0,-2 3 0,-3 1 1,2 2-1,-3 0-1,-6-12-5,14 22-13,-14-22-14,13 5 0,-13-5-2,14-13 1</inkml:trace>
  <inkml:trace contextRef="#ctx0" brushRef="#br0" timeOffset="5">14095 7454 27,'12'8'31,"-12"-8"2,11 20-1,0-2-14,-11-8-4,10 12-4,-9-7-2,7 6-4,-4-6-1,3 0-1,-5-5 0,-2-10-1,6 13-1,-6-13 1,0 0 0,0 0 0,12 0-1,-12 0 0,10-7 1,-10 7 0,12-11-1,-12 11 1,12-22 0,-4 7-1,-1-4 1,1 1 0,-2-1 0,1 1-2,1 4-1,-4-7-10,3 10-24,-1 0 2,-6 11-3,8-13 2</inkml:trace>
  <inkml:trace contextRef="#ctx0" brushRef="#br0" timeOffset="6">8119 7573 0,'6'-12'24,"-7"-7"-1,6 7 2,-6-1-7,1-2-3,0 15-3,1-17-2,-1 17-3,0 0-2,0 0 0,6 12-2,-1 5-1,-2 5-1,2 4 0,1 4 0,2 0 0,-1 4-1,1-5 0,-1-5 0,-1-6 0,2-4 0,-8-14 1,16 9 0,-16-9-1,16-18 1,-4-1 0,-1-5 0,3-1 0,-1-5 0,0 2-1,-1 3 0,1 4 0,0 6 0,-3 10 0,1 9 0,-1 9 0,1 5 0,-1 6 1,0 5-2,3-1 2,-2 1-1,-1-4 0,-1-4 0,2-6 0,-11-15 1,17 12 0,-17-12 1,19-11 0,-11-3 1,5-4-1,-3-8 0,3 0 0,-3-8 0,2 2-2,-3 0-1,-1-3-4,4 9-20,-5 2-6,-3 5 0,1 6-2</inkml:trace>
  <inkml:trace contextRef="#ctx0" brushRef="#br0" timeOffset="7">8610 7860 24,'0'0'18,"4"23"-3,-2-3 0,-2 1 0,2 8-3,-3-1-2,3 4 0,-4-4-2,4 2-1,-4-9-2,2-1-1,0-7-2,0-3 0,0-10-1,0 0-1,0 0 0,1-19 0,-1 3 0,0-6 0,0-4-1,0-4 0,3-2-1,-2-2 1,4 0-1,1 1 0,4 4 0,-1 3 1,2 7 1,1 4 1,0 5 0,1 8 2,-13 2 1,19 8 1,-19-8 0,12 19 1,-12-19 0,3 23-1,-8-13-1,1 6 0,-4-4-3,-2-2-3,7 5-11,3-15-19,-15 10 0,15-10-1,-11-8 0</inkml:trace>
  <inkml:trace contextRef="#ctx0" brushRef="#br0" timeOffset="8">8845 7814 13,'3'15'25,"6"5"2,-7-5 1,4-2-11,0 6-3,-6-19-6,9 20-2,-9-20-1,10 10 0,-10-10-1,0 0-1,13-19 0,-7 6 0,-4-3 0,3-1-1,-2-3 0,1 1-2,-3 2 2,1 2-1,-2 2-1,0 13 0,-3-13 0,3 13 0,-12 7 0,4 5 0,-2 3-1,-2 2-1,3 4-2,-4-6-5,10 0-20,0-3-1,3-12-2,0 0 1</inkml:trace>
  <inkml:trace contextRef="#ctx0" brushRef="#br0" timeOffset="9">9124 7510 35,'5'22'30,"-5"-4"1,1 7 1,4 10-17,-13-2-2,8 13-3,-7-5-3,6 6-3,-3-6-3,1-6-6,8-2-18,0-11-9,-5-22 0,16 10-2,-5-21 2</inkml:trace>
  <inkml:trace contextRef="#ctx0" brushRef="#br0" timeOffset="10">9291 7755 56,'-3'23'32,"-1"4"-2,-1-2 1,-4-4-23,9 5-1,-3-9-3,6-2-1,-3-15-1,12 9-1,-12-9-1,22-18 0,-9 4 1,2-2-1,-1 1 1,-2 0-1,2 4 0,-1 4-1,-1 7 1,-2 7 1,-1 3 0,1 7 1,-5 4 1,2 7 0,-7 0 0,2 6 0,-11 1 1,2 3-1,-4-4-1,-1 0-1,1-5-2,-4-12-8,8-1-26,7-16 1,-12 0-2,12-16-1</inkml:trace>
</inkml:ink>
</file>

<file path=ppt/ink/ink1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10-30T00:16:55.789"/>
    </inkml:context>
    <inkml:brush xml:id="br0">
      <inkml:brushProperty name="width" value="0.05292" units="cm"/>
      <inkml:brushProperty name="height" value="0.05292" units="cm"/>
      <inkml:brushProperty name="color" value="#FF0000"/>
    </inkml:brush>
  </inkml:definitions>
  <inkml:trace contextRef="#ctx0" brushRef="#br0">13817 8493 26,'1'14'28,"0"9"1,-3 1 3,-6 4-17,10 17-2,-7-6-2,8 14-1,-9-10-1,9 3-4,-6-13 0,3-3-2,-2-9-1,2-7 0,0-14-2,0 0 0,1-16 0,1-3 0,0-4 0,0-5 0,0-5 0,-1-5-1,1 0 0,-2 1 1,0 5-1,0 3 0,0 7 0,0 7 0,0 15 1,0 0-1,12 23 1,-2 5 0,1 4-1,4 4 2,0 2 0,4 1 0,-2-8 1,1-3-1,-3-10 1,0-4-1,-4-7 2,1-6-1,-12-1-1,18-19 2,-11 1-2,0-1 2,-2-7-2,-2-3 1,-2-4-2,1-2 1,-2 0-1,-2-3-1,4 5-3,-6-6-6,15 9-26,-9 1-1,5 7 0,-1 4 1</inkml:trace>
  <inkml:trace contextRef="#ctx0" brushRef="#br0" timeOffset="1">14311 8564 41,'-2'14'31,"4"7"2,-2 0 0,-8-5-19,12 15-2,-11-9-3,10 7-3,-8-8-2,5 0-1,-4-7-1,4-3 0,0-11-1,0 0-1,0 0 1,0 0 0,0-14-1,2-1 1,-1-5-1,-1-5 0,0-4 0,-1-4-1,-1-1 1,0 0-1,0 5 1,-2 2-1,2 11 0,2 16 1,0 0-1,1 15 1,1 7-1,3 4 1,1 3 0,1 1 0,2-4 0,2-7 0,0-7 0,3-6 1,1-8-1,2-3 1,2-8-1,1-2 1,-2-5-1,1-3 0,-2-1-1,-2 0 1,-1 3-1,-5 2 0,-1 5 0,-8 14 1,11-8 0,-11 8 1,6 22 0,-4 1 1,0 2 0,2 8 0,-3 0 0,4 1 1,-4-1-2,2-2 0,0-2-1,-2-10-4,4 5-6,-5-24-27,4 12 2,-4-12-3,15-21 3</inkml:trace>
  <inkml:trace contextRef="#ctx0" brushRef="#br0" timeOffset="2">14758 8540 37,'2'15'30,"-5"-1"2,1 4 0,2 9-20,-9-11-1,9 14-1,-7-10-3,8 6-1,-2-6-3,7 1-1,1-8 0,5-1-1,3-7-1,3-4 1,3-7 0,2-2 0,-1-6 0,1-3 0,-4-4 0,-4-2 0,-7-2 1,-6-1-1,-7-1 0,-6 1-1,-6 7 1,-6 2-1,-4 8-1,-1 6-1,3 11-5,-9-4-19,12 11-9,5 0 0,5-3-1</inkml:trace>
  <inkml:trace contextRef="#ctx0" brushRef="#br0" timeOffset="3">15314 8393 56,'10'-11'35,"-10"11"-2,6-15 1,-22 6-22,16 9-5,-23 2-3,8 5-2,-7 1-1,0 4 0,0 3-1,1 1-1,6 2 1,4 1 0,8-1 0,6 2 0,9 1-1,4 1 2,3-3 0,1 3 1,-1-3 0,-1 1 0,-6-4 1,-2 3 0,-8-4 0,-4 2 0,-8-1-1,-2 0-1,-6 1-1,-4-2-2,1 7-8,-7-10-28,4-1 2,0-4-3,3-3 3</inkml:trace>
  <inkml:trace contextRef="#ctx0" brushRef="#br0" timeOffset="4">9657 8601 39,'0'0'29,"5"-10"2,-5 10-2,0 0-14,0 0-3,8 21-4,-10-7-1,8 12-1,-6 2-2,5 11 0,-5-1 0,5 5-1,-4-5-1,3-1 0,-3-7 0,1-5-2,-2-8 0,1-4 1,-1-13-1,0 0 0,0 0 0,-1-10 0,-2-5 0,-1-7 0,1-5-1,-3-6 0,0-4-1,-1-6 0,4-1-1,-1-2 1,8 5 0,-2-1 0,8 9 1,3 4 0,6 9 2,4 11 0,1 7 1,5 10 0,-5 2 1,2 9 0,-8-1 0,1 6 0,-12-2-1,-2 4 1,-14-3-2,-3 2 1,-6-3-2,-3 0 0,1 1-4,-6-12-5,13 4-26,-3-9 0,16-6 0,0 0-2</inkml:trace>
  <inkml:trace contextRef="#ctx0" brushRef="#br0" timeOffset="5">10055 8589 53,'4'24'34,"3"4"-2,-1 2 1,-9-2-19,11 14-3,-11-12-4,6 4-2,-6-8-2,3-2-1,-2-8-1,2-3 0,0-13-1,0 0 1,0 0-2,-6-16 2,4-2-2,-2-6 1,1-3-2,-4-9 1,2 0-1,-2-3 0,3 5 1,-2 3-1,3 7 1,-1 9 1,4 15 1,0 0-1,5 12 2,2 9-1,0 5 0,3 2 0,2-3 0,0-1 0,2-7 0,2-4 0,1-8-1,1-6 1,2-9 0,1-2-1,0-7 0,-2-3 0,1-1 0,-1 0-1,-3 4 1,-5 2-1,0 6 1,-11 11 0,15-5 0,-15 5 1,10 24 1,-4 0 0,-5 3 0,3 7 0,-3 3 0,0 1-1,-1-3-1,-1-5-4,8 4-12,-1-17-19,-6-17-1,15 5-1,-1-18 1</inkml:trace>
  <inkml:trace contextRef="#ctx0" brushRef="#br0" timeOffset="6">10616 8621 54,'-1'16'31,"-3"1"1,0-2-6,5 12-12,-10-10-3,11 9-2,-4-9-4,9 4-1,-1-8-2,7-1 1,2-7-2,5-4 0,4-7 1,3-3-2,0-6 1,2-3 0,-6-5 1,-1 0-1,-7-3 0,-5 0 0,-9 0 0,-6 3 0,-9 4 0,-6 7-1,-6 7-1,-4 5 0,0 10-2,-9 1-7,15 10-25,-7 2 1,5 0-1,8-6-1</inkml:trace>
  <inkml:trace contextRef="#ctx0" brushRef="#br0" timeOffset="7">11140 8457 38,'10'-9'28,"7"5"2,-17 4-1,11-20-13,0 20-5,-11 0-5,0 0-2,-14 3-1,1 8 0,-7 0 0,1 4-1,-4 1-2,2-2 0,2 2 0,5-2 0,6 0 0,6 0 0,8-2 0,5 2 0,8 1 0,3 5 2,2-4 0,4 5 0,-4-6 1,3 2 1,-9-4 0,1 5 0,-14-4-1,-7 4 1,-14 3-1,-7 5-1,-8-1 1,-5 3-4,0 5-7,-6-10-28,11-8 1,9-11-1,14-16-1</inkml:trace>
  <inkml:trace contextRef="#ctx0" brushRef="#br0" timeOffset="8">9860 9459 41,'0'0'30,"0"0"1,0 0-1,-1-17-18,1 17-3,0 0-3,-12-14-3,12 14 0,-15-15-1,5 8 1,10 7-2,-22-9 0,8 7-1,0 4-1,-2 4 0,-3 6-1,0 6 2,-1 6-1,2 4 0,3 0 1,5 1-1,3-2 2,8-5-1,6-8 1,7-11 0,5-10-1,4-8 3,2-8-3,4-6 2,-1-5-2,1-6 1,-2-2-1,-4-1 1,-4 2-1,-1 3 1,-7 5 0,-2 7 0,-5 10 0,-4 16 0,0 0 1,2 26 0,-3 4-1,2 8 1,3 2-4,-2-1-1,11 4-13,-4-12-17,1-6 0,0-9-2,0-8 2</inkml:trace>
  <inkml:trace contextRef="#ctx0" brushRef="#br0" timeOffset="9">10051 9460 35,'0'0'30,"20"6"0,-9-6 1,1-3-16,7 5-4,-4-10-5,3 3 0,-3-6 0,4 0-3,-7-4-1,1 2 0,-5-2 0,-3 1-2,-5 1 1,-5 3-2,5 10 0,-19-6 0,6 11 0,-1 5 0,1 6 1,4 5 2,-1 2-1,5 5 1,1-2 0,4-1 0,4-3-2,1-8-2,10 0-5,-15-14-7,29-3-2,-16-15-3,12 4 0,-9-13 2,8 5 4,-6-5 7,-2 5 7,1 7 7,-9 2 6,5 13 3,-13 0 2,20 12-1,-20-12-5,18 29-2,-11-15-3,7 4-3,-6-5-1,4 0-2,-12-13 0,13 14 0,-13-14 0,0 0 0,0 0 0,10-7-1,-10 7 1,8-21-2,3 8-3,-2-12-7,18 4-23,-5-3-2,3 2 0,1-1-1</inkml:trace>
  <inkml:trace contextRef="#ctx0" brushRef="#br0" timeOffset="10">10699 9339 52,'4'11'36,"-1"0"-1,-1 7 1,-7-7-14,12 16-8,-10-10-7,7 7-3,-2-5-3,0-2-2,5 1-5,-7-18-8,0 0-21,15-1-2,-7-9 1,-3-10 0</inkml:trace>
  <inkml:trace contextRef="#ctx0" brushRef="#br0" timeOffset="11">10725 9216 66,'-19'-16'28,"19"16"-9,0 0-19,0 0-25,0 0-4,11 2-1</inkml:trace>
  <inkml:trace contextRef="#ctx0" brushRef="#br0" timeOffset="12">11022 9301 38,'11'6'29,"-11"-6"1,0 0 0,0 0-17,0-11-2,0 11-3,-15-3-2,5 11 1,-9-3-3,6 11 1,-8 0 0,7 7-1,-2-2-1,6 4 0,2-3-1,9 0-1,5-3-1,5-8-2,8 2-7,-4-13-20,10-4-4,0-7-2,4-4 0</inkml:trace>
  <inkml:trace contextRef="#ctx0" brushRef="#br0" timeOffset="13">11181 9346 52,'-3'13'29,"3"-13"3,0 0-2,11 14-18,-11-14-3,0 0-3,12-14-1,-12 14-1,13-20-1,-4 9 0,-4-5-2,3 2 1,-4 0-1,-2 2-1,-2 12 0,-3-10 0,3 10 0,-19 13 1,4 2 0,-1 7 1,-4 1 1,4 4 0,-2-1 0,8 3 1,2-6-1,10-1 0,7-7-4,8-9-3,17 1-31,0-9-2,5-5 2,3-6-3</inkml:trace>
  <inkml:trace contextRef="#ctx0" brushRef="#br0" timeOffset="14">14074 9314 42,'0'0'29,"-10"-10"2,10 10-8,-1-11-11,-9 1-3,10 10-3,-12-9-2,12 9-1,-17 1-1,7 6-2,-3 4 0,-1 7 1,2 2-1,-3 6 1,3-1-1,3 3 1,1-6 0,5 0 1,5-9-1,-2-13 1,12 8 0,2-15-2,-1-7 1,2-7 0,1-8 0,0-6-1,1-2 0,-2-3 0,0 1-1,-5-2 0,-2 6 0,-3 2-1,-2 9 0,-1 6 2,-2 7 0,0 11 2,0 0 1,-7 30 1,3-3 0,5 11 0,-3-1-1,5 8 1,0-4-3,3-3-1,4 0-5,-4-17-7,9 0-23,-4-7 0,2-5-1,-1-5 1</inkml:trace>
  <inkml:trace contextRef="#ctx0" brushRef="#br0" timeOffset="15">14305 9276 56,'-2'10'31,"2"-10"0,0 0-1,16 7-23,-16-7-3,12-1 0,-12 1-1,18-9 1,-18 9-2,20-20 0,-12 6 0,1-1-1,-3 0 0,0 0-1,-3 2 0,-3 1-1,0 12-1,-6-11 1,6 11-1,-16 8 1,6 5 2,-3 7 0,-1 4 1,2 7 1,-2 1 0,6 2 1,1-4-1,7 0-1,4-8-2,5-7 0,8-8-2,4-11-1,6-5 0,0-10 0,4-2-1,-4-10 0,1 2 0,-5-3 0,-3 4 2,-5 4 1,-2 5 1,-4 9 0,-9 10 2,0 0 1,10 17 0,-8 6 1,-4 0-1,5 5 1,-4-4-1,4 3-1,-1-9 0,2-1 0,-4-17 0,10 11 0,-10-11 0,12-9-1,-2-3 1,0 1-1,0-3-1,1-4-3,4 9-5,-8-7-28,6 1 1,-2-1-2,0 0 2</inkml:trace>
  <inkml:trace contextRef="#ctx0" brushRef="#br0" timeOffset="16">14852 9176 67,'0'0'36,"12"19"-2,-9-7 1,-2 7-22,-5-7-9,7 9-1,-4-4-1,2 4 0,-1-5-1,1-1-1,0-1-2,-1-14-4,6 19-7,-6-19-19,0 0-3,0 0-1,4-15 1</inkml:trace>
  <inkml:trace contextRef="#ctx0" brushRef="#br0" timeOffset="17">14914 9030 46,'-14'-18'24,"14"18"-5,-16-8-13,16 8-26,0 0-7,0 0-2</inkml:trace>
  <inkml:trace contextRef="#ctx0" brushRef="#br0" timeOffset="18">15185 9216 25,'0'0'27,"20"-6"2,-20 6-4,-5-17-10,5 17-5,-12-12-1,12 12-2,-27-3-1,13 10 1,-8 0-1,6 9 0,-4 0-1,10 8 0,-2-2-1,11 7-1,2-5-2,6-1-1,8-1-5,-4-11-7,9-1-23,0-7 0,0-5 0,1-7 0</inkml:trace>
  <inkml:trace contextRef="#ctx0" brushRef="#br0" timeOffset="19">15329 9248 21,'0'0'28,"14"14"1,-14-14 1,11 0-15,7 4-3,-8-15-4,10 3-2,-7-8-1,5 3-1,-6-7 0,2 3-1,-7-1 0,-2 3-1,-3 1-1,-2 14-1,-6-10 0,6 10-1,-20 7 1,4 6 1,-3 5 2,2 7 0,-3 0 2,7 9 0,-2-5 1,11 5 0,3-5-2,15 0 0,4-7-3,11-6-2,14 0-8,-1-11-29,11-7 2,5-9-2,2-6 1</inkml:trace>
  <inkml:trace contextRef="#ctx0" brushRef="#br0" timeOffset="20">5424 12948 5,'0'0'15,"0"0"-8,0 0-6,11-7 1,-11 7 1,0 0 1,0 0 1,0 0 0,0 0 0,7-11 0,-7 11 0,0 0-2,0 0 0,0 0-1,10 3 0,-10-3 2,12 4 1,-12-4 1,20 5-1,-10-5 0,7 4-1,-2-4 0,5 4-1,0-4-1,3 1-1,0-1 0,4 0 0,1-1-1,4 0 1,-1 0-1,3 2-1,2 0-1,-4 0-3,6 5-1,-4-5-2,4 4-8,-2 3-8,-3-11 0,8 9-1</inkml:trace>
  <inkml:trace contextRef="#ctx0" brushRef="#br0" timeOffset="21">6506 12934 29,'0'0'13,"2"-12"1,-2 12-4,10-1-3,-10 1-2,16-1-2,-16 1 1,23 0-1,-9 0 1,5 2-1,-1-3 0,3 2 0,4-3-1,4 2-1,5-4-1,1-1-2,4 1-2,0-3-2,5 5-5,-3 0-8,-5-4-6,9 10 1</inkml:trace>
  <inkml:trace contextRef="#ctx0" brushRef="#br0" timeOffset="22">7666 12901 14,'0'0'15,"10"4"-6,-10-4 1,14 1-3,-14-1 0,19 3-1,-5 1 1,-1-4 0,4 1 0,0-2-2,6 1-1,3-2-2,3 0 0,2-1-4,4-3-4,3 4-5,0-3-4,4 0-3,4 5-4,-7-11-2</inkml:trace>
  <inkml:trace contextRef="#ctx0" brushRef="#br0" timeOffset="23">8990 12952 14,'15'-8'12,"6"3"-1,-2 1-1,1-1-1,1 4-1,0-1-1,2 4-1,-1-2-1,5 4 0,-3-2-2,6 1-1,-3 0-1,4-1 0,3-1-2,1-1-1,2 1-6,0 0-6,-4-6-9,11 9-1</inkml:trace>
  <inkml:trace contextRef="#ctx0" brushRef="#br0" timeOffset="24">10221 12994 8,'11'0'22,"2"3"0,-13-3-7,16-4-6,-2 2-3,0-1 0,5 2-2,1-3 0,4 2 0,3-3-1,5 3-1,3-3 0,1 1-1,5 2-3,-1-5-4,5-1-17,9 6-2,-8-9 0,11 9 0</inkml:trace>
  <inkml:trace contextRef="#ctx0" brushRef="#br0" timeOffset="25">11719 12984 21,'22'7'23,"-9"-11"0,14 3-8,-1-1-8,4 0-5,5-1-1,5-2-1,2-1 0,5 2 0,1-2 1,2 1-1,1 1-1,2 1-2,-2 1-10,-4-5-10,10 11 0,-13-11-1</inkml:trace>
  <inkml:trace contextRef="#ctx0" brushRef="#br0" timeOffset="26">13017 12944 18,'11'-7'21,"15"11"0,-5-8-12,3 0-4,6 0-1,0-2 0,7 3 2,-1-4 0,6 3-1,2-2 0,5 3 0,1-1-1,6 1-2,1 2-4,0-1-2,5 2-5,-5-4-5,2 1-5,-1 0-2,-7-3 0,0 3 0</inkml:trace>
  <inkml:trace contextRef="#ctx0" brushRef="#br0" timeOffset="27">14364 12873 13,'11'13'18,"-11"-13"-9,21 0-1,-2 3 1,-3-6 1,10 7 0,-3-8 2,10 7-1,-4-6-2,11 6-2,-2-4-3,8 2-1,2-1-2,3 0 0,2 2-3,-3-3-3,5 4-4,-5 0-14,-3-8-6,2 10 1,-8-11 0</inkml:trace>
  <inkml:trace contextRef="#ctx0" brushRef="#br0" timeOffset="28">15535 12915 17,'0'0'21,"32"3"-1,-9-2-14,2-2 0,7-1-1,1-2 0,7 3 2,0-6-1,7 4-1,1-5 0,4 6-1,-2-4-1,4 3-4,2 2-2,-3-3-4,4 4-3,-3-3-7,0 2-1,2 3-4,-7-7-4</inkml:trace>
  <inkml:trace contextRef="#ctx0" brushRef="#br0" timeOffset="29">16991 12926 7,'29'11'27,"-2"-10"1,17 6-2,3-7-20,10-11-27,18 10-3,-1-18-2</inkml:trace>
  <inkml:trace contextRef="#ctx0" brushRef="#br0" timeOffset="30">12395 10377 3,'5'15'5,"1"-4"3,-6-11-1,5 23 0,-5-11-1,2 8-1,-2 1 0,1 6 1,-2 3-2,0 7-10,1 9-10,-9-5-1,10 12 0</inkml:trace>
  <inkml:trace contextRef="#ctx0" brushRef="#br0" timeOffset="31">12366 11126 6,'0'0'15,"4"11"-6,-1-1-1,-3 2-3,2 5 0,-2 2 0,1 5-1,0 0 0,0 3-2,-1 2-1,0-1 0,0 0-5,0-5-7,5 8-6,-10-13-1</inkml:trace>
  <inkml:trace contextRef="#ctx0" brushRef="#br0" timeOffset="32">12402 11575 11,'4'28'18,"-6"-14"-2,5 8-3,-1 2-4,-5 2-2,1 2-3,-2 0 0,3 2-1,-2-4-3,0 0-8,-3-8-12,8 8-1,-8-13 1</inkml:trace>
  <inkml:trace contextRef="#ctx0" brushRef="#br0" timeOffset="33">12414 12165 11,'-3'16'21,"9"10"-1,-9-4-7,3 0-2,1 2-2,-2-1-3,2 3-1,-4-4-1,2 4-2,-3-3 1,3 4-1,-3-3-1,2 1-2,1-2-1,-1 0-4,4 2 0,-3-6-2,5 7-3,-4-6 0,2 8-3,-1-4 2,0 3 1,0 0 3,1 1 1,-1 2 1,0-2 4,1-1 3,-1 1 3,0-2 1,2 0 0,-2 1 0,0-1 2,-1 1-1,1 1 0,-1 1-1,0 0-2,0 1 0,0-1 1,0 0-3,1-4-5,-1 2-5,-1-9-3,4 4-2,-6-6 0</inkml:trace>
  <inkml:trace contextRef="#ctx0" brushRef="#br0" timeOffset="34">12436 13457 15,'-1'22'13,"2"6"0,-2-2-2,1 1-3,0 4-1,-1-4-1,2 6-2,-2-4 0,2 2 0,-1-3 0,2 0-1,-2-2 0,2-2-2,-1-2 2,1-2-2,-2-2 0,1 2-1,0-2 0,-1 2-1,0-2 2,2 3-1,-2 0 1,0 1-1,0 1 0,0-2 1,0 3-1,0-3 1,0 3-1,0-4 0,-2 4 0,2 1 1,-1 1-1,0 3 0,1 3-1,-1 5-1,2 4-3,-2 4-11,-1 0-7,5 11 1,-5-9-2</inkml:trace>
  <inkml:trace contextRef="#ctx0" brushRef="#br0" timeOffset="35">12390 6738 25,'0'0'17,"0"0"0,0 0-2,-6-13-1,6 13-4,0 0-2,0 0-3,0 0-1,0 0-1,-8 19-1,8-3-1,-2 8-1,1 6 0,-2 9 0,2 5 0,3 6-1,-2-1-1,5 5-4,-5-4-5,2 3-5,1-2-6,-6-9-3,7 6 1</inkml:trace>
  <inkml:trace contextRef="#ctx0" brushRef="#br0" timeOffset="36">12369 7688 13,'-3'17'19,"6"10"-4,-2-1-4,2 0-2,0 1-2,-1-1-2,2-2-1,-3-3-2,1-3-5,0-4-4,0 1-6,-2-15-7,2 22-1,-2-22 0</inkml:trace>
  <inkml:trace contextRef="#ctx0" brushRef="#br0" timeOffset="37">12383 8227 9,'-3'19'16,"8"11"-4,-6-4-3,2 2-2,-2-1-3,1 2-2,-1-4-1,0 3-1,0-1-2,-3 1-2,2 0-3,-4-5-5,7 8-5,-8-13 0</inkml:trace>
  <inkml:trace contextRef="#ctx0" brushRef="#br0" timeOffset="38">12342 9991 6,'-1'23'6,"5"5"0,-4-3-1,2 4-2,-3-3-1,3 3-1,-3 2-1,1 3 0,0 3 0,-1 3 1,-1 3-1,-1 4-2,2 3-3,-3-3-1,4 7-6</inkml:trace>
  <inkml:trace contextRef="#ctx0" brushRef="#br0" timeOffset="39">12421 8741 23,'-6'25'20,"9"16"-4,-6 2-3,2 8-4,0 3-2,0-1-3,-1-1-4,-2-3-12,5-1-9,-10-17 1,9 3-2</inkml:trace>
  <inkml:trace contextRef="#ctx0" brushRef="#br0" timeOffset="40">12382 9474 29,'3'37'21,"-8"-6"-3,5 3-5,0 3-4,-5-2-5,4 1-2,-3 1-1,2-4 0,1 1-1,0-1 1,0 0-1,1-1 0,1 0 0,0 4 0,0-3 1,1 4-1,3 5 1,-2 0-2,0 1 2,-2 2-4,4-1-1,-2 3-16,-5-8-2,7 11-1,-10-14 1</inkml:trace>
  <inkml:trace contextRef="#ctx0" brushRef="#br0" timeOffset="41">13036 8612 15,'0'0'21,"0"0"-4,0 0-3,0 0-1,0 0-2,0 0-3,0 0 0,0 0-1,0 0-1,0 0-2,0 0-1,0 0 0,0 0-1,0 0 0,0 0 0,0 0-1,0 0-1,0 0 1,0 0 0,0 0 0,0 0 0,14 1-1,-14-1 1,23 0 1,-4 0-1,4 3 2,3-2-1,4 5 0,1-2 1,4 0-1,0-4-1,0 3 1,-1-3-3,-5-2-2,3 6-10,-5-2-17,-7-5-1,-1 6 0,-6-6 1</inkml:trace>
  <inkml:trace contextRef="#ctx0" brushRef="#br0" timeOffset="42">13270 8470 14,'0'0'22,"0"0"-2,0 0-3,-10 3 0,10-3-5,0 0-3,0 0-1,0 0-1,0 0-3,0 0 0,0 0-2,0 0 0,0 0 0,0 0-1,13 14 0,-13-14 1,18 19 0,-7-10 0,3 8 1,-2-4 0,3 5 0,-2-2-1,2 3 1,-2-4-2,1 1 1,-3-4 0,0 0-1,-11-12 1,16 15-1,-16-15 1,0 0-1,0 0 1,12 13-1,-12-13 1,0 0-1,-12 14 1,12-14-1,-20 19-1,9-6 1,-3 1-1,-1 0 0,1 1-1,0-5-3,7 10-8,-6-9-22,13-11 2,-11 14-3,11-14 2</inkml:trace>
  <inkml:trace contextRef="#ctx0" brushRef="#br0" timeOffset="43">11493 8479 28,'0'0'24,"0"0"-3,0 0-2,0 0-5,0 0-2,0 0-1,-2-11-2,2 11-2,0 0-2,0 0 0,0 0-1,16-3-1,-16 3-1,23-1 0,-6-1 2,6 4-2,1-4 1,7 3 0,0-5-1,1 4 0,-2-3 0,1 1-1,-4-2 0,0 1 0,-6 2-2,-5-3-3,2 10-7,-18-6-14,13 1-8,-13-1-1,0 0 1</inkml:trace>
  <inkml:trace contextRef="#ctx0" brushRef="#br0" timeOffset="44">11541 8350 26,'1'-10'27,"-1"10"0,0 0 0,0 0-15,0 0-2,0 0-3,0 0-4,-15 8 0,15-8-2,-13 11 0,13-11-1,-18 14 0,6-5 0,1 0 0,-2 2 0,0-1-1,0 2 1,2-3-1,-2-2 0,13-7 0,-17 15 1,17-15-1,-11 9 0,11-9 0,0 0 1,-7 13-1,7-13 1,0 11 0,0-11 0,3 16 2,1-2 0,1-3 0,4 5 3,0-6-1,6 9 2,-3-7-1,9 6 0,-7-8 1,7 5-1,-6-8-2,4 3 0,-5-3 0,0-1-3,2 4-9,-5-3-24,-1-1 0,-10-6-2,16 10 2</inkml:trace>
  <inkml:trace contextRef="#ctx0" brushRef="#br0" timeOffset="45">676 8180 7,'5'-12'22,"-5"12"2,0 15-3,-1 3-4,-1 10-5,-2 4-3,6 12 0,-6 2 1,6 11-2,-2-7-1,6 5-1,-5-12-1,8-2-2,-2-15 0,6-7 0,2-18-1,3-13 0,2-12 0,3-7-1,0-7 1,-1-2-1,0 0 0,-3 6-1,-5 8 1,-4 15 0,1 11 0,-4 15 1,-5 9-1,4 11 2,-4-1 0,4 5 1,0-6-1,6-2 0,-3-15 0,8-7 0,-1-13 0,6-10-1,0-10-1,5-6 0,-5-8 1,2-5-2,-1-2 0,-7-5-5,7 12-16,-14-3-16,-3 6 0,-6 4 0,0 9-1</inkml:trace>
  <inkml:trace contextRef="#ctx0" brushRef="#br0" timeOffset="46">1261 8155 64,'15'24'35,"-7"-2"-1,-1 5 0,3 13-19,-14-3-5,8 16-3,-10-6-2,5 5-1,-6-9-2,1-3 0,0-10-1,5-9-1,1-21-1,10-1 0,2-15-1,2-9 0,4 0 1,1-1-1,-2 1 0,-1 7 2,-3 11 1,-2 10 0,-4 10 1,-2 10-1,-5 4 1,0 2-1,2 0-2,-4-7-4,12 1-12,-10-23-20,21 9 0,-6-21-1,5-3 1</inkml:trace>
  <inkml:trace contextRef="#ctx0" brushRef="#br0" timeOffset="47">1602 8493 41,'1'17'33,"4"-1"1,3-3 0,4-9-11,9 7-11,-5-17-6,10 3-2,-4-11-1,2-2-1,-3-6 0,-1 1-1,-5-2 0,-5 1 0,-7 3-1,-6 4 0,-2 4 0,-6 9 1,-3 5 0,-1 9 0,-5 6 0,4 11 1,2 3 0,5 7 0,2-1 0,7-3-2,6-2-1,4-13-1,10-6-2,0-17-2,8-3-2,-11-19-5,14 5-2,-15-17 0,11 11 2,-14-10 1,5 13 5,-8 0 5,0 4 5,2 16 6,-12 3 4,17 2 3,-17-2 0,9 32 0,-12-15-5,9 14-1,-9-9-4,6 3-2,-7-5-2,4-5-1,0-15-1,0 0 0,16-22-1,-2-1 0,1-2 0,3 1 0,0 2 1,1 6 0,-4 9 0,-3 11 1,0 7 0,-4 8 0,-1 3 0,1-2 0,2 5-4,-10-25-13,22 19-22,-7-17 0,4-6 0,2-11-1</inkml:trace>
  <inkml:trace contextRef="#ctx0" brushRef="#br0" timeOffset="48">2672 7961 51,'4'-16'35,"-4"16"-1,0 0 2,0 17-16,8 19-6,-12-1-4,9 18-3,-9 2-2,4 12-1,-2-2-1,1-1-2,-1-6-2,-1-11-2,3-2-5,-7-24-10,8-3-20,-1-18 0,0 0-1,0 0 2</inkml:trace>
  <inkml:trace contextRef="#ctx0" brushRef="#br0" timeOffset="49">2515 8295 59,'0'0'35,"0"0"-2,16-2 0,8 7-23,-9-12-3,12 5-2,-4-10-1,5-2-3,1-6 1,3-7-2,-1-5 1,2 0 0,-1-2-1,-2 4 0,-3 7 1,0 9 1,-10 12 0,-2 16 0,-9 9 2,0 16 0,-11 7 0,0 12-1,-4 0 0,0 1 0,-3-4-2,4-7 0,0-8-1,4-10 0,5-12-1,-1-18-1,15 1 0,-3-15 0,4-1 0,-3-5-1,2 4 2,-2 1 0,-1 10 1,-12 5 0,15 10 1,-8 6 0,0 1 0,3 3 0,2-3 0,5-2 0,5-5-1,5-7-1,8-5 1,-1-4-1,6-3 0,-3-5 0,2 0 0,-5-3 0,-3 1 0,-7-1 0,-5 2 0,-6 0 1,-5 0-1,-6-1 0,-2 2 1,-5 3-1,5 11 1,-12-15 0,12 15 0,-19 2 2,8 9-1,1 7 2,-1 3-1,4 4 0,1 1 0,8-1 1,6-4-2,9-4-2,10-2-4,0-13-32,16-1-1,-1-9 0,5-2 0</inkml:trace>
  <inkml:trace contextRef="#ctx0" brushRef="#br0" timeOffset="50">933 9413 46,'6'12'32,"-6"-12"3,0 0-3,11 0-17,-20-15-3,11 2-7,-8-5-2,1-4-3,1 0-1,-5-5-2,0 8 1,-4-2 0,3 9 0,-4 3-2,1 11 3,-1 5 1,-2 8 0,4 5 0,1 1 1,5 4 0,2-3-1,4 0 3,2-6-2,7-1 0,4-5 1,8 1 0,-4-2 1,6 4 0,-2-3 0,2 6 1,-4 1 0,1 7-2,-10-1 1,-4 2-2,-6-1 1,-4 0-1,-8 1 0,-2-3-2,-7-5 1,-2-6-2,2-1-2,-7-14-8,10 0-24,-6-8 0,5-3-1,2-8 1</inkml:trace>
  <inkml:trace contextRef="#ctx0" brushRef="#br0" timeOffset="51">1159 9447 49,'20'-11'31,"0"3"1,-8-3-2,-7-11-16,8 9-5,-12-9-2,4 5-3,-7-3 0,0 5-2,-6 3-1,8 12-1,-21-12-1,8 14 1,1 6-1,-1 7 1,1 4 0,3 4 1,1 0 0,3 2 0,3-4 1,7-2 0,-5-19 0,13 15-1,-2-19 0,2-3 0,1-4 0,-1 1 0,0 0 1,-1 5-1,1 2 1,-2 5-1,2 2 0,2 1-1,0-1 1,4-4-1,3-6 0,2-7-1,0-5 1,2-7-1,-2-5 1,-4-5-1,-1-2 0,-6-4-1,-2 3 0,-8 0-1,-1 6 2,-3 5-1,-1 9 1,2 18 1,0 0 2,0 15 0,1 19 1,2 15 0,-5 3 0,4 9 0,-3-2-1,0-3-1,1-6-3,-3-14 0,4-7-3,-1-29-4,4 15-9,-4-15-20,-4-22 3,-2 1-3,-7-5 4</inkml:trace>
  <inkml:trace contextRef="#ctx0" brushRef="#br0" timeOffset="52">1338 9309 42,'19'7'33,"2"-4"1,9 1-1,11 4-18,-5-12-2,10 7-5,-7-7-2,8 0-2,-8-4-1,-2 0-2,-4-5 0,-6-1 0,-7-3-1,-5-3 0,-4 3-1,-8 1 0,-4 2 0,1 14 0,-14-11 1,0 15 2,0 7 0,2 11 3,-4-1-1,8 9 1,-2 0 0,9 6-1,4-7-2,9-1-1,5-4-3,3-14-7,16 0-28,-4-12-2,10-5 1,0-10-2</inkml:trace>
  <inkml:trace contextRef="#ctx0" brushRef="#br0" timeOffset="53">2340 9174 58,'0'0'37,"0"0"0,3 13-1,-2-2-17,7 22-6,-12-5-6,7 7-2,-4 0-4,-1-3-2,4-2-7,-9-18-13,9-2-17,-2-10 1,6-11-1,-2-9 1</inkml:trace>
  <inkml:trace contextRef="#ctx0" brushRef="#br0" timeOffset="54">2343 9080 80,'0'0'35,"-20"-10"-4,20 10-4,-13 5-49,13-5-10,-11 5-2,11-5-1</inkml:trace>
  <inkml:trace contextRef="#ctx0" brushRef="#br0" timeOffset="55">2654 9123 55,'10'3'34,"-10"-3"-1,0 0 0,0 0-17,-13 20-7,-3-13-4,3 5-2,-4 0-1,3 0 0,1 1-1,6-1 0,6-1 0,6 3 1,-5-14 0,24 20 1,-6-12-1,0 4 1,-2 0 0,-1 3 0,-9-1-1,-2 4 0,-6-2 0,-3 2-2,-5-2-2,-2-5-2,6 9-20,-8-14-15,2-3 2,12-3-3,-14-18 3</inkml:trace>
  <inkml:trace contextRef="#ctx0" brushRef="#br0" timeOffset="56">3167 8864 62,'3'13'35,"4"3"1,2 9 2,-6 2-25,14 18-2,-12-4-4,8 11 0,-8-7-4,2 3 0,-7-8-2,1-7 0,-2-7-1,-1-8 0,2-18-1,0 0 1,0 0-2,6-14 1,3-5 0,0-5-1,5 0 1,2 0 0,1 6 0,0 3 1,2 6 1,-1 7-1,-4 8 1,1 6 1,-8 2-1,-1 5 1,-6 1 0,-3 4-1,-6 1 0,-5 0 0,-4-3 0,-2-3-1,0-3-1,-2-7-1,8 1-7,-8-14-28,14-7-1,3-11 0,10-2 0</inkml:trace>
  <inkml:trace contextRef="#ctx0" brushRef="#br0" timeOffset="57">3543 9075 69,'15'16'37,"-3"2"-1,-1 6 2,-14-7-22,12 13-7,-10-7-5,1-1-4,2 0-6,-2-22-6,0 15-25,0-15 1,0-13-1,0-4 0</inkml:trace>
  <inkml:trace contextRef="#ctx0" brushRef="#br0" timeOffset="58">3534 8976 59,'0'0'31,"-10"-7"-4,10 7-10,13 15-34,-13-15-12,20 12-3,-8-3 0</inkml:trace>
  <inkml:trace contextRef="#ctx0" brushRef="#br0" timeOffset="59">3785 9231 22,'20'8'28,"-20"-8"0,15-5 2,-15 5-13,6-17-4,-6 17-5,8-24-2,-3 10-2,-5-4-1,1 4 0,-5-1 1,4 15 0,-10-16-2,10 16 1,-19 0-1,9 9 1,-3 2-2,3 6 1,-3-1-1,5 2 0,2-3 0,3-1 0,1-1-1,6-3 2,-4-10-1,14 12 0,-4-10 1,5 2 0,-2-1 0,4 1-1,3 2-2,-2-12-9,4 5-26,1-3 2,-2-6-3,1-3 2</inkml:trace>
  <inkml:trace contextRef="#ctx0" brushRef="#br0" timeOffset="60">4187 8990 56,'0'0'34,"0"0"-1,0 0 0,0 0-17,-25 8-7,25-8-4,-20 16-3,20-16-1,-11 16-1,11-16 0,0 19 1,5-9 0,3 1 1,3 5 1,-3-1 0,2 7 1,-6-2 0,-1 7-1,-5-4 1,-3 2-2,-5-2-1,-2-2-1,-2-1-2,-3-11-4,17-9-31,-21 6-1,21-6 1,-16-25-2</inkml:trace>
  <inkml:trace contextRef="#ctx0" brushRef="#br0" timeOffset="61">4380 9116 46,'0'0'30,"17"4"1,-17-4-1,7-12-18,3 8-4,-7-9-2,-3 13-1,10-23 0,-5 12-2,-5-4-1,-1 4-1,-4 1-1,5 10 0,-15-8 0,4 11 1,0 6 1,-1 8 0,0-1 2,2 9 0,1-2 1,7 7 0,-2-4-1,11 1-1,1-2-3,5-8-4,13 6-7,-9-17-18,12-3-7,1-9-1,1-4 0</inkml:trace>
  <inkml:trace contextRef="#ctx0" brushRef="#br0" timeOffset="62">4805 9103 24,'15'-13'29,"-13"3"1,0 0 0,-2 10-9,-5-27-6,5 27-4,-11-23-3,11 23-2,-18-14-1,7 14-2,-5 1 0,1 11 0,-4 2 0,3 10-1,-1 0 1,2 8-1,2-2 1,5 4-1,2-4-1,6-4 1,5-7 0,5-8-2,4-12 0,6-9 0,-1-12-1,4-10 0,1-8 0,-3-14-4,4 2-3,-9-12-2,4 13 3,-9 0 3,-3 14 1,-8 15 2,0 22 4,-17 8 2,-5 20 4,7 26 3,-8 3-4,10 12-3,3 2-3,7-5-4,11 3-8,-6-13-27,12-10 0,-3-13 0,1-10-1</inkml:trace>
  <inkml:trace contextRef="#ctx0" brushRef="#br0" timeOffset="63">678 10189 38,'0'0'34,"0"0"2,12 19 0,-18-7-15,14 19-7,-12-7-4,7 10-4,-4-4 1,5 2-6,-4 0-4,-4-16-14,6-1-20,-2-15 1,0 0-2,0 0 1</inkml:trace>
  <inkml:trace contextRef="#ctx0" brushRef="#br0" timeOffset="64">600 10023 56,'0'0'26,"-6"-15"-7,6 15-18,10 1-28,-10-1 0,19-1-5</inkml:trace>
  <inkml:trace contextRef="#ctx0" brushRef="#br0" timeOffset="65">831 10160 42,'18'33'34,"-4"2"2,-6 0-1,-5-11-14,8 10-6,-17-18-8,9 3-4,-3-19-2,-1 13-1,1-13 0,5-18 0,4 2 0,2-4-1,2 3-1,1-1 2,0 3 1,2 7 0,1 7 1,0 8-1,-3 5 1,2 5 0,-3-2 2,3 2-3,-1-3 0,1-4 0,1-4-1,-1-7-1,-1-6 0,-2-7 0,3-4-2,-3-8 1,2-1-4,-7-11 2,5 2-2,-9-7 1,4 5 0,-4 0 2,-2 6 3,0 6 1,-3 7 2,1 19 2,0 0 1,9 13 1,-7 10-1,5 17 0,-6 5-1,3 11-1,-2-1-1,1 2-1,-3-5-1,0-7-2,0-6-2,-3-16-4,9-1-7,-6-22-21,0 0-3,-12-13-1,6-4 1</inkml:trace>
  <inkml:trace contextRef="#ctx0" brushRef="#br0" timeOffset="66">1119 10220 32,'8'-11'30,"13"13"1,0-3 2,7 0-11,7 11-12,-8-7-2,9 9-2,-10-5 1,7 8-2,-11-3 1,2 5-4,-5-4 1,-1 3-1,-4-4 0,0 2-1,-1-6 0,0 2 0,-2-9 0,3-5 0,-1-5 0,1-4 0,0-4-1,-1-3 2,-1 0-3,-4-2 3,-2 0-3,-5 6 2,-4 4-2,3 12 1,-24-4 0,6 11-1,-1 13-2,-7-1-10,4 14-24,1 4 0,4 1-1,6-3 1</inkml:trace>
  <inkml:trace contextRef="#ctx0" brushRef="#br0" timeOffset="67">2296 9851 50,'0'0'33,"0"0"3,-14 20-2,16 18-15,-10-3-7,10 20-3,-10-1-2,8 13-2,-4-5 0,2-3-4,1-8-2,-3-15-5,7-5-2,-3-31-9,6 14-15,-5-26-5,2-5-1,-1-6 1</inkml:trace>
  <inkml:trace contextRef="#ctx0" brushRef="#br0" timeOffset="68">2110 10069 33,'0'0'31,"0"0"3,13-7-2,7 12-15,5-13-8,13 7-1,-2-12 0,8 4-4,-4-8 0,1 0-2,-6-2 1,-2 4 0,-10-1 0,-2 11 1,-6 5-1,-1 13 0,-10 5 0,2 13 0,-6 4-1,-1 6 0,-3 1 0,1-3 0,-3-4-1,0-6-1,5-11 1,1-18-2,0 0 0,22-2-1,-6-12 0,2-5 1,1 3-1,1 1 1,-1 5 0,-3 6 1,-3 9 0,-4 5 0,-1 5 2,0 2-2,0 1-1,-2-8-5,11 8-21,-17-18-11,21 4 2,-10-9-2</inkml:trace>
  <inkml:trace contextRef="#ctx0" brushRef="#br0" timeOffset="69">2801 10190 44,'0'0'33,"18"4"0,-4-6 0,-1-8-20,8 9-3,-7-12-4,5 3-3,-4-6-1,-1 0 0,-4-2 0,-4 4-1,-4-1 1,-2 15-1,-7-13 2,7 13 0,-19 14 1,11 5 1,-5 1-1,8 8 0,-1-3 1,9 4-2,6-6 0,9-5-4,8 2-3,2-20-24,20 1-10,-1-8 0,9-6-2</inkml:trace>
  <inkml:trace contextRef="#ctx0" brushRef="#br0" timeOffset="70">3599 9959 55,'13'-10'36,"-13"10"-2,8-10 2,-8 10-20,0 0-5,0 0-5,0 0-2,-22 5-2,4 7-1,-1 6-1,-2 0-1,-2 3 0,3 2-1,0-2 1,9-1-1,7-3 1,11-3 0,4 1 1,4-2 0,3 1 1,2 0 0,0 0 1,-4-3 1,-1 4 0,-12-3 0,0 3 0,-12-1 0,-1 3-2,-5 1 1,-5 0-5,4 6-3,-13-9-25,11 0-7,-1-9 0,19-6-1</inkml:trace>
  <inkml:trace contextRef="#ctx0" brushRef="#br0" timeOffset="71">3807 9686 60,'0'0'35,"11"-8"0,-11 8-1,-1 18-19,9 14-4,-11 1-5,8 16-1,-6 4-3,4 9 2,-6 0-2,1 2-1,-1-5 0,-1-10-2,2-1-4,-6-21-7,13 4-14,-7-16-11,2-15 1,0 0-2,0 0 2</inkml:trace>
  <inkml:trace contextRef="#ctx0" brushRef="#br0" timeOffset="72">3700 10130 23,'-4'-13'31,"-2"-6"2,10 4-1,2 5-11,-4-12-6,14 11-3,-4-8-3,13 7-3,-4-3-3,7 6 0,1 2-2,3 7 1,0 2-1,-1 7 0,-3 2 0,-4 4 0,-4 1 1,-2 2-1,-7-1 1,-2 2-1,-6 0-1,-1 2 1,-2-3 0,-3 2 0,0-3-1,-1-2 0,1-2 0,3-13 0,-4 14 0,4-14 0,0 0-1,6-11 1,-6 11-1,12-23 0,-3 8-2,-1-6 0,5 2 0,-5-7-2,7 7 0,-7-8 0,6 9 0,-5-3-1,3 8 3,-4-1 0,2 6 2,-10 8 0,17-9 2,-17 9-1,16-3-1,-16 3-15,16-12-13,-3 11-3,-13 1 2,19-9-1</inkml:trace>
  <inkml:trace contextRef="#ctx0" brushRef="#br0" timeOffset="73">4296 10029 54,'0'0'34,"11"16"0,-10-2 0,-8-3-23,13 15-1,-9-8-3,8 9 0,-5-10-3,7 3-2,-5-8 0,-2-12-1,15 7 0,-15-7 0,20-22 0,-8 2-1,-1-8 1,0-1 0,-1-2 0,-2 0-1,-4 4 0,-6 7 0,-2 9-1,-7 9 1,-3 12-2,-4 4-3,4 17-20,-7-1-12,0 3 1,2-2-1,8-7 2</inkml:trace>
  <inkml:trace contextRef="#ctx0" brushRef="#br0" timeOffset="74">4509 9979 65,'8'19'37,"-5"3"-1,-1 8 1,-5-10-23,4 15-5,-12-10-4,7 1-3,-1-8-1,2-5-1,3-13-1,0 0-1,19-13 1,-6-5-1,6-2 1,-2-1-1,0 3 1,0 1 1,-5 7 0,-12 10 0,15 6 1,-11 9 0,-3 5-3,-3-3-3,11 10-16,-6-8-15,3-4 1,-6-15-2,16 12 2</inkml:trace>
  <inkml:trace contextRef="#ctx0" brushRef="#br0" timeOffset="75">4772 10162 32,'21'5'25,"-10"-5"-6,1-3 1,5 3-3,-7-11-2,7 7-3,-9-11-2,6 8-1,-9-10-2,4 6 0,-6-5-3,2 6 0,-6-5-1,1 15-1,-3-19-1,3 19 1,-15-5-1,4 7 0,-1 4 0,-1 1-1,1 4 0,3 2 1,3 1 0,6 2-1,5-1 1,4 2 0,3 0 1,3 6 1,-1-1 1,2 7-1,-5 0 1,-3 7-2,-5-2 2,-3 4-3,-7 0 1,-4 0-3,-5 0 0,-5-6-2,2 2-6,-13-10-28,9-4-1,-6-12 1,0-3-2</inkml:trace>
  <inkml:trace contextRef="#ctx0" brushRef="#br0" timeOffset="76">549 11076 55,'8'-10'36,"-8"10"-1,0 0 1,14 11-14,-14-11-9,2 21-6,-3-4-2,6 10-2,-5 0-1,2 6 0,0-1-3,-2-6-3,5 9-8,-12-14-25,7-21 0,0 0-1,0 0-1</inkml:trace>
  <inkml:trace contextRef="#ctx0" brushRef="#br0" timeOffset="77">579 10866 63,'0'0'34,"1"-16"-2,-1 16-4,0 0-33,0 0-22,0 0-6,1 14-2,-1-14 0</inkml:trace>
  <inkml:trace contextRef="#ctx0" brushRef="#br0" timeOffset="78">711 11049 30,'12'35'35,"-2"4"1,-7 3 1,1-11-13,4 13-5,-17-20-9,10 2-4,-5-11-3,4-15-2,0 0 0,0 0-1,17-28 0,-7 2 0,5 0 1,-1-1-1,1 2 0,-1 5 0,-1 8 1,-1 9 0,1 7 0,-2 7 0,-3 5 0,1 5-1,3 6-4,-9-12-15,6 8-18,2-7 0,-3-5-1,-8-11 1</inkml:trace>
  <inkml:trace contextRef="#ctx0" brushRef="#br0" timeOffset="79">1036 11061 68,'14'12'36,"-3"4"1,-2 6 1,-9-3-26,16 15-3,-10-11-4,7 3-1,-6-8-1,2-2-1,-9-16 0,15 4-1,-15-4 0,20-22 0,-11 3 0,1-5-2,7-2-3,-8-17-17,9 9-17,-4-2-1,4 3 0,-4 0 0</inkml:trace>
  <inkml:trace contextRef="#ctx0" brushRef="#br0" timeOffset="80">1383 11113 42,'0'0'31,"16"7"3,-16-7-1,5-12-20,6 9-2,-8-12-3,6 2-3,-5-8-1,5 4-2,-6-4-2,2 3 1,-5 2-2,-3 3 1,3 13-1,0 0 1,-16-1 1,10 16 1,-2 4 1,2 9 0,-1 1 1,7 8 0,-2-5-1,7 3 0,2-8-3,2-7-3,10 0-6,-9-21-14,10-2-15,1-9 2,-1-6-3,1-6 3</inkml:trace>
  <inkml:trace contextRef="#ctx0" brushRef="#br0" timeOffset="81">1638 11000 43,'18'0'34,"-10"13"2,2 5-1,2 13-15,-16-12-6,11 13-7,-12-10-2,6 2-2,-4-6-1,2-3 0,1-15 0,-10 11-1,10-11-1,3-13 1,0-1-1,4-3 0,2-3 0,3-2 0,6 2-3,0-10-7,6 6-26,0-1-1,1 2 0,0 0 0</inkml:trace>
  <inkml:trace contextRef="#ctx0" brushRef="#br0" timeOffset="82">2085 10864 33,'0'0'29,"0"0"3,-14 6-1,0 9-14,-6-10-5,9 13-4,-7-7-2,8 8 0,-1-6-1,10 6-1,-1-8 0,9 4-2,1-4 1,3 5 0,-1-5 0,3 6 0,-6-6 0,1 5-1,-7-3 0,-1 1 0,-5 0-1,-2-2-1,-1 2-1,-6-9-6,14-5-31,-9 12 2,9-12-2,-13-5 0</inkml:trace>
  <inkml:trace contextRef="#ctx0" brushRef="#br0" timeOffset="83">2377 10920 69,'0'0'37,"11"8"1,-11-8-7,5 37-12,-18-19-7,13 12-5,-8-4-2,2 3-3,-1-5-1,4-3-4,2 0-4,1-21-10,0 0-22,0 0 0,0 0 0,4-20 0</inkml:trace>
  <inkml:trace contextRef="#ctx0" brushRef="#br0" timeOffset="84">2358 10796 46,'-15'-21'32,"7"11"-2,-7-10-7,16-1-40,-1 21-8,5-15-6,5 15 0</inkml:trace>
  <inkml:trace contextRef="#ctx0" brushRef="#br0" timeOffset="85">2579 11089 46,'6'27'34,"1"-5"1,-1-7-2,-6-15-17,14 9-4,-8-19-5,10 1-2,-7-13-1,7-2-1,-3-9-2,2 1 0,-2-4 0,-2 4-1,-4 2 0,-2 5 1,-4 5-2,-3 9 1,2 11 0,-16 2 0,1 11 0,-2 7 0,-1 8 1,1 4-1,-1 4 0,2-1-2,8 5-7,-7-10-22,14-6-4,5-9-1,-4-15-1</inkml:trace>
  <inkml:trace contextRef="#ctx0" brushRef="#br0" timeOffset="86">2800 10885 38,'10'8'36,"-5"3"1,2 11 0,-6-6-12,8 18-8,-14-14-8,9 7-4,-5-7-2,1-2-3,0-6 1,0-12-1,0 0-1,12-15 0,-3-4-1,0-5 1,4 0-1,-1-2 1,0 4 1,-2 5 0,-2 7 0,-8 10 1,7 12 1,-6 9 0,-4 3 0,2 4-2,3 4-4,-6-10-21,10 2-12,1-7 0,7-9-1,5-8 1</inkml:trace>
  <inkml:trace contextRef="#ctx0" brushRef="#br0" timeOffset="87">3490 11064 9,'12'10'26,"-12"-10"0,10 5 4,-10-5-12,0 0-3,0 0-2,5-15-2,-5 15-1,8-30-4,0 14 1,-7-6-3,4 3-2,-4-1-1,-1 4 0,-3 3 0,3 13-1,-13-10 1,1 10-1,-3 3 1,-1 3-1,-2 1 0,3 1 0,0-1-1,4-2 1,11-5-1,0 0 0,0 0 0,0 0 0,10-4 0,-10 4 0,19-5 0,-19 5 0,17 0-1,-17 0-4,10 8-5,-10-8-21,0 0 1,-1 12-3,1-12 3</inkml:trace>
  <inkml:trace contextRef="#ctx0" brushRef="#br0" timeOffset="88">3502 10885 25,'0'0'30,"0"0"3,0 0-3,0 0-11,11 20-1,-11-20-5,8 34-1,-9-17-3,10 11-2,-6-6-2,4 2-3,-5-7 0,3-2-1,-4-4 0,-1-11 1,0 0-2,0 0 0,0 0 1,0 0-2,-14-14 1,9 3 0,2-1-1,-1-2 1,4-1-1,4-4 0,6-3 1,6-1-1,3-2 0,4-2-1,6 8-4,-6-12-13,4 12-17,1 4 0,-4 7-1,-3 2 1</inkml:trace>
  <inkml:trace contextRef="#ctx0" brushRef="#br0" timeOffset="89">3783 10956 56,'0'0'33,"16"10"0,-3-8-1,0 3-21,-3-13-2,10 7-4,-6-8-2,4 1 0,-3-5-1,0 0 0,-4-3-1,-2-1-1,-5 2-1,-3-1 1,-5 4-1,-4 2 0,8 10 0,-22-6 1,6 11 1,0 6 1,-1 3 0,5 8 1,-1-1 0,10 8 0,-1-4 0,11 2-1,7-4-1,3-7-4,12 2-9,-6-14-25,6-4 1,-1-10-2,-1-3 2</inkml:trace>
  <inkml:trace contextRef="#ctx0" brushRef="#br0" timeOffset="90">4177 10969 58,'0'0'34,"0"0"-1,10 4 1,-7-16-19,-3 12-9,0 0 0,9-13-3,-10 1-1,4 2 1,-3-5-2,1 1 1,-3 0-1,-1 3 0,3 11-1,-15-13 1,3 14-1,0 5 1,-2 3-1,2 4 0,0 0-1,3 1 1,4-2-1,5 0 1,0-12 0,14 18 0,-1-9 0,2 3 0,0 2 2,0 3 0,-2 2 0,-2 4 0,-5 1 0,-2 5 0,-9-2 0,-2 1-1,-6-3 0,-2 0 0,-2-3-2,-2-8 0,3-1-2,-2-16-5,18 3-30,-13-23 1,13 0-1,4-14 0</inkml:trace>
  <inkml:trace contextRef="#ctx0" brushRef="#br0" timeOffset="91">4368 10815 72,'5'14'37,"-1"6"0,-5-1 0,8 11-23,-13-12-6,6 2-5,-1-2-4,1-18-6,4 24-10,-4-24-21,0 0 3,2-22-4,3 2 3</inkml:trace>
  <inkml:trace contextRef="#ctx0" brushRef="#br0" timeOffset="92">4365 10691 57,'-19'-16'31,"19"16"-5,-10-4-5,10 4-43,0 0-5,0 0-4,12 7 0</inkml:trace>
  <inkml:trace contextRef="#ctx0" brushRef="#br0" timeOffset="93">4502 10972 62,'4'20'36,"-3"-5"-1,1-1 0,-12-12-19,15 11-7,-5-13-5,0 0-1,-3-12-2,9-2 0,1-4-1,2-3 0,3-1-1,1 0 1,-1 1 0,1 8-1,0 3 1,-3 7 0,-10 3 0,18 10 1,-13 1-1,-1 1 1,-2-1 0,2 0 0,-4-11-1,3 12 0,-3-12 0,0 0-1,12-9 0,-3-2 0,1 2 1,1-1-1,-1 2 1,2 1-1,-1 5 1,-11 2 1,18 10-1,-11 1 0,0 1 0,-1-1-2,7 5-4,-13-16-13,15 7-17,-3-8 1,1-3-1,0-4 0</inkml:trace>
  <inkml:trace contextRef="#ctx0" brushRef="#br0" timeOffset="94">4926 10885 46,'0'0'30,"0"0"0,0 0 0,0 0-20,0 0-5,0 0-2,12-4-1,-12 4 0,13-18 1,-9 5-2,3-1 0,-1-1-1,-1 0 0,1 1-1,-5 0 1,-1 14 0,-1-16 0,1 16 1,0 0 2,-18 1 2,13 13 0,-7-3 1,6 11 0,-4-7 0,7 10-1,-3-5-1,8 1-1,0-2-3,3-4-3,11 6-9,-16-21-26,23 12 3,-8-14-3,4-4 2</inkml:trace>
  <inkml:trace contextRef="#ctx0" brushRef="#br0" timeOffset="95">5131 10908 56,'6'22'36,"-2"6"0,-8 1 0,5 13-19,-16-11-7,5 5-9,-3-2-33,-4 1-2,-4-10-1,4-5-2</inkml:trace>
  <inkml:trace contextRef="#ctx0" brushRef="#br0" timeOffset="96">742 11927 35,'1'-12'34,"-3"2"1,0 0 1,2 10-15,-5-11-4,5 11-6,0 0-3,1 25-1,-4-6-3,3 13 0,-4 7-1,3 8 0,-6 4-2,3 4 2,-1-4-2,-2-3-1,2-5-2,-2-13-3,10 1-8,-13-17-26,10-14 1,0 0-2,0 0 1</inkml:trace>
  <inkml:trace contextRef="#ctx0" brushRef="#br0" timeOffset="97">409 11941 75,'0'0'38,"12"-20"0,3 16 1,3-9-28,15 13-2,-5-7-5,10 6-1,3-4-1,4 2-2,1-1-2,0-3-4,7 11-11,-9-6-21,1 2-1,-7 1 0,-2 4 1</inkml:trace>
  <inkml:trace contextRef="#ctx0" brushRef="#br0" timeOffset="98">988 12253 87,'1'21'38,"-5"1"-1,3 11 0,-9-9-30,9 8-2,-4-2-5,-2-8-5,12 7-14,-11-18-20,6-11 2,0 0-3,10-16 3</inkml:trace>
  <inkml:trace contextRef="#ctx0" brushRef="#br0" timeOffset="99">981 12122 61,'-5'-13'37,"5"13"-3,0 0-3,0 0-27,0 0-32,0 0-5,5 17-2,-5-17-1</inkml:trace>
  <inkml:trace contextRef="#ctx0" brushRef="#br0" timeOffset="100">1099 12321 48,'7'34'34,"-6"-2"2,-1 0-1,6 5-18,-17-17-6,11 6-4,-5-14-3,5-12-1,0 0-2,1-16 1,6-7-2,4-6 0,4-2 1,3 0-1,-2 2 1,1 7 0,0 6 1,2 11-1,-7 7 1,-1 10 0,-5 5-1,2 6 0,0 5-2,-3-1-2,6 8-11,-11-8-23,6-3-2,1-7 1,3-4-1</inkml:trace>
  <inkml:trace contextRef="#ctx0" brushRef="#br0" timeOffset="101">1412 12281 66,'0'0'38,"0"0"-1,0 0 1,2 16-24,9 8-5,-8-3-4,7 8-2,-1-3 0,1 6-1,0-8-1,0-3-1,-2-5 1,0-6-1,-8-10 1,13-2 0,-6-9 0,1-6 0,1-7-1,4-4 1,-1-5-1,3-8-2,10 5-2,-7-13-11,9 13-24,0-2 1,0 7-1,-2 2-1</inkml:trace>
  <inkml:trace contextRef="#ctx0" brushRef="#br0" timeOffset="102">2056 12124 32,'-5'12'34,"5"-12"1,0 0 0,-10-6-12,10 6-7,0 0-7,-8-12-4,1 1-1,3-2-2,4-4 0,4 0-2,3-4 1,4 0-1,0 2 0,6 2 0,3 6 1,3 4-1,-1 5 1,1 5-1,-1 3 1,0 4 0,-3-1 0,-2 2 0,-3-3 0,-2-2 0,-12-6 0,15 4 0,-15-4 0,12-12 0,-8 0 1,2-1-1,-3-2 0,2-1-1,-2 0 0,-2 0-2,2 6-1,-9-7-6,6 17-26,7-13-3,-7 13-1,0 0 1</inkml:trace>
  <inkml:trace contextRef="#ctx0" brushRef="#br0" timeOffset="103">2731 11649 67,'0'0'36,"8"12"-1,-3 11 1,-12-4-23,13 22-4,-9-1-2,7 13-1,-9 2-1,5 5-2,-4 0-1,-1-3 0,3-3-3,-2-6-2,5 1-5,-8-18-24,14-2-7,0-13 0,6-7-1</inkml:trace>
  <inkml:trace contextRef="#ctx0" brushRef="#br0" timeOffset="104">3094 11989 48,'0'0'34,"0"0"1,10-7-6,-1 22-12,-9-15-3,4 29-5,-6-13-4,6 9 0,-4-2-3,4 0 0,-3-4-1,0-4 0,-1-3-2,0-12 1,0 0-1,0 0 1,10-8-1,-3-7 0,3-4 0,-1-1 1,5-4-1,-1 1 1,1 3-1,-2 3 1,-2 4 1,-10 13 0,17-10 0,-17 10 1,14 14 0,-7 1 0,-4 1 0,4 3 0,-1-2-1,0 3-1,1-1-3,-7-19-5,15 26-19,-15-26-11,17 1 1,-6-7-2</inkml:trace>
  <inkml:trace contextRef="#ctx0" brushRef="#br0" timeOffset="105">3441 11958 55,'0'0'36,"0"0"0,7 13 0,-6 8-16,-5-9-11,8 10-3,-6-3-2,2 6-1,-1-5-2,1-1 0,-1-4 0,2-3-2,-1-12 1,0 0-1,0 0 0,0 0 0,17-20 1,-5-1-1,2-2 0,0-1 0,1 1 1,-1 1-1,-2 5 1,-12 17 0,19-13 0,-19 13 1,8 14 0,-6 1 0,-2 3 0,0 3 1,0-1-1,0-2 0,-1-3-1,0-3 1,1-12-2,-1 12 1,1-12 1,7-10-2,0-3 1,4-3 0,1-3-1,3-2 1,1 0 0,0 3 0,0 3 0,0 7 0,-4 4 1,0 9 0,0 3-1,-1 5 1,0 0-1,1 0-3,9 8-25,-8-9-10,2-1 1,-3-8-2</inkml:trace>
  <inkml:trace contextRef="#ctx0" brushRef="#br0" timeOffset="106">5924 12749 13,'0'0'28,"0"0"1,-12-4-2,12 4-5,0 0-4,0 0-3,-11-8-4,11 8-3,0 0-4,0 0-1,3 15-1,-3-15-1,13 21-1,-3-6 1,1 3-1,4-1 0,0 3 0,1-2 1,-1-1-1,0-2 1,-2-2-1,-3 0 1,-2-1-1,-1 2 1,-3-1 0,-2 3 1,-3 0-1,-2 3 0,-3-1 0,1 1 0,-2-1-1,1-1 1,-3-1-1,-3-1 1,1 2-2,-5-6-2,5 11-10,-7-12-24,4 0 3,0-6-2,14-4 1</inkml:trace>
  <inkml:trace contextRef="#ctx0" brushRef="#br0" timeOffset="107">4334 12769 38,'0'0'31,"6"-11"0,-6 11-6,11 0-8,-11 0-5,7 18-3,-9-6-1,8 15-2,-7 1-2,6 10 0,-6 0-1,1 4-1,-2-2-3,-1-5-2,4 6-11,-3-11-21,2-10 1,2-6-2,-2-14 2</inkml:trace>
  <inkml:trace contextRef="#ctx0" brushRef="#br0" timeOffset="108">4555 13003 38,'-6'-14'30,"6"14"2,0 0 0,0 0-16,6 10-4,-6-10-5,0 25-1,-4-14-2,6 5 0,-4-3-1,3 0-2,-1-13 0,-3 14-1,3-14 0,0 0-1,0 0 0,0 0 0,11-13 1,-11 13-1,12-17 0,-4 6 0,1 1 1,1-1-1,-10 11 1,17-15 0,-17 15 0,16-8 0,-16 8 1,15 0 1,-15 0 0,12 10 0,-12-10 0,10 16 0,-10-16-1,8 19 0,-5-7-3,-3-12-5,8 16-23,-8-16-5,0 0-1,0 0 1</inkml:trace>
  <inkml:trace contextRef="#ctx0" brushRef="#br0" timeOffset="109">4806 12974 24,'0'0'29,"3"12"3,-3-12 0,10 22-12,-10-22-7,5 23-2,-5-23-4,5 24 0,-5-24-2,4 21-2,-4-21-2,1 12 1,-1-12-2,0 0 1,0 0-2,0 0 1,0 0-1,11-16 1,-11 16-1,13-18 0,-5 7 0,-8 11 0,16-18 1,-16 18-1,17-14 0,-17 14 1,12-6 0,-12 6 0,12 1 0,-12-1 1,10 11-1,-10-11 1,8 15 0,-8-15 0,7 16 0,-7-16 0,4 11 0,-4-11-1,0 0 0,0 0 0,0 0 0,0 0-1,0 0 1,0 0 0,0 0-1,9-10 0,-9 10 1,9-16-1,3 5 1,0 0-1,-1-1 1,3 3 0,-1 0 0,1 4 1,-2 4 0,1 6 0,-13-5 2,14 21-1,-9-8 1,0 8 0,-2-2-2,0-1-1,3 6-11,-1-10-24,-5-14 0,0 0-3,21-1 2</inkml:trace>
</inkml:ink>
</file>

<file path=ppt/ink/ink1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10-30T00:17:04.039"/>
    </inkml:context>
    <inkml:brush xml:id="br0">
      <inkml:brushProperty name="width" value="0.05292" units="cm"/>
      <inkml:brushProperty name="height" value="0.05292" units="cm"/>
      <inkml:brushProperty name="color" value="#FF0000"/>
    </inkml:brush>
  </inkml:definitions>
  <inkml:trace contextRef="#ctx0" brushRef="#br0">992 10906 49,'5'-15'31,"-5"15"-1,0 0 1,-1 15-22,2 13-1,-6 1-4,5 11 0,-4 2 0,1 11 0,-2-4-1,2 1 0,-1-10 0,4-6-2,-4-9 0,4-11-1,0-14 1,0 0-1,10-26 0,-5-2 0,1-8 0,0-5 0,1-7-1,-1 0 1,-3 1-2,2 3 1,-2 6-1,-2 7 1,5 9 0,-6 22 0,16-5 2,-4 25 0,2 9 1,3 13 1,-1 2 0,5 7 0,-4-5 0,-1 0-1,-2-10 1,-2-7-1,-1-12 0,2-6 0,-13-11 0,19-8 0,-9-8 0,-1-3-1,1-8 0,-3-3 1,-2-6-2,-2-4 0,4-2-3,-7-4-1,7 12-7,-11-4-27,2 5 2,1 3-1,5 11-1</inkml:trace>
  <inkml:trace contextRef="#ctx0" brushRef="#br0" timeOffset="1">1522 10941 51,'0'0'32,"0"0"3,7 24-1,-7 6-16,-6-8-8,8 13-4,-6-3-1,5 5-1,-6-6-1,4 0 0,-1-10-2,2-3 0,-1-6 0,1-12-1,0 0 0,0 0 0,6-14 1,-1-2-2,-3-5 1,1-5 0,-2-5-1,-1-6 0,3-1-1,0-4 0,0 5 1,-2 1-1,3 9 1,-2 6 1,-2 21 1,13-6 0,-10 19 0,7 12 1,-5 3 0,4 5 0,-4-1 0,5-1 0,-3-8-1,3-5 0,3-6 1,-1-9-1,1-6 0,2-4-1,1-4 0,1-4 1,0-3-1,-1 0 0,0-2 0,0 1-1,-3 2 0,1 1 1,0 5-1,-2 4 0,-1 4 1,-11 3 0,19 12 0,-10 4 0,-3 4 1,0 4 0,-4 5 0,0 1 0,0 1 0,-4-1-1,2 2-3,-5-12-3,9 8-22,-5-13-10,2-4 1,-1-11-1</inkml:trace>
  <inkml:trace contextRef="#ctx0" brushRef="#br0" timeOffset="2">2074 10947 55,'0'10'35,"-1"8"-1,0 0 1,-6-2-21,13 15-4,-8-8-2,5 7-3,-3-6-1,5 4-1,2-11-1,3 0-1,-10-17 0,24 12 0,-9-16 0,4-6 0,0-5 0,1-3-1,-2-4 0,-1-4 1,-2-1-1,-4 1 1,-6-1-1,-3 2 0,-8 2 0,-3 3 1,-5 5-1,-5 7-1,-3 6 1,-1 3-1,2 8-1,-3-1-5,11 14-22,-3-8-9,5 3 1,11-17-1</inkml:trace>
  <inkml:trace contextRef="#ctx0" brushRef="#br0" timeOffset="3">2591 10808 55,'2'-15'35,"-3"4"-2,-2-1 2,-7-3-20,10 15-6,-15-7-4,15 7-2,-22 10-1,12-1 0,-3 4-1,5 4 0,0 0-1,3 4 2,5-1-1,6 1 1,1-1 0,6 3 1,-3-1-1,3 2 1,-3-2 0,2 2-1,-5-1 0,-4 1 0,-5 0-1,-4 0 0,-4-3 0,-4-2-2,-3 3-1,-10-13-11,0 5-26,0-7 1,0-2-1,-2-6-1</inkml:trace>
  <inkml:trace contextRef="#ctx0" brushRef="#br0" timeOffset="4">1109 12108 53,'0'0'34,"17"-3"1,-17 3-1,0 0-19,0 0-5,4-15-5,-4 15-1,-3-15-1,3 15-1,-8-19-1,8 19-1,-18-18 1,7 14-1,-4 4 0,-2 9 0,-1 6 0,-1 10 0,1 8 0,2 6 0,1 3 1,5 2-1,7-5 1,5-5 0,7-9-1,5-11 1,6-14 0,4-14-1,3-13 1,4-9-1,-2-9 1,0-8-1,-3-4 0,-3-4-1,-2 1 1,-5 3 0,-5 10 0,-4 5-1,-2 12 0,-3 13 1,-2 17 1,0 0 0,-3 25 1,2 12-1,-4 6 0,3 11 1,-2 3-2,3-3 0,3 2-3,-5-15-8,12-1-27,-1-13 0,5-10 0,-1-15 1</inkml:trace>
  <inkml:trace contextRef="#ctx0" brushRef="#br0" timeOffset="5">1397 12133 55,'17'17'34,"-17"-17"1,22 11-1,-3-3-19,-19-8-6,29-6-5,-13-5 0,3-1-1,-3-7-1,0-1-1,-5-3 1,-1 1-2,-5-1 0,-2 3 0,-4 4 0,-6 5-1,7 11 1,-20-2 0,8 11 0,0 9 1,-3 5 1,2 11 1,0 0-1,7 8 1,2-4 0,7 0 0,1-7-2,7-7-1,8-9-2,0-17-2,10-5 0,-4-20-3,8 2-2,-8-19 0,8 10 1,-11-10-1,4 13 4,-10 3 3,-1 11 3,-2 14 2,-13 3 4,17 29 2,-19-2 0,10 17 0,-9-6-2,9 8-1,-7-8-2,5 0-1,-3-9-1,3-8-1,-6-21 0,19 6 0,-9-19 0,0-9-1,3-11 0,1-6-1,3-1-2,-3-12-6,13 13-24,-11-3-6,2 11 0,-7 2 0</inkml:trace>
  <inkml:trace contextRef="#ctx0" brushRef="#br0" timeOffset="6">2152 11972 70,'1'21'39,"-4"2"0,-2 13 0,-10-5-25,10 18-4,-7-5-5,6 3-1,-1-5-3,1-6-2,6-3-4,0-33-10,1 16-24,-1-16 0,12-27-1,-6-6 1</inkml:trace>
  <inkml:trace contextRef="#ctx0" brushRef="#br0" timeOffset="7">2103 11767 94,'-23'-14'35,"23"14"-6,-16 0-27,16 0-35,0 0-2,-10 7-2,10-7 2</inkml:trace>
  <inkml:trace contextRef="#ctx0" brushRef="#br0" timeOffset="8">2474 12082 25,'15'-5'31,"-14"-5"2,3-3 0,-4 13-12,-5-31-6,7 19-6,-11-5-2,9 17-3,-11-20-2,11 20-1,-22 3 0,6 7 1,1 4-1,4 8 0,-5 2 0,5 6 1,0 1 0,6 1-1,6-3 0,6-2 0,5-5-1,2-10-4,12 3-8,-7-11-24,10-12 1,0-8-1,-4-5 1</inkml:trace>
  <inkml:trace contextRef="#ctx0" brushRef="#br0" timeOffset="9">2657 12064 50,'14'6'32,"-14"-6"1,14 6-6,-1 5-14,-13-11-4,26 4-1,-13-11-3,6 1-1,-4-11-1,2-2-1,-3-5-1,0 0 0,-7-4 0,-3 5 0,-3 4-1,-3 4 0,2 15 0,-17-6 1,3 16 0,-2 11 2,-4 4 1,4 11 0,-3 0 0,5 8 1,2-6-1,8 1 0,4-8-1,12-6-2,5-10-2,9-11-1,8-4-7,-2-14-29,10-9-2,-2-13 1,3-4-1</inkml:trace>
  <inkml:trace contextRef="#ctx0" brushRef="#br0" timeOffset="10">1310 9878 37,'0'0'29,"9"-26"2,-5 8-6,-2 8-13,-8-8-3,6 18-2,-8-20-1,8 20-1,-20-7-1,6 8-1,-5 3-1,-1 6-2,-5 1 1,-2 7-1,-1 2 0,0 4 1,4 4-1,3 3 1,5 3 1,9 5 1,8-1-1,11 0 1,4-3 0,12-2 0,4-9-2,6-6-3,10-3-9,-5-14-25,-2-7 2,0-6-3,-5-4 2</inkml:trace>
  <inkml:trace contextRef="#ctx0" brushRef="#br0" timeOffset="11">1567 9993 54,'0'0'33,"21"9"-2,-11-11 0,-10 2-28,28-5-12,-11-1-20,11 4-3,-7-9 2,6 2-1</inkml:trace>
  <inkml:trace contextRef="#ctx0" brushRef="#br0" timeOffset="12">1835 9703 43,'9'15'34,"4"11"1,-1 9 0,-1-1-17,6 20-3,-12-9-6,6 9-2,-8-12-2,6-1-2,-4-14-1,2-6 0,-7-21 0,16 3-2,-7-16 1,1-9 0,5-8 0,1-7 0,-1-5-2,-1-6-2,6 7-9,-6-6-25,5 7-1,-5 2 1,0 9-3</inkml:trace>
  <inkml:trace contextRef="#ctx0" brushRef="#br0" timeOffset="13">2882 9665 52,'-3'-19'33,"1"3"1,-4-5-1,-9-4-20,8 10-2,-8-4-7,3 7 0,-4 1-3,1 8 1,-1 5-1,1 11-1,-1 8 1,2 12-1,1 11 1,3 12 0,1 9 1,2 8-1,-1-1 1,2 1 0,1-6-2,2-11-1,4-7-2,-5-22-5,12-1-12,-8-26-16,0 0 1,14-9-2,-9-10 2</inkml:trace>
  <inkml:trace contextRef="#ctx0" brushRef="#br0" timeOffset="14">2608 9949 15,'0'0'29,"15"-8"0,2 6 4,-2 3-15,3-10-3,9 11-4,-7-6-2,7 7-2,-5-3-1,5 8-2,-6 0-1,1 5-1,-6-2-1,4 6 1,-4-5-1,-1 4 0,-2-2 0,-2-1 0,1-3 0,0-2 0,-1-4 0,0-2 0,-11-2 0,18-3 0,-18 3 0,20-15 0,-12 2 0,1-3 0,-4-4 0,-2-1 0,-2 2 0,-2-1-1,-4 2 0,-4 4 0,-3 1 0,-3 9 0,-2 6-1,0 6 1,-2 7-1,0 4-1,4 7-1,-4-5-4,17 11-15,0-10-13,4-7 0,-2-15-2,27-1 2</inkml:trace>
  <inkml:trace contextRef="#ctx0" brushRef="#br0" timeOffset="15">3213 9881 48,'9'20'33,"-3"1"1,0 3 0,3 6-20,-13-12-3,9 9-4,-8-12-2,9 3-1,-6-18-1,0 19 0,0-19-1,0 0 0,0 0-1,3-16 0,-1 4 0,3-1 0,2-2-1,3-1 0,4 2-1,4-2-1,3 7-2,-2-8-8,10 6-24,0 2-1,1 2 0,0 0 1</inkml:trace>
  <inkml:trace contextRef="#ctx0" brushRef="#br0" timeOffset="16">1007 13020 55,'0'0'32,"0"0"-1,0 0-4,11 27-16,-15-10-6,9 7-2,-3-1-2,3 2 1,-2-5-1,3 0 2,1-10-1,-7-10-1,18 6 1,-6-13-1,0-8 0,3 0 0,0-3 0,1-1-1,-2 2 0,-2 3 0,1 6-1,-3 7 1,-10 1 0,16 16 1,-9-4 0,0 3 1,-2-3 0,3 2 2,-8-14-1,10 15 1,-10-15 0,0 0-1,11-6 0,-11 6-1,12-17-2,-4 1-4,9 7-11,-6-12-23,8 0 1,-4-2-2,3 2 1</inkml:trace>
  <inkml:trace contextRef="#ctx0" brushRef="#br0" timeOffset="17">1557 13047 78,'2'11'37,"-2"3"-3,0 7-7,-11-10-17,14 9-5,-7-2-7,4-18-10,-4 22-23,4-22-1,0 0 0,0 0 0</inkml:trace>
  <inkml:trace contextRef="#ctx0" brushRef="#br0" timeOffset="18">1501 12830 68,'0'0'31,"-4"-17"-6,4 17-25,18 7-28,-18-7-4,0 0-1</inkml:trace>
  <inkml:trace contextRef="#ctx0" brushRef="#br0" timeOffset="19">1833 12694 38,'7'22'33,"3"5"2,-3 8 0,-10-2-17,13 21-3,-14-11-6,9 12-3,-8-8-3,1 0-2,0 0-5,-8-15-11,6 0-21,-2-10 1,-1-7-2,7-15 1</inkml:trace>
  <inkml:trace contextRef="#ctx0" brushRef="#br0" timeOffset="20">1698 13071 24,'0'0'29,"16"18"-1,-16-18 4,14 11-19,6 1-1,-9-14-3,12 1-2,-6-13-2,7-2 0,-2-14-1,7-2-1,2-10-2,5-4-1,0-1 0,-1 1 0,1 5-1,-3 8 0,-5 12 1,-2 14 2,-11 11 0,-4 19 2,-6 8-1,-2 14 1,-8 0 0,1 7 1,-3-7-3,1-4 1,1-7-3,1-9 1,1-10-1,3-15 0,0 0 0,10-3 0,-2-8 0,3 0 0,1-1 0,1 2 0,4 3 0,-2 6 0,2 4 0,-1 6 1,-2 5-2,-1-1-1,3 4-3,-16-17-13,22 9-18,-11-10-1,2-7 0,-1-7 0</inkml:trace>
  <inkml:trace contextRef="#ctx0" brushRef="#br0" timeOffset="21">824 13787 49,'5'13'33,"1"4"3,-1-1-10,5 18-10,-16-8 0,17 16-8,-13-11-1,7 5-4,-5-8 0,4-2-2,-7-8-1,4-4 1,-1-14-1,0 0 0,10-21 0,-2-2 0,2-6-1,3-4 1,5-3-1,1 0 1,1 4-2,-2 4 2,1 12-1,-3 9 2,-2 10 0,0 9 1,-7 8 1,1 10-1,-6 2 1,3 4-3,-2 1-1,-2-9-12,6 3-23,-1-11-1,6-6-1,0-13 0</inkml:trace>
  <inkml:trace contextRef="#ctx0" brushRef="#br0" timeOffset="22">1384 13713 67,'0'22'37,"2"9"-1,-2 0 1,3 14-27,-9-9-2,6 6-6,-1-4-4,-5-13-12,7 2-23,-4-9 1,0-2-1,3-16 1</inkml:trace>
  <inkml:trace contextRef="#ctx0" brushRef="#br0" timeOffset="23">1254 13921 61,'8'-17'38,"4"11"-1,3-1 0,6 10-13,-6-8-20,9 1-6,9 10-10,-7-10-26,8 3 2,-2-6-2,5-1 2</inkml:trace>
  <inkml:trace contextRef="#ctx0" brushRef="#br0" timeOffset="24">1908 13784 49,'2'27'34,"1"9"2,2 6-2,5 11-19,-11-10-3,8 13-5,-8-9-3,2 0-2,-3-9-1,1-8 0,-2-8-1,1-10 0,2-12 0,0 0 0,-6-29-1,5-2-1,2-8-1,-2-11 0,7-2 0,-1-4 0,7 1-1,0 2 2,4 11 0,3 8 3,-1 12 0,2 14 1,-6 8 2,0 14 1,-11 3-1,-1 12 0,-10-1 1,1 7-1,-6-6-1,-1 0-2,-1-3-1,-3-12-8,15 2-26,3-16-3,0 0 0,-4-19-1</inkml:trace>
  <inkml:trace contextRef="#ctx0" brushRef="#br0" timeOffset="25">2227 13797 51,'0'23'36,"-2"1"-1,2 0 0,-10-9-21,14 10-5,-6-12-1,9 2-3,-7-15-2,11 8-1,-11-8-1,19-15 0,-9-1 0,2 0 0,-4-4 0,1 0-1,-4 2 1,-2 2-1,-3 4 1,0 12-2,-10-6 1,-2 13 0,1 7-2,-5 4-1,4 13-6,-9-8-21,10 6-5,-2-6-1,9-5-1</inkml:trace>
  <inkml:trace contextRef="#ctx0" brushRef="#br0" timeOffset="26">2532 13449 49,'3'22'36,"2"-1"0,-1 4 0,1 20-21,-8-6-5,10 19-1,-13-4-2,5 13-1,-5-5-4,-1 0-5,6 1-8,-11-18-26,12-8 1,3-15-2,4-12 1</inkml:trace>
  <inkml:trace contextRef="#ctx0" brushRef="#br0" timeOffset="27">2648 13850 36,'9'-13'29,"-9"13"3,1 12 1,-1-12-15,0 29-9,-2-16-2,7 5-1,-5-5 0,5 2-2,-5-15 1,7 11-3,-7-11-2,18-10 2,-7-3-2,5 0 1,1-1-2,-1 0 2,1 2-2,1 8 1,-2 5 0,-2 8 1,-4 8 2,-2 11-1,-5 4 2,-1 11-1,-8 1 1,-3 8-1,-7-4 0,-1 4-1,-2-7-2,-1-7-1,4-3-4,-5-24-11,11-2-23,3-19 2,10-10-2,4-14 1</inkml:trace>
  <inkml:trace contextRef="#ctx0" brushRef="#br0" timeOffset="28">3073 13805 75,'-8'18'37,"4"-8"-1,4-10 0,-3 20-27,3-20-5,0 0-3,21 15-4,-7-19-3,16 4-24,-2-10-5,2-4-1,0-8-1</inkml:trace>
  <inkml:trace contextRef="#ctx0" brushRef="#br0" timeOffset="29">3433 13470 14,'-14'15'29,"-5"-2"2,2 5 1,-5 4-12,0-7-9,12 8-2,-4-8-2,9 3-3,4-4-2,7-1-1,4 1-2,4-2 2,3 0 1,2 4 1,-3-2 2,4 7 0,-8-5 0,3 9 0,-11-2 1,2 10-1,-12-2-1,1 6-2,-9-3 0,-2 1-4,0 1-4,-8-12-30,11-5 0,0-15 0,13-4-3</inkml:trace>
  <inkml:trace contextRef="#ctx0" brushRef="#br0" timeOffset="30">3632 13764 58,'-2'30'36,"-1"2"-1,-4-1 0,2 10-20,-4-17-8,5 1-8,4-4-1,0-21-4,10 19-3,-8-30-5,16-2-16,-5-13-5,3-10 0,2-8 3</inkml:trace>
  <inkml:trace contextRef="#ctx0" brushRef="#br0" timeOffset="31">3679 13612 60,'-12'21'23,"-8"-3"-21,8 3-2,2-1-28,-3-7-2</inkml:trace>
  <inkml:trace contextRef="#ctx0" brushRef="#br0" timeOffset="32">1173 14962 53,'8'13'34,"-8"-13"-1,11 8 0,-1 0-20,-10-8-2,5-10-4,-5-5-2,7 2-2,-6-7 0,1 2-2,-2-4 0,0 1-1,-3 3-1,-3 3 0,6 15 0,-19-12-1,9 18 1,-3 4 0,3 6-1,0 2 2,5 4-1,1-2 1,7 3 0,2-1 0,3-1 0,4 1 1,-2 0 0,3 3 1,-2 1 0,-1 3 0,-5-2 0,-2 3 0,-5-2 0,-4 1 0,-6-5-2,-3 0 0,-4-4-1,-4-6-3,6 5-10,-6-13-23,6-5 2,-2-9-2,9-4 2</inkml:trace>
  <inkml:trace contextRef="#ctx0" brushRef="#br0" timeOffset="33">1360 15049 31,'29'-12'28,"3"7"2,-11-6-1,-7-4-15,4 7-4,-10-13-2,4 7-2,-9-8 0,4 6-1,-10-5 0,2 9-2,-7-3-1,0 4-1,-3 6-1,1 3 0,-2 9-1,1 5 1,1 5 0,3 5 1,2 1-1,3 3 1,2-2 0,4-1 1,1-7-1,3-1 0,-8-15 0,22 8-1,-8-9 0,2-1 1,3-3 0,3-2-1,2-1 1,0-2-1,3-1 0,0-4-1,4-2 1,-4-6 0,1-3-1,-2-3 0,-4-4 1,-2-4-1,-1-1-1,-6-3 1,-4 2-2,-6-3 1,1 6-1,-4 2 1,1 8-2,-1 6 2,0 20 3,0 0 3,0 0 0,13 39 0,-13 0 2,4 19-1,-7 0 0,4 12-1,-7-5-2,1-1-3,0 0-9,-11-20-25,9-9-1,-4-19-1,11-16 1</inkml:trace>
  <inkml:trace contextRef="#ctx0" brushRef="#br0" timeOffset="34">1691 14774 42,'21'7'32,"2"1"1,6 2 0,1 11-16,-6-16-4,17 10-5,-10-12-3,9 4 0,-7-9-1,5 0-1,-6-8-1,-1-1-1,-4-4-1,-2-2 0,-5-3 0,-5 2 0,-7-1 0,-5 3 0,-1 4-1,-2 12 0,-12-10 0,0 13 1,0 7 1,-2 6 0,1 3 1,5 6 1,-3 0-1,9 6 2,1-3-1,7 2-1,2-2-1,6-2 0,3-2-3,3-10-4,13 7-19,-5-21-13,5-5 0,-2-13 0,5-5 0</inkml:trace>
  <inkml:trace contextRef="#ctx0" brushRef="#br0" timeOffset="35">2567 14760 55,'0'0'33,"0"0"-6,12 20-12,-12-20-37,0 0-6,13 9-1,-13-9-3</inkml:trace>
  <inkml:trace contextRef="#ctx0" brushRef="#br0" timeOffset="36">2583 14927 58,'3'12'34,"-3"-12"-1,0 0 1,14 8-21,-14-8-6,0 0-1,0 0 0,0 0-1,0 0-1,13-5 0,-13 5-2,0 0 0,0 0-1,14 12 0,-14-12-2,6 12-8,0 0-28,-6-12 1,-2 16-1,2-16-1</inkml:trace>
</inkml:ink>
</file>

<file path=ppt/ink/ink1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10-30T00:17:04.076"/>
    </inkml:context>
    <inkml:brush xml:id="br0">
      <inkml:brushProperty name="width" value="0.05292" units="cm"/>
      <inkml:brushProperty name="height" value="0.05292" units="cm"/>
      <inkml:brushProperty name="color" value="#FF0000"/>
    </inkml:brush>
  </inkml:definitions>
  <inkml:trace contextRef="#ctx0" brushRef="#br0">1413 6471 45,'7'-19'32,"3"-1"1,-4 1 0,-4-8-16,4 14-1,-12-8-7,6 21-3,-13-20-2,2 18-1,-7 3-1,-4 6-1,-5 4 0,0 4-1,-2 5 0,3 2 1,1 1-1,4-1 0,8 0 0,8-2-1,7 2 1,6-2 0,10 4-1,3 1 0,3 3 0,3 0 0,-2 1 1,-1-1-1,-2 0 1,-2 1-1,-7-6 1,-4-1 1,-5-2 0,-3 0 0,-6 0 0,-3 0 0,-6-2 0,-2-1 1,-5 1-1,-1-3-2,3 0-1,0-11-5,19-4-28,-15-2 1,10-11 0,10-6-3</inkml:trace>
  <inkml:trace contextRef="#ctx0" brushRef="#br0" timeOffset="1">1686 6681 68,'11'19'35,"-5"0"0,-4 6-1,-10-10-21,8 9-4,-6-7-6,2-3-5,8 4-11,-4-18-21,0 0-1,16-7 0,-4-8 1</inkml:trace>
  <inkml:trace contextRef="#ctx0" brushRef="#br0" timeOffset="2">1741 6440 58,'0'0'16,"0"0"-15,-10-11-2,10 11-22,0 0-3</inkml:trace>
  <inkml:trace contextRef="#ctx0" brushRef="#br0" timeOffset="3">1862 6759 59,'5'35'31,"-5"-9"-3,2-7-3,-1 1-15,-1-20-6,5 13-1,-5-13-1,18-14-1,-8-2 1,5-2-1,2-4-1,1 3 1,0-1-1,-3 5 1,-1 4 2,-2 7-1,-12 4 2,20 9 0,-20-9 1,5 29 0,-6-13-1,5 7 0,-4-2-2,3-3-4,3 2-5,-6-20-20,7 19-7,4-16-2,4-4 0</inkml:trace>
  <inkml:trace contextRef="#ctx0" brushRef="#br0" timeOffset="4">2332 6742 44,'13'11'30,"-13"-11"3,0 0-1,14 4-15,-14-4-6,4-10-4,-4 10-1,3-15-2,-3 15-1,5-15 0,-5 15-2,-4-13 1,4 13-1,0 0 0,-17 0 0,17 0 0,-21 19 0,10-5 0,0 4-1,3 3 1,2 0 0,6 1-2,6 1-3,0-11-9,11 3-22,2-5 1,2-5-2,1-4 1</inkml:trace>
  <inkml:trace contextRef="#ctx0" brushRef="#br0" timeOffset="5">2581 6809 32,'0'0'30,"18"-2"2,-7-3-2,0-5-10,7 7-7,-8-12-5,7 5-1,-5-5-3,2 3-1,-7-4-1,0 3-1,-5-2 1,0 4-1,-2 11 1,-7-13-1,7 13 0,-15 0 0,5 4 2,1 9 0,-5 0 0,4 7 2,-2-1-2,5 6 2,0-2-2,7 0 0,2-2-2,7-5-1,11-2-3,2-12-5,17 1-28,-1-11-2,6-4 1,2-8 0</inkml:trace>
  <inkml:trace contextRef="#ctx0" brushRef="#br0" timeOffset="6">3383 6350 43,'6'-11'32,"-6"11"2,0 0-1,4-14-13,1 24-5,-5-10-6,-2 28-3,-1-4-2,3 11 0,-3 5-1,2 8-1,-2 0 1,2 0-2,-2-4 0,3-5-2,3-5-2,-3-13-4,10-3-24,-10-18-4,13 8-1,-13-8 0</inkml:trace>
  <inkml:trace contextRef="#ctx0" brushRef="#br0" timeOffset="7">3148 6300 74,'0'0'36,"15"-6"-1,4 1 1,13 4-27,2-9-3,14 5-1,3-4-1,10 2-3,1 1-1,0-2-4,3 16-14,-15-3-18,-7 6 1,-13 6-2,-9 7 2</inkml:trace>
  <inkml:trace contextRef="#ctx0" brushRef="#br0" timeOffset="8">3635 6754 50,'4'22'30,"-1"-6"1,1-2-1,4 3-15,-8-17-5,12 17-2,-12-17-2,13 7 0,-13-7-1,13-8-1,-13 8 0,15-17-1,-11 3 0,2 0-1,-3-3 0,-3 2-1,-1 0-1,-3 2 0,-3 3 0,-4 4 0,0 4-1,-4 3 0,1 8-1,-1-2-4,8 14-11,-4-8-19,4-1 0,7-12 1,-3 16-1</inkml:trace>
  <inkml:trace contextRef="#ctx0" brushRef="#br0" timeOffset="9">3853 6653 41,'0'0'30,"24"1"3,-13 4-1,-11-5-13,26 13-4,-26-13-5,21 20-3,-14-10-1,9 6-1,-6-2-1,4 3-1,-3-2-1,1 2 0,0-3-2,1-1 1,-2 0-3,-11-13-3,21 21-7,-21-21-24,0 0 0,11 4 0,-11-4 0</inkml:trace>
  <inkml:trace contextRef="#ctx0" brushRef="#br0" timeOffset="10">4083 6653 51,'0'0'32,"0"0"2,0 0-1,0 0-16,0 0-5,-9 10-6,-5-1-1,0 11-1,-8 0-2,-2 9 0,-4 0-2,-1-1-2,10 4-6,-4-9-26,14-3-1,5-9 1,4-11-2</inkml:trace>
  <inkml:trace contextRef="#ctx0" brushRef="#br0" timeOffset="11">4258 6742 64,'0'0'33,"16"2"-1,-16-2-4,11-6-15,5 5-6,-8-10-1,8 6-2,-5-7 0,2 3-2,-2-4-1,-1 0 0,-4 1 1,-1 0-1,-4 2-1,-1 10 1,-4-15 0,4 15-1,-13-1 1,13 1 0,-21 19 0,8-1 1,-2 1 1,4 5 0,-1-1-1,7 5 1,4-6 0,8 1-1,4-6-2,10-5-1,11-1-6,-3-12-29,16-4-2,-2-12 1,9-2-1</inkml:trace>
  <inkml:trace contextRef="#ctx0" brushRef="#br0" timeOffset="12">5003 6468 62,'0'0'34,"0"0"-1,0 0 1,0 0-14,-2 13-8,5 6-4,-10-1-2,5 9-3,-3 0 0,2 2-1,0-2-2,-1-5-5,9 1-6,-5-11-26,0-12 0,13-1 2,-2-10-3</inkml:trace>
  <inkml:trace contextRef="#ctx0" brushRef="#br0" timeOffset="13">5040 6320 66,'-5'-15'36,"2"5"-2,3 10 1,0 0-14,-13-10-19,13 10-9,0 0-27,-12 2 0,12-2-2,-5 14 2</inkml:trace>
  <inkml:trace contextRef="#ctx0" brushRef="#br0" timeOffset="14">5341 6459 50,'0'0'33,"11"10"0,-11-10 1,-12 0-14,7 11-7,-10-10-7,15-1-2,-23 11-2,23-11-1,-16 13-1,16-13 1,-11 16-1,11-16 0,5 18 0,2-7 0,-1-1 1,2 3 1,-2-2 1,1 6-1,-4-5 2,1 6-2,-9-5 2,0 5-1,-5-2 0,-2-1-2,-2 0-1,1-8-3,4 8-11,9-15-23,0 0-1,2-22 1,20 3-1</inkml:trace>
  <inkml:trace contextRef="#ctx0" brushRef="#br0" timeOffset="15">5961 6653 81,'0'0'34,"10"6"-1,-10-6 0,0 0-27,0 0-1,11-18-4,-6 8 1,0-5-1,0 0 1,-3-2-2,-2 1 0,-3 1 0,-2 4-1,5 11 1,-19-15-1,8 14 1,-2 3-1,-2 4 0,1 3 1,3 2 0,-1 2 0,4 4 0,3-2-1,5-1 2,4 0-1,4-2 1,3-1-1,3-3 1,3 4 1,0-6 0,4 0 0,2-1 1,7 0-2,6-4-2,2-12-22,10 3-13,-2-7 1,1-2-2,-5-2 1</inkml:trace>
  <inkml:trace contextRef="#ctx0" brushRef="#br0" timeOffset="16">1426 7416 66,'0'-13'34,"2"1"-1,-3-3 1,-11-3-24,12 18-2,-8-23-4,8 23-1,-10-16-2,10 16 1,-13-2-1,1 6 0,1 9 1,-2 7-2,-2 11 1,2 9 1,-1 11-1,3 9 1,-2 6-1,8 3 0,-3-4 0,4-5-2,4-3-5,-5-22-5,13-5-26,-4-17 1,-4-13-1,12-3 0</inkml:trace>
  <inkml:trace contextRef="#ctx0" brushRef="#br0" timeOffset="17">1170 7706 70,'12'9'32,"1"-8"0,5-2-10,5 2-14,-2-8-4,7 3 1,-4-5-2,2 3 0,-3-2-1,3 7-1,-10 1 1,0 8 0,-4 3 0,-3 7 0,-3 3 0,1 5 0,-6 1 0,3-1 0,-1-1-1,-1-5 0,2-5 0,-4-15-1,17 6 1,-5-14-1,2-6 1,0-4-1,1-2 0,0-1 0,-2 4 0,-3 3 0,-10 14 0,16-9 0,-16 9 1,13 16-1,-8-1 1,1 2-1,4 3 0,1-5-2,4 6-5,-15-21-12,17 10-18,-7-9 1,5-3-1,-15 2 1</inkml:trace>
  <inkml:trace contextRef="#ctx0" brushRef="#br0" timeOffset="18">1772 7703 76,'19'6'36,"-12"5"-1,-2 12-4,-7-10-18,10 11-5,-10-3-4,5 1-2,-4-5 0,2-3-1,-1-14-1,0 0 1,0 0-2,15-9 1,-4-3 0,0 0 0,1-1 0,-1 3-1,0 3 1,-1 7 0,1 3-1,-11-3 0,18 23-6,-18-23-20,11 21-10,-1-13 1,5-6-1</inkml:trace>
  <inkml:trace contextRef="#ctx0" brushRef="#br0" timeOffset="19">2240 7671 45,'0'0'31,"10"-14"2,-10 4-2,-1-8-15,1 18-7,-17-9-3,17 9-1,-22 6-1,11 5 0,-5 1-1,6 9 0,-1 0-1,8 7 1,1-2-1,6 0 0,3-2 0,6-4-1,9-5-1,1-12-2,10-2-4,-6-19-6,16-3-23,-7-6 0,0-7-2,-5-4 2</inkml:trace>
  <inkml:trace contextRef="#ctx0" brushRef="#br0" timeOffset="20">2459 7376 50,'0'0'33,"1"20"4,0 8-2,-4-4-16,4 25-6,-13-7-5,10 14-2,-10-7-2,7 2-1,-1-7-2,4-8-1,3-6-3,1-12-1,6-2-5,-8-16-18,0 0-9,-1-15-1,-1 4 0</inkml:trace>
  <inkml:trace contextRef="#ctx0" brushRef="#br0" timeOffset="21">2337 7698 37,'19'-5'29,"2"-6"4,9 1 1,13 4-23,-11-11 1,13 15 0,-16-10 0,8 19 0,-18-7-4,1 11-2,-12 0-2,0 8-1,-7 1 0,0 4-1,-3 0-1,-1 0-1,2-1-1,0-7-2,5 1-3,-4-17-5,0 0-16,12-15-12,-4-8 2,-2-9-1,0-6 2</inkml:trace>
  <inkml:trace contextRef="#ctx0" brushRef="#br0" timeOffset="22">2644 7491 81,'-5'-11'36,"5"11"-1,0 0 0,0 0-32,0 0-17,12 5-20,-12-5-2,14 12 0,-14-12 0</inkml:trace>
  <inkml:trace contextRef="#ctx0" brushRef="#br0" timeOffset="23">2779 7724 38,'9'26'30,"4"5"1,-3-7 0,2-8-16,4 6-4,-6-14-5,9 0-1,-6-13 0,5-2-1,-4-11 0,2-3-1,-5-8 0,-1 1-1,-6-2 0,-3 3-2,-2 3 1,-6 5-1,-3 8 0,-2 9 0,-5 8 0,-1 12 0,-2 6 0,2 7 1,0 3-1,4 2 0,4 1-2,2-10-3,14 1-15,1-13-14,-7-15-1,24-4-1,-8-15 2</inkml:trace>
  <inkml:trace contextRef="#ctx0" brushRef="#br0" timeOffset="24">3104 7612 63,'7'24'38,"-8"5"0,1 6 1,-7-9-19,5 13-9,-8-12-5,9-1-2,-3-5-3,1-8-1,3-13 0,0 0-1,21-21 1,-5 1-1,2 1 1,-2-1-1,4 4 1,-2 5-1,0 8 2,-7 9-1,0 6 0,-1 3 0,6 2-2,3-9-3,11 7-20,1-16-14,10-8 2,4-10-1,6-6 0</inkml:trace>
  <inkml:trace contextRef="#ctx0" brushRef="#br0" timeOffset="25">3692 7685 61,'0'0'33,"0"0"0,-5 12 1,5-12-21,0 19-6,-1-8-3,8 5 0,-4-2-1,5-1-1,-8-13 0,19 18-1,-19-18 0,21 3 0,-11-9 0,2 0 1,-3-4-1,0-2 0,-5-3 1,-3 3-1,-2-1-1,-5 2 0,6 11 0,-22-13 0,7 10-1,-3 6-1,5 10-4,-7-7-7,9 9-23,1-1 0,5 0-1,5-14 1</inkml:trace>
  <inkml:trace contextRef="#ctx0" brushRef="#br0" timeOffset="26">4301 7415 66,'3'-12'33,"-6"-4"1,1 0-2,-4 2-24,-7-6-3,3 7-1,-3-4-2,2 8 0,-1 0-1,1 7 0,-2 4-1,13-2 1,-18 25 1,13 2-1,-4 5 2,3 10-1,-2 3 1,2 7-1,-2-2 1,4 6-1,-5-8 0,3-4-2,2-5-3,-4-13-3,11 5-15,-4-16-16,1-15 1,0 0-2,0 0 1</inkml:trace>
  <inkml:trace contextRef="#ctx0" brushRef="#br0" timeOffset="27">3945 7679 83,'-1'-15'37,"15"9"0,4-3-3,11 7-24,-7-9-5,12 5-2,0-3-1,6 2-1,2 0-2,-3-5-6,12 5-30,-8-4 1,-1 0 0,-4-3-1</inkml:trace>
  <inkml:trace contextRef="#ctx0" brushRef="#br0" timeOffset="28">4670 7332 69,'12'-6'33,"-12"6"2,14-1-1,3 17-21,-10-6-3,13 16-4,-5 0-1,8 10-1,-3 0 0,3 6-1,-2-1-1,0-3 0,-6-4-1,0-2 0,-4-7-1,1-4 0,-4-4 1,-2-6-1,-6-11 0,7 15 0,-7-15 0,0 0 0,0 0 0,0 0 0,0 0 1,0 0-1,0 0 1,7-10 0,-7 10-1,2-22 0,0 6 1,3-4-1,0-3 0,0-2 0,2-3 0,3-4 0,2-3 0,2 0 2,3-3-2,-2 1 0,1 3 0,-1 4 1,-1 7-3,-6 4 0,1 8-4,-9-4-11,0 15-21,0 0-1,0 0 2,0 0-3</inkml:trace>
  <inkml:trace contextRef="#ctx0" brushRef="#br0" timeOffset="29">5380 7720 58,'13'-3'35,"0"1"-1,-3-2 1,-13-9-19,14 11-6,-12-9-4,1 11-1,4-15-2,-4 15-1,-5-19-1,2 9 0,3 10-1,-18-14 0,6 10 0,-2 6 0,-3 7-1,-2 6 1,-1 10 0,-2 7 0,1 7-1,3 3 1,1 4 0,4-2 0,3-3 0,6-7 0,6-9-1,5-6 2,3-11-1,7-8 0,0-9 1,3-5-1,0-5 0,1 0 1,-2-1-1,-3 1 0,-2 3 0,-4 3 0,-10 13 0,17-7 1,-17 7 0,9 15 0,-6-2 1,3 3-1,-2 2 1,4 2-1,1-2-2,0-7-4,16-2-31,-8-7-3,7-8 2,4-9-2</inkml:trace>
  <inkml:trace contextRef="#ctx0" brushRef="#br0" timeOffset="30">5902 7359 55,'0'0'35,"0"0"-1,0 0 1,0 0-11,0 0-15,0 0-3,7 18-3,-8-8 0,2 3-3,1 2-2,-2-15-9,-1 22-25,0-12 1,1-10-2,-6 15 1</inkml:trace>
  <inkml:trace contextRef="#ctx0" brushRef="#br0" timeOffset="31">5914 7591 81,'5'11'38,"-6"-1"-2,1 1 2,-12-6-29,14 9-4,-4 0-7,2-14-23,2 12-11,-2-12-1,18 2-1,1-13 0</inkml:trace>
  <inkml:trace contextRef="#ctx0" brushRef="#br0" timeOffset="32">19305 11962 15,'0'0'24,"0"0"-1,0 0-10,0 0-3,0 0-4,0 0-2,0 0 1,0 0-1,0 0 0,0 0-1,0 0 1,0 0-1,0 0 1,0 0-1,0 0-1,0 0 0,0 0 0,0 0-2,0 0 1,0 0-1,12-4 0,-12 4 0,13 1 0,-1 2 0,-1-2 0,5 1 1,5 0 0,5 1-1,0-2 1,7 1 0,0-1 0,1 3 0,-2-3 0,0 1 0,-6 1 0,-1 0 0,-4-1 0,-4 1 0,-2-1-1,-3-1-2,3 8-9,-15-9-18,11 14-2,-11-14 1,5 12 0</inkml:trace>
  <inkml:trace contextRef="#ctx0" brushRef="#br0" timeOffset="33">19467 11842 16,'15'-3'24,"-15"3"-1,0 0-9,0 0-5,-15-2-4,15 2-4,-14 10 0,14-10 0,-19 12 1,8-3-1,-4-1 0,1 4 0,-1-2 0,0 2 0,-5 3-1,1 0 0,2 0 0,1 0 0,2-1 0,2-4 1,2 0-1,10-10 0,-13 12 0,13-12 1,0 0 1,0 0 2,7 10 0,5-3 1,-2-6 1,9 8 1,-7-5 0,12 6 0,-8-6-2,6 5 0,-6-7-2,3 4 0,-6-2 0,1 0-1,-1-3-1,-13-1-3,20 15-6,-20-15-24,8 14 0,-8-14-2,7 15 0</inkml:trace>
  <inkml:trace contextRef="#ctx0" brushRef="#br0" timeOffset="34">20037 11890 11,'-4'-25'28,"4"25"2,-2-24 0,-4 11-15,6 13-3,-1-15-4,1 15-3,0 0-1,5 17-2,-3-2 0,1 9 0,0 3 0,0 9 0,2-1 0,1 3 1,-4-2-2,4-1 1,-1-6-1,2-6 0,-1-7 0,5-8-1,-11-8 1,19-7 0,-6-6 0,1-3 0,-1-5 1,-1 1-1,2-2-1,-3 4-1,-1 7-1,-10 11 1,20-8 0,-20 8 0,16 18-1,-8-2 1,1 3 1,0-1 0,1 1 0,-1-4 0,-1-5 1,3-5 0,-11-5 0,21-7 1,-11-4-1,2 0 2,-2-9-1,2 0-1,-3-7 1,-1 0-3,-1 0 0,-4-3-6,6 8-8,-7-1-19,-1 3 1,-1 6-2,0 14 1</inkml:trace>
  <inkml:trace contextRef="#ctx0" brushRef="#br0" timeOffset="35">20506 12165 7,'7'30'28,"-8"-5"1,2 5 1,-1 0-12,-7-11-5,8 7-4,-7-13-4,7 2-1,-1-15 1,-3 11-2,3-11 0,0 0 0,-5-14 0,5 4-1,-3-6 0,2-5-2,-1-2-1,4-6-1,3 1 0,1 0 0,5 3 0,0 2 0,2 5 0,1 5 2,-1 5 0,0 7 1,-13 1 2,16 6 0,-16-6 0,4 17 0,-5-7 1,-1 5 0,-4-1-2,-2 2 0,1-1-4,-5-5-5,11 0-26,1-10-1,-17 9 0,17-9-1</inkml:trace>
  <inkml:trace contextRef="#ctx0" brushRef="#br0" timeOffset="36">20664 12144 24,'0'0'27,"13"26"1,-7-10-10,-6-16-6,12 25-2,-12-25-2,14 12 0,-14-12-2,19-8-1,-8-6 0,4 2 0,-4-9-1,3 4 0,-6-5-1,-1 3 1,-6 0-2,-2 6 0,-6 3-1,-3 9-1,-5 3 0,-3 8 0,0 8 0,-1 1-2,5 10-5,-3-9-15,8 1-12,4-6-1,5-15 2,0 0-1</inkml:trace>
  <inkml:trace contextRef="#ctx0" brushRef="#br0" timeOffset="37">20853 11890 36,'5'24'33,"-4"3"0,-2 2-3,3 9-14,-11-6-9,9 4-5,0-2-6,-3-9-14,3-2-14,3-6-2,-3-17 2,9 13-1</inkml:trace>
  <inkml:trace contextRef="#ctx0" brushRef="#br0" timeOffset="38">20951 12116 31,'0'0'28,"7"23"1,-6-8-8,-1-15-9,9 22-5,-9-22-3,13 10-1,-13-10 0,19-4-2,-8-7 1,4 2 0,-4-5 0,6 3-1,-6-2 1,4 6-1,-4 2 0,2 6 1,-3 1 0,0 8 1,-3 2-1,1 7 1,-5 0 0,0 7 2,-6-1-2,-1 5 1,-8-4-2,1 3 1,-5-4-2,0-2 0,2-4-2,-4-9-4,18-10-27,-15 12-3,15-12-1,-10-14 0</inkml:trace>
  <inkml:trace contextRef="#ctx0" brushRef="#br0" timeOffset="39">21378 12025 33,'0'0'31,"10"-6"3,-10 6-5,0 0-10,7 21-6,-7-21-4,2 25-3,-4-8-2,6 6 0,-3-4-2,0 0-4,3 5-7,-4-24-15,-5 19-11,5-19-1,0 0 0,0 0 1</inkml:trace>
  <inkml:trace contextRef="#ctx0" brushRef="#br0" timeOffset="40">21382 11883 44,'0'0'35,"-3"-12"-1,3 12-1,0 0-19,0 0-13,0 0-9,5 14-17,-5-14-8,6 12-2,-6-12 2</inkml:trace>
  <inkml:trace contextRef="#ctx0" brushRef="#br0" timeOffset="41">21483 11973 34,'13'19'31,"2"4"3,-3 5-10,-11-7-6,9 12-6,-12-10-5,6 2-3,-7-7-2,4-3-1,-1-15 0,0 0-1,0 0 2,7-10-2,0-6 0,3-1 1,-1-2 0,1 2-1,1 3 1,0 6 0,-11 8 0,21-2 0,-21 2-1,19 18 0,-3 2-8,-8-4-25,8-2-1,0-3-1,1-3 0</inkml:trace>
  <inkml:trace contextRef="#ctx0" brushRef="#br0" timeOffset="42">21887 12011 38,'0'0'31,"0"0"3,-11-11-2,0 5-19,11 6-5,-18 8-2,11 3-1,7-11-1,-15 27 0,7-11-2,6 4 0,1 1-1,4-3-2,6 4-5,-9-22-10,18 17-19,-2-12 1,-2-8-2,1-2 1</inkml:trace>
  <inkml:trace contextRef="#ctx0" brushRef="#br0" timeOffset="43">21965 12062 19,'19'23'24,"-19"-23"0,14 22-9,-5-8-6,-2-4-3,0 3 1,-7-13 0,7 12 1,-7-12 0,0 0 0,0-11-1,0 11 0,2-17-1,-2 17-2,10-23-2,-1 8-1,1-2-3,2-3-6,9 0-24,1 3-1,-5-3-1,3 4 2</inkml:trace>
  <inkml:trace contextRef="#ctx0" brushRef="#br0" timeOffset="44">22211 12052 1,'31'13'23,"-18"-15"-1,10 1-8,-5 0-3,-1-7-1,1 3-1,-6-10 0,3 6-2,-9-8 1,3 6-1,-11-7 1,5 7-3,-8-2 1,5 13-2,-13-14-1,13 14 0,-18 2 0,18-2 0,-16 20 1,12-4-1,-3 1-1,4 4 1,2 1-1,1-3-4,7 4-4,-6-10-17,6-1-11,-7-12-1,16 9 1</inkml:trace>
  <inkml:trace contextRef="#ctx0" brushRef="#br0" timeOffset="45">22569 12019 16,'2'-11'27,"3"0"-3,-5 11-3,1-18-3,-1 18-2,-1-14-2,1 14-3,0 0-2,0 0-3,-16-9-1,16 9-1,-17 8-2,17-8 0,-22 18-1,11-6 0,2 3-2,-1-2 1,3 0-1,7-13 0,-4 18-1,4-18 0,14 3-1,-14-3 1,18-6 1,-7 3 0,-11 3 1,18 0 2,-18 0-1,15 9 1,-15-9 1,12 17-2,-3-4-6,-9-13-16,21 8-12,-5-7-2,-2-4 0,3-5 1</inkml:trace>
  <inkml:trace contextRef="#ctx0" brushRef="#br0" timeOffset="46">22803 11910 38,'0'0'29,"0"0"-8,-12 10-4,2 4-5,-11-6-2,8 6-5,-3-6 1,7 5-1,-2-8 0,11-5 0,0 0 0,17 13-1,-5-12 0,6 5 0,-6-4 0,6 6 0,-7-1-1,2 4-1,-8-1 0,-1 3 0,-7-3 0,2 0-2,-5 2-1,-7-9-6,13-3-29,-17 7 0,3-8-1,2-5 0</inkml:trace>
  <inkml:trace contextRef="#ctx0" brushRef="#br0" timeOffset="47">22891 12043 7,'12'-6'21,"11"7"-3,-6-6-5,3-3 0,-3 2-3,-2-9 1,0 7-1,-10-9-1,-5 17 0,6-22 0,-6 22-2,-6-15 0,6 15-1,-15-5-1,15 5 0,-16 7 0,16-7 0,-13 16 0,12-2-1,-5-2 0,7 4-1,0-2-2,5 1 0,1 0-2,-7-15-2,28 25-5,-17-26-14,9 6-14,4-5-1,3-4 2,3-3 0</inkml:trace>
  <inkml:trace contextRef="#ctx0" brushRef="#br0" timeOffset="48">23303 11906 39,'0'0'30,"0"0"1,-5-10-9,5 10-9,-20 6-6,9-2-4,-2 0-1,0 1 0,2 0-1,11-5 0,-11 13 0,11-13 1,1 16 0,7-5 1,-3 1-1,6 4 2,-6-2 1,2 4-1,-7-3-1,1 4 0,-6-4-1,2 0-1,-4-1-2,-3-7-4,11 9-15,-1-16-15,0 0 0,0 0-1,-6-21 0</inkml:trace>
  <inkml:trace contextRef="#ctx0" brushRef="#br0" timeOffset="49">23503 11936 38,'22'11'31,"-22"-11"0,20 13-2,-7 0-20,-13-13-3,13 17-1,-13-17-2,13 13 0,-13-13-2,12-3 1,-12 3-1,12-12 1,-12 12 0,9-14 0,-9 14-1,0 0 0,0 0 0,11 6-1,-11-6 0,4 20 2,-4-20-4,13 18 4,-13-18-1,22 7-1,-8-10 1,1-2 1,-3-3 0,-1 0-1,0-3 1,-11 11-2,11-13-2,-11 13-7,6-11-16,-6 11-9,0 0-1,0 0 1</inkml:trace>
  <inkml:trace contextRef="#ctx0" brushRef="#br0" timeOffset="50">23869 11909 57,'10'10'36,"-2"0"-3,3 0-2,1 8-17,-12-5-9,7 3-4,1 2-6,-8-18-11,2 15-18,-2-15 1,0 0-2,0 0 1</inkml:trace>
  <inkml:trace contextRef="#ctx0" brushRef="#br0" timeOffset="51">23865 11726 66,'12'-8'33,"-1"20"-6,-11-12-8,5 10-48,4 4-4,-9-14 0,11 18 0</inkml:trace>
  <inkml:trace contextRef="#ctx0" brushRef="#br0" timeOffset="52">24148 11659 41,'2'27'34,"-3"3"1,2 2-1,-2 6-17,-6-11-5,10 5-7,-3-4-3,3-2-2,3 0-5,-6-14-15,1 2-15,0-2 1,-1-12-1,-5 15 0</inkml:trace>
  <inkml:trace contextRef="#ctx0" brushRef="#br0" timeOffset="53">24121 11839 37,'0'0'29,"15"-5"1,-15 5-2,9-12-19,-9 12-5,17-2-3,-17 2-1,15 4 0,-15-4 0,10 11 1,-10-11-1,6 14 1,-6-14 0,7 12 0,-7-12 1,0 0 0,3 13-1,-3-13 1,0 0 0,0 0-1,0 0 0,0 0 0,0 0-1,0 0-1,0 0-1,0 0-1,0 0 1,0 0-1,0 0 0,0 0 2,0 0 1,0 0 2,0 0 1,0 0 0,0 0-1,0 0 1,0 0-1,0 0-1,0 0 0,13-5 0,-13 5-1,14-4 2,-14 4-1,12-5-1,-12 5 1,16-2-1,-16 2-3,16-1-17,-4 0-11,-12 1-3,11-13 3,-6 2-1</inkml:trace>
  <inkml:trace contextRef="#ctx0" brushRef="#br0" timeOffset="54">24308 11670 37,'14'4'30,"-14"-4"3,2 21-1,4 2-19,-11-4-3,5 12-3,-5-5 1,10 10-3,-10-6-1,4 4-3,1-8 0,1-3 0,-1-3-1,5-4 0,-3-5 0,-2-11 1,8 15-1,-8-15 1,16 0 0,-16 0-1,18-10 1,-8 2-1,3-2 1,0-2-2,0 2 1,-2-1-1,4 4 1,-4 3-1,-1 3 2,2 3 0,-12-2 0,13 13 1,-13-13-1,16 20 0,-7-7-2,-9-13-4,28 23-13,-13-18-17,-5-4-1,-10-1-1,14-10 1</inkml:trace>
  <inkml:trace contextRef="#ctx0" brushRef="#br0" timeOffset="55">24049 11920 13,'0'0'30,"0"0"0,0 0 1,0 0-11,0 0-4,0 0-5,0 0-2,0 0-3,17-8-1,0 7-3,7 1-9,-1-2-25,11-5 0,4 0-2,-3-4 0</inkml:trace>
  <inkml:trace contextRef="#ctx0" brushRef="#br0" timeOffset="56">21603 13394 10,'6'-14'29,"-6"14"2,0 0 0,-5-10-14,5 10-3,0 0-5,0 0-3,-21 2-2,11 5-2,-7 0-1,0 2 0,-1 2-1,-3 1 0,1 0-1,4-2 1,2-1 0,3-2-1,11-7 0,-9 12 1,9-12 0,9 12 0,-9-12 0,16 21 0,-7-8 2,0 1-1,-2-3 1,2 4 1,-6-3-1,-1 1 1,-4-2-1,-1 3 1,-4-4-1,-1 3-1,0-1-2,-3-3-3,2 7-5,-8-6-25,4-3 0,2-4-2,-1-4 2</inkml:trace>
  <inkml:trace contextRef="#ctx0" brushRef="#br0" timeOffset="57">21628 13646 32,'0'0'29,"14"-2"-5,-3 1-5,-6-13-5,12 7-3,-10-11-3,8 4-2,-6-8-1,5 5-2,-7-5 0,1 4-1,-9 2 0,0 5-1,-4 0 0,5 11 0,-16-8-1,4 11 0,-2 5 0,-1 4-1,0 9-2,-5-5-12,2 10-18,4 0 0,2-3 0,8-2 0</inkml:trace>
  <inkml:trace contextRef="#ctx0" brushRef="#br0" timeOffset="58">22283 13380 18,'0'0'31,"6"-10"0,-8-2-6,2 12-6,4-18-4,-4 18-3,-1-19-4,1 19-2,-6-18-1,6 18-2,-15-19-1,4 11-2,0 1 1,-3 2-1,-1 2 0,0 3-1,0 6 1,1 5 0,-2 6-1,2 6 1,2 3 0,4 7 0,1 1 0,5 2 0,1-2 0,4-2 1,5-4-1,0-6-2,7 1-4,-15-23-9,26 11-19,-10-11-1,3-4 1,-1-5-1</inkml:trace>
  <inkml:trace contextRef="#ctx0" brushRef="#br0" timeOffset="59">22323 13534 31,'-7'12'30,"6"6"2,1 6-12,-7-8-6,10 7-5,-6-6-4,7 1-1,-3-5-1,5 0 0,-6-13-1,0 0 1,18-8 0,-5-1 0,-4-9 0,6 4 0,-4-3 0,0 1-1,-3 0 0,1 2-1,-9 2 0,0 12-1,-6-13 0,6 13-1,-19-4 1,8 6-2,-1 7-1,-5-5-5,11 13-12,-5-6-14,1-1-1,10-10 1,0 0 0</inkml:trace>
  <inkml:trace contextRef="#ctx0" brushRef="#br0" timeOffset="60">22512 13491 23,'19'4'32,"-19"-4"3,16 13-9,0 7-6,-16-20-4,19 27-6,-12-14-2,7 7-4,-5-7-1,2 2-1,-3-2-2,-8-13-2,20 21-4,-20-21-12,0 0-17,12 0-1,-12 0 1,6-11-1</inkml:trace>
  <inkml:trace contextRef="#ctx0" brushRef="#br0" timeOffset="61">22657 13475 46,'0'12'32,"-9"4"2,-4 2-6,0 13-20,-8-4-3,2 3-6,2 5-15,1-7-15,-1-9-2,3-3 0,4-9 0</inkml:trace>
  <inkml:trace contextRef="#ctx0" brushRef="#br0" timeOffset="62">22762 13594 17,'22'-11'27,"4"4"2,-4-3-8,-7-8-5,8 10-6,-15-9-1,5 9-1,-7-5-2,-6 13-1,4-18-1,-4 18-1,-4-11-1,4 11 0,-15-1-1,15 1 1,-22 13 1,12 2 0,-1-2 2,3 7 0,-2-1-1,9 5 0,-3-2-1,6 2-2,5-2-2,1-8-4,12 9-19,-4-15-13,6-3 1,1-11-2,10-6 1</inkml:trace>
  <inkml:trace contextRef="#ctx0" brushRef="#br0" timeOffset="63">23411 13428 53,'0'0'37,"0"0"-2,0 0 1,0 0-24,0 0-6,0 0-3,0 0-2,1-12 0,-1 12-1,0 0-1,-13-14 1,13 14-1,-15-13 0,15 13 0,-20-9-1,5 10 2,2 6-1,-3 7 1,-2 5 0,2 8 0,3 1 1,2 3 0,4 0-1,6-3 0,1-5 1,4-6-1,-4-17 0,21 8-1,-4-15-2,2-12-1,4-6 0,-1-10 0,12-2 0,-4-9 0,2-1 2,-4-1 0,-5 3 3,-2 8 3,-8 3 0,1 10 1,-14 4 0,0 20 0,-7-11 0,3 26 1,-5 5-1,2 12-1,-6 3-1,2 10-1,-1 3 1,-1 3-3,6 3-2,-2-7-3,7 9-15,-5-19-19,5-5 1,-2-12-1,6-7 1</inkml:trace>
  <inkml:trace contextRef="#ctx0" brushRef="#br0" timeOffset="64">23600 13537 68,'11'-1'38,"-11"1"-2,0 0 1,20-2-30,-20 2-3,5-10-2,-5 10-2,9-16-2,3 8-2,-4-8-1,6 3 0,-6-7 0,3 8-1,-8-7 2,1 8 2,-4 11 1,-10-15 3,10 15 2,-24 6 2,11 10-1,-6-1 1,9 10-1,-5-3-1,9 7 0,3-2-2,5-1-2,8 0-8,1-13-29,10-7 1,3-11-2,11-4 0</inkml:trace>
  <inkml:trace contextRef="#ctx0" brushRef="#br0" timeOffset="65">23947 13440 13,'0'0'22,"0"0"-1,0 0-13,0 0-4,-10-6-1,10 6 3,-9-13 3,9 13 1,-13-15 2,13 15 0,-17-11 2,17 11-1,-21 0 0,17 11-1,-12-2-3,10 10-3,-6-2-3,3 9 1,1-2-2,5 3-1,5-1-2,0-6-4,16 0-32,-8-10 0,6-6-1,2-11 0</inkml:trace>
  <inkml:trace contextRef="#ctx0" brushRef="#br0" timeOffset="66">24005 13430 40,'-1'10'33,"2"3"2,3 5-1,-4-4-19,6 12-8,-8-3 0,9 6-3,-7-6-1,3-1-2,-3-6 0,0-4-1,0-12 1,0 0 0,0 0 1,-1-15 0,1 0 0,1 0 0,-2-2 0,3 2 0,-2-1 0,2 3-1,-2 13-1,15-21-3,0 18-4,-7-8-31,10 6 1,0-6-1,4 2 1</inkml:trace>
  <inkml:trace contextRef="#ctx0" brushRef="#br0" timeOffset="67">24253 13461 66,'0'0'34,"3"16"-1,-2-5-10,-1-11-20,0 0-2,15 13-1,-15-13-4,22-2 0,-11-7 0,2 2-1,-1-7 3,-2 0 1,-1 0 1,-5-3 3,-4 17 3,1-24 1,-1 24 1,-13-11 1,13 11-2,-21 8-1,12 7-1,-5-2-2,6 9 0,-1 0-1,4 3 0,4 3-2,2-3-2,10 4-3,-7-16-14,10 3-19,0-12 1,5-2-2,0-10 2</inkml:trace>
  <inkml:trace contextRef="#ctx0" brushRef="#br0" timeOffset="68">24537 13506 37,'9'-12'33,"-9"12"2,3-24-10,-3 24-5,-2-24-7,2 24-2,-3-22-4,3 22-3,-5-15-2,5 15 0,0 0-2,-15-1 0,8 11 1,-3 3-1,1 5-1,-2 2 1,0 2-1,3-2 1,2 1-1,1-6 1,4-3 0,1-12-1,0 0 1,16 5 1,-16-5 0,16-6 1,-16 6-1,12-6 1,-12 6-1,12 3 0,-1 4-2,-11-7-5,31 17-20,-11-11-11,6-2 0,4-8-1</inkml:trace>
  <inkml:trace contextRef="#ctx0" brushRef="#br0" timeOffset="69">24841 13418 0,'0'0'26,"0"0"1,-20 0 0,20 0-12,-12 13-4,2-9-3,10-4 0,-8 13 0,8-13-1,0 0 1,12 18 0,-12-18 0,11 13 1,-11-13-1,15 19-1,-15-19-2,10 26-1,-8-13-1,-1 5-1,-2 0-1,-3 0-1,-5 3-2,-3-9-2,10 10-16,-10-15-19,12-7 2,-18 3-2,18-3 2</inkml:trace>
  <inkml:trace contextRef="#ctx0" brushRef="#br0" timeOffset="70">24893 13520 0,'24'8'25,"-10"-13"-1,8 10 1,-22-5-13,22-12-4,-9 5-2,-3-6 2,1 7 0,-14-11 1,3 17 0,-3-18 0,3 18 2,-11-9-1,11 9-1,-16 5-3,10 7-1,-3 0 0,6 6-2,-2 0-1,4 3-2,3 3-2,-1-5-4,17 9-10,-14-15-22,14-2 2,0-11-1,4-3 0</inkml:trace>
  <inkml:trace contextRef="#ctx0" brushRef="#br0" timeOffset="71">25185 13453 0,'0'0'26,"7"-21"1,-7 21 0,0 0-11,3-12-6,-3 12-4,0 0 0,-1 11-2,1-11-2,-7 15 2,7-15 0,-9 14 2,9-14 0,-6 10 2,6-10 0,0 0 0,0 0 2,-1 11-3,1-11 0,4 15-2,-4-15 0,5 26-1,-9-9-2,6 5 0,-7 1-1,-2 4-1,-2-1-2,-2-4-1,6 8-14,-8-14-22,13-16 1,-23 11-2,23-11 1</inkml:trace>
  <inkml:trace contextRef="#ctx0" brushRef="#br0" timeOffset="72">21310 14135 30,'10'-8'30,"-10"8"2,0 0-6,0 0-8,6 13-5,1 6-4,-9-1-3,5 6 0,-3-3-2,4 4 0,-2-5-3,2-2 1,2-7-1,5-7 0,0-7-1,4-7 1,0-4-1,3-3 1,-3 1-1,0 0 0,-4 3 1,-11 13-1,14-1 0,-10 12 0,-3 2 0,1 6 0,1-3 1,1 2-1,3-4 1,-7-14 0,20 10 1,-5-15-1,-1-5 0,1-3 0,1-2 0,-2-4-2,2 7-4,-10-11-12,6 11-20,-4-2 2,2 6-3,-3-2 2</inkml:trace>
  <inkml:trace contextRef="#ctx0" brushRef="#br0" timeOffset="73">21812 14170 61,'0'0'37,"0"25"-1,-4-10 1,6 8-27,-11-7-3,8 8-2,-5-4-5,0-6-4,6 6-4,0-20-14,0 0-14,0 0 1,4-20-2,4-1 2</inkml:trace>
  <inkml:trace contextRef="#ctx0" brushRef="#br0" timeOffset="74">21862 14041 36,'-8'-19'31,"2"4"2,6 15-8,-17-19-9,17 19-8,0 0-13,-9 15-23,9-15-3,-4 16-1,4-16-1</inkml:trace>
  <inkml:trace contextRef="#ctx0" brushRef="#br0" timeOffset="75">22033 13899 37,'-7'25'35,"-1"8"1,-2 0-3,8 15-15,-14-7-5,11 11-5,-9-9-4,8 4-1,-3-10-2,1-8-2,3-2-2,-2-12-1,7-2-1,0-13-7,0 0-8,3-16-15,-2-3 0,0-4 1,-2-6 2</inkml:trace>
  <inkml:trace contextRef="#ctx0" brushRef="#br0" timeOffset="76">21887 14159 30,'0'0'25,"14"24"1,-14-24-7,23 8-14,-5-10 0,2-9 0,4-2-1,-3-7 1,7 2 1,-7-6 0,7 8 0,-10-5 0,8 12 0,-11 0 0,5 14 1,-9 2 0,2 14 0,-10 1-2,4 10 0,-9-2-1,2 4 0,-1-5-2,-2-3-1,2-6-1,5-9-1,-4-11 0,13-1 0,3-9-1,1-8 0,1 1 0,0-1 1,0 0 1,-4 4-1,-1 6 2,-13 8 0,15 7-2,-15-7-6,16 23-29,-5-9 1,5 1-2,5-8 1</inkml:trace>
  <inkml:trace contextRef="#ctx0" brushRef="#br0" timeOffset="77">22649 14153 43,'0'0'35,"0"0"1,10 9 0,-4 10-19,-6-19-5,-2 32-5,-1-14-3,6 4-3,-2 0-4,-3-8-4,7 9-17,-5-23-12,0 0 1,0 0-2,10-15 2</inkml:trace>
  <inkml:trace contextRef="#ctx0" brushRef="#br0" timeOffset="78">22680 14050 30,'-6'-15'28,"-8"-6"-5,14 21-13,-11-14-27,-2 6-5,13 8-3</inkml:trace>
  <inkml:trace contextRef="#ctx0" brushRef="#br0" timeOffset="79">22789 14136 56,'5'21'37,"-2"2"-3,-8-2 1,9 7-24,-17-9-5,6 3-4,3 0-3,-6-7-3,13-3-2,-3-12 0,0 0 1,15-21 2,0 4 3,2-1 2,-6-4 2,6 7 2,-10-2 2,6 15-1,-13 2 0,0 0-3,8 15-2,-7-1-4,5 11-8,-5-8-27,7 3 1,-2-9-1,5-4-1</inkml:trace>
  <inkml:trace contextRef="#ctx0" brushRef="#br0" timeOffset="80">23145 14181 1,'5'-11'23,"8"7"3,-13 4 1,2-19-8,-2 19-6,-4-11 0,4 11 0,-16-2 0,11 13 0,-12-10-1,12 12-3,-11-3-2,10 8-1,-3-3-2,6 5-2,1-2-1,4-3-3,7 4-2,-9-19-6,26 16-27,-15-15 0,4-3-1,-3-10 1</inkml:trace>
  <inkml:trace contextRef="#ctx0" brushRef="#br0" timeOffset="81">23229 14153 37,'0'0'33,"9"10"2,-2 1-2,-7-11-14,20 29-8,-16-11-5,7 4-2,-3-3-2,4 0-1,-4-4-1,0-4 1,-8-11 0,11 13 1,-11-13 0,0 0-1,10-11 2,-10 11-2,6-17 1,-6 17 0,8-22-1,1 8-1,0 2 0,4-3-1,4 5-4,-3-8-10,15 8-21,-2-2 0,3 2-1,-2-2 1</inkml:trace>
  <inkml:trace contextRef="#ctx0" brushRef="#br0" timeOffset="82">23622 14196 50,'0'0'29,"0"22"2,0-22-2,2 13-26,-2-13-1,14 15-1,-14-15-1,17 5-1,-6-9 1,1-4 0,-1-2 0,0-6 2,-1 3 1,-3-8 2,1 8 0,-8-5 1,0 18 2,-5-18-2,5 18 0,-12-2-2,12 2 0,-19 18-2,10-1 0,2 1-1,1 5-1,3 3-1,3-4-3,10 10-14,0-16-19,9-3 1,-2-10-2,8-2 2</inkml:trace>
  <inkml:trace contextRef="#ctx0" brushRef="#br0" timeOffset="83">23910 14215 36,'17'-8'27,"-17"8"1,0 0-1,12 1-20,-12-1-9,0 0-6,14-1-7,-14 1-10,11-12 1,-4 1 11,-7 11 10,15-20 5,-17 4 6,2 16 5,-4-22 8,4 22 10,-21-9 2,21 9-12,-37 10-9,23 5-4,-9-1-4,8 6 0,1-2-3,7 4 0,5-2-2,4-5-1,11-2 0,1-7 0,6 0-1,-1-6 1,0 0 1,-3-2 1,-1-2 0,-4 2 1,-11 2 1,14-1-1,-14 1-1,0 0-3,21 6-5,-21-6-19,19-11-7,-3 3-3,2-1 2</inkml:trace>
  <inkml:trace contextRef="#ctx0" brushRef="#br0" timeOffset="84">24217 14135 42,'0'0'30,"0"0"1,0 0-2,-4-10-21,4 10-4,-11 7-1,11-7 1,-14 10-1,14-10 1,-14 9-1,14-9 0,0 0 0,-5 14 1,5-14-1,0 0 0,15 13 0,-4-3 1,-3 1-1,5 5 1,-8-1-1,1 4-1,-5 1 0,0 2-2,-3 0-1,-3-3-1,-1 3-3,-4-14-5,11 10-17,-1-18-10,0 0 0,-1-14 1</inkml:trace>
  <inkml:trace contextRef="#ctx0" brushRef="#br0" timeOffset="85">24384 14136 66,'0'0'38,"5"13"0,-5-13 0,-12 13-24,10 3-6,-6-2-4,1 2-4,1 1-1,-2-2-1,7 3-3,-3-8 0,10 4-2,-6-14-9,0 0-22,15 0 2,-15 0 0,14-16 2</inkml:trace>
  <inkml:trace contextRef="#ctx0" brushRef="#br0" timeOffset="86">24405 13946 57,'0'-13'35,"0"13"1,0 0-3,-6-16-20,6 16-9,0 0-5,0 0-10,13-1-24,-13 1 1,16 8-2,-5-2 2</inkml:trace>
  <inkml:trace contextRef="#ctx0" brushRef="#br0" timeOffset="87">24534 14085 47,'2'13'32,"0"5"2,-2-3-2,-6-4-20,12 8-5,-8-6-5,4 0 0,-3-2-2,1-11 0,0 0 2,14 8-2,-14-8 1,15-14 1,-9 1 1,4 6 0,-4-4 1,-6 11-1,13-13 0,-13 13 0,0 0-2,0 0-1,16 18-3,-16-18-1,20 17-2,-8-15 0,12 6-2,-5-10 0,11 2 2,-8-8 0,6-1 3,-6-3 0,1-3 2,-4 0 0,-6-4 2,-3 4 1,-5-3 1,1 8 2,-6-5-1,0 15 0,-3-13 0,3 13 0,0 0-1,-14 18 1,7-2-3,3 6 1,-6 4 0,5 7 1,-3 2-1,4 7 1,-3 1 0,5 4 0,-5 0-1,2-3 0,3-2-2,1-4 1,-2-6-1,1-4 1,0-8-1,1-5 0,1-5 0,0-10-1,0 0 0,0 0-3,0 0-7,0 0-27,0 0 3,11-24-3,-5 9 2</inkml:trace>
  <inkml:trace contextRef="#ctx0" brushRef="#br0" timeOffset="88">21475 14737 34,'0'0'31,"4"-15"1,-4 15 1,8 14-18,-8-14-4,12 32-3,-7-6-1,8 14-2,-3-1-1,6 11 0,-7-5-1,1 1-1,-2-7-1,-2-5-1,-1-8 1,-1-7 0,-4-19 0,0 0 0,17-7 0,-5-12 0,2-7 0,4-5 0,-1-5-1,2-6-2,6 7-3,-10-10-20,7 13-11,-6-1-1,2 9-1,-4 2 2</inkml:trace>
  <inkml:trace contextRef="#ctx0" brushRef="#br0" timeOffset="89">22081 15059 35,'0'0'31,"0"0"1,13-2-8,-15-9-6,2 11-6,0 0-5,11-8-2,-11 8-2,4-10 0,-4 10-1,2-11-1,-2 11 0,-1-10 0,1 10 0,-8-10-1,8 10 1,-15-10-1,15 10 0,-25-3-1,9 6 1,-2 4 0,-4 6-1,0 3 1,-3 5-1,3 3 0,-1 6 1,3 1-1,4 3 0,2-3 1,6 1-1,5-2 1,4-3-2,6-5 2,3-5 0,3-6-1,3-5 1,0-4 0,1-4 1,-2-1-1,-4-4 2,0 1-1,-11 6-1,11-13 1,-11 13 0,3-11 0,-3 11-1,-6-12 1,6 12-1,-8-11-1,8 11 1,-8-11-1,8 11 0,0 0 0,-4-12 0,4 12 1,0 0 0,0 0 1,13-1 0,-13 1 1,13 10 0,-4 0 0,-9-10 0,21 21 0,-12-9-1,0 0 0,1 1-2,-10-13-2,13 31-15,-6-21-16,-4 3 1,-3-13-3,-6 17 2</inkml:trace>
  <inkml:trace contextRef="#ctx0" brushRef="#br0" timeOffset="90">22423 15209 70,'0'0'37,"10"3"-2,-10-3 2,-1 13-27,4 0-7,2 3-10,-5-16-29,11 14 1,-11-14-3,26-19 1</inkml:trace>
  <inkml:trace contextRef="#ctx0" brushRef="#br0" timeOffset="91">21515 12640 19,'0'0'29,"8"-14"1,-8 14-3,0 0-11,0 0-4,8 11-3,-8-11-2,0 27 0,-2-11-2,6 8-1,-5-1-1,2 2-4,5 4-11,-9-8-21,4-6 0,-1-15-2,0 0 0</inkml:trace>
  <inkml:trace contextRef="#ctx0" brushRef="#br0" timeOffset="92">21540 12471 48,'0'0'30,"-6"-15"-1,6 15-15,0 0-40,0 0-3,11 11-2,-11-11 1</inkml:trace>
  <inkml:trace contextRef="#ctx0" brushRef="#br0" timeOffset="93">21675 12641 24,'1'19'27,"5"8"1,-8-6-8,-1-5-10,4-1-6,-1-15-1,-2 14-2,2-14 0,6-11 0,-1 0-1,3-3 0,2-2 1,1 2 0,-1-2 0,-1 4 0,-9 12 1,18-10 0,-18 10 1,14 4 0,-14-4 0,13 20-2,-5-3-4,-3-2-17,-1-1-9,6 4-2,-10-18 0</inkml:trace>
  <inkml:trace contextRef="#ctx0" brushRef="#br0" timeOffset="94">22048 12626 24,'9'-12'29,"-9"12"1,3-10 0,-3 10-18,0 0-6,-22-4-3,11 11-2,-3 1 1,3 4-1,-4 1 1,6 3 0,-2 1 0,7 2 1,3-2-1,6 0-1,5 0-3,2-8-7,10-5-21,0 1-2,-3-9 0,3 1 0</inkml:trace>
  <inkml:trace contextRef="#ctx0" brushRef="#br0" timeOffset="95">22191 12659 28,'3'13'30,"4"4"1,-7-1-8,0-5-9,3 3-6,-3-14-3,0 11-1,0-11-1,0 0 0,-1-11 0,1 11-1,6-18 1,-1 8-1,2-3-1,4 2 0,2-1-2,0-1-3,13 9-17,-4-4-11,2-3-3,2 6 2</inkml:trace>
  <inkml:trace contextRef="#ctx0" brushRef="#br0" timeOffset="96">22441 12687 15,'0'0'25,"19"7"3,-7-4-13,-12-3 0,20-4-5,-15-7 0,9 7 0,-12-11 0,10 5-2,-10-6-2,-2 16-1,5-23-2,-5 23 0,-2-17-2,2 17 0,0 0-1,-11-3 0,11 3 1,-15 16 0,7-2-1,0 2 1,2 2 1,4 4-1,-1 1-1,5-4-4,8 7-8,-1-9-22,6-3 0,4-5-2,-2-4 1</inkml:trace>
  <inkml:trace contextRef="#ctx0" brushRef="#br0" timeOffset="97">22701 12704 2,'13'-6'28,"-11"-6"1,-2 12 2,14-19-13,-20 2-5,6 17-3,0-22-2,0 22-1,-3-14-1,3 14-3,-12-2 0,12 2-1,-16 17-1,5-2-1,-1 3 0,0 1 0,2 2-1,2-3 1,4 0 0,4-6-1,0-12 1,13 7 0,-2-8 0,3-3 0,-1-2 1,0 0 0,0 1 1,0 3-2,1 3-1,-2-4-5,9 9-17,-3-6-10,1-4-2,3 2 2</inkml:trace>
  <inkml:trace contextRef="#ctx0" brushRef="#br0" timeOffset="98">22940 12598 20,'5'-11'31,"-5"11"0,0 0-1,5-12-16,-5 12-6,-10 9-2,4 2-1,-5-6-3,11-5 0,-15 13 0,15-13 1,-5 11-1,5-11 1,0 0-1,17 13 0,-17-13 1,22 15-1,-12-8 1,3 4-1,0-2 0,0 1 0,-13-10-1,12 21 1,-11-11-1,-3 2 0,-5 1-1,-2-3-1,-3 6-5,-7-10-13,6 5-17,0-4-1,13-7 1,-14-2 0</inkml:trace>
  <inkml:trace contextRef="#ctx0" brushRef="#br0" timeOffset="99">23127 12579 47,'18'1'38,"-18"-1"0,10 19-1,-10 3-15,-10-6-16,6 7-2,0-2-2,0 1-1,2-1-4,-4-8-2,11 3-6,-5-16-26,0 0-1,0 0 0,0 0 1</inkml:trace>
  <inkml:trace contextRef="#ctx0" brushRef="#br0" timeOffset="100">23155 12408 64,'-2'-12'36,"2"12"-4,-11-14-1,11 14-31,0 0-11,0 0-21,13-8-3,-13 8 0,12 12 0</inkml:trace>
  <inkml:trace contextRef="#ctx0" brushRef="#br0" timeOffset="101">23267 12619 4,'0'24'27,"10"6"3,-8-3-2,-4-10-10,7 8-3,-9-13-4,11 5 0,-7-17-2,-1 13-1,1-13-3,0 0-1,0-14-2,0 14 0,10-20-1,-4 10 0,0-2-1,-1 2 0,-5 10 0,16-14 0,-16 14 0,12 0 0,-12 0-1,15 8 1,-4-2-1,-1 1-1,2 1 1,-12-8-2,18 12 1,-18-12 1,18 4-1,-18-4 1,14-2 0,-14 2 0,15-14 1,-15 14 0,18-22 0,-9 11 1,2-4-1,-4 2 0,3-1 1,-10 14 1,8-17-1,-8 17 0,0 0-1,0 0 1,0 0 0,0 0 1,-4 18-2,3-5 0,3 3 1,-1 8 1,-2 1 1,0 6 0,-7 4-1,4 6 1,-5-1-1,2 4 1,-9-5-2,2-2 0,0-5 0,0-4 0,2-8-1,1-5 1,-1-7-1,2-5 0,10-3-1,-15-7 0,15 7-1,-3-27-2,12 12-3,-6-18-7,20 7-22,-3-7-1,10 2 0,2-3 2</inkml:trace>
  <inkml:trace contextRef="#ctx0" brushRef="#br0" timeOffset="102">23724 12403 34,'0'0'31,"9"11"5,0 0-2,8 15-20,-13-9-1,12 17-3,-6-6-2,6 9-3,-7-6-2,3 1-1,-2-7-1,-2-5-1,-3-7 0,1-3 1,-6-10 1,0 0-1,0 0 1,14-13-1,-11-4 1,8-1-1,-5-7-1,6-6 0,5-1-3,-5-6-4,11 14-13,-7-6-18,-1 5 2,-3 2-2,4 8 2</inkml:trace>
  <inkml:trace contextRef="#ctx0" brushRef="#br0" timeOffset="103">24100 12672 43,'10'-10'33,"-6"-4"-1,4 2 1,-8 12-25,10-19-2,-10 19-2,4-12-2,-4 12 0,0 0-1,0 0 0,-14 13 0,4-3-1,-3 5 0,-2 2 0,0 4 0,0 1 1,-1 0 0,2 0-1,6-3 2,3 0-1,3-6-1,5-3 1,-3-10-1,15 6 1,-2-10-1,2 0 1,-1-3-1,0 0 0,0 1 0,-1 1 0,-1 3 0,2 2 0,-14 0 0,18 7 1,-18-7-1,17 10 1,-17-10-3,13 7-8,-13-7-24,12 8 0,-12-8-2,0 0 1</inkml:trace>
  <inkml:trace contextRef="#ctx0" brushRef="#br0" timeOffset="104">24428 12449 25,'0'0'28,"14"5"1,-14-5-9,19 9-4,-19-9-5,25 16-2,-15-9-2,9 5-3,-3-3 0,4 5-2,-6-5 1,3 5-2,-5-8 2,-3 4-1,-9-10 0,14 16 0,-14-16 0,-6 15 0,-5-7-1,-2 3 1,-5-1-1,-1 4 0,-7 0-1,3 0-1,0 3-2,-4-7-7,12 9-19,-2-4-5,0-4-1,17-11 1</inkml:trace>
  <inkml:trace contextRef="#ctx0" brushRef="#br0" timeOffset="105">24751 12399 37,'11'-7'32,"-11"7"0,11 16 2,-7-2-19,5 17-6,-11-6-1,9 14 0,-8-6-2,4 6-2,-3-8 0,5 0-3,-5-11 1,4-4 0,-4-16 0,11 8-1,-11-8 1,18-21 0,-7 3 0,0-6 0,3-6-2,0-4 0,1 2-3,-3-7-2,11 13-6,-15-4-26,4 8-1,-4 5 0,-8 17 1</inkml:trace>
  <inkml:trace contextRef="#ctx0" brushRef="#br0" timeOffset="106">25020 12665 58,'1'10'36,"-2"2"-2,-5-2-9,9 13-13,-11-9-4,9 8-3,-9-5-3,8 3 1,-3-6-3,2-3-2,7 4-6,-6-15-23,-6 11-4,6-11-1,0 0 0</inkml:trace>
  <inkml:trace contextRef="#ctx0" brushRef="#br0" timeOffset="107">24903 12685 50,'14'-6'36,"3"-1"-1,3-1 0,0-5-20,12 10-6,-7-4-7,0-2-10,3 5-27,-5 2 1,-2 0-2,-5 0 1</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04-03T04:06:29.900"/>
    </inkml:context>
    <inkml:brush xml:id="br0">
      <inkml:brushProperty name="width" value="0.05292" units="cm"/>
      <inkml:brushProperty name="height" value="0.05292" units="cm"/>
      <inkml:brushProperty name="color" value="#D9D9D9"/>
    </inkml:brush>
  </inkml:definitions>
  <inkml:trace contextRef="#ctx0" brushRef="#br0">9147 5832 3,'0'0'7,"0"0"-1,0 0 0,0 0-1,0 0 0,0 0 0,0 0 0,0 0 0,0 0 0,0 0 0,0 0 0,0 0 0,0 0-1,-11-7 0,11 7-2,0 0 0,0 0-1,0 0 1,0 0-1,-11-2 0,11 2 1,0 0-1,0 0 1,0 0 1,-13-3-1,13 3 0,0 0-1,0 0 1,-12-1-1,12 1 1,0 0-1,0 0 1,0 0-1,-11 0 1,11 0 0,0 0-1,0 0 1,-13 0-1,13 0-1,0 0 1,-12 1 0,12-1-1,0 0 1,-13 2 0,13-2 0,0 0 0,-12 2-1,12-2 1,0 0-1,-11 0 1,11 0-1,0 0 0,-13 2 0,13-2 1,0 0-1,-13 0 1,13 0 0,0 0 0,-13 0-1,13 0 1,0 0-1,0 0 1,-11 0-1,11 0 0,0 0 0,0 0 0,-13-1 0,13 1 0,0 0 0,-13 1 0,13-1 0,0 0 0,-13 0 0,13 0 0,0 0 0,-16 0 0,16 0 0,0 0 0,-11 2 0,11-2 1,0 0-2,-15 1 1,15-1 0,-11 2 0,11-2 0,-13 3 0,13-3 0,-14 3 0,14-3 0,-14 2 0,14-2 0,-15 2 0,15-2 0,-11 1 0,11-1 1,-12 1-1,12-1 0,0 0 0,-16 4 1,16-4-1,0 0 0,-15 0 0,15 0 0,0 0 0,-13 2 0,13-2 0,0 0 0,-14 3 0,14-3 0,0 0 1,0 0-1,-12 2 1,12-2-1,0 0 1,-12 0-2,12 0 1,-11 3 0,11-3 0,-12 3-1,12-3 1,-12 4 0,12-4 1,-11 4-1,11-4 1,0 0-1,-13 2 0,13-2 0,0 0 1,0 0-1,0 0 0,0 0 0,-11-1 0,11 1 0,0 0 1,0 0-1,0 0 0,0 0 0,0 0 0,-12 0 0,12 0 0,0 0 0,-11 2 0,11-2 1,0 0 0,-12 0-1,12 0 1,0 0-1,-12-2 1,12 2-1,0 0 0,-14-1 0,14 1 0,0 0 0,-12 2 0,12-2 0,0 0 0,-15 0 0,15 0 1,-11 1-1,11-1 0,-14 0 0,14 0 0,-18 2 0,18-2 0,-22 1 0,22-1 1,-24 1-1,12-1 0,-1 2 0,1-2 0,-2 0 1,3 0-1,-1-1 1,0 1-1,1-1 0,11 1 0,-17-1 1,17 1-1,-15 0 0,15 0 0,-11 0 0,11 0 0,0 0 1,0 0-1,-12 0 1,12 0-1,0 0 1,0 0-1,0 0 0,-14 2 0,14-2 0,0 0 1,-14 3-1,14-3 0,-14 0 0,14 0 1,-16 1-1,16-1 0,-14 3 0,14-3 0,-14 2-1,14-2 1,-11 5 0,11-5 1,0 0-1,-12 4 0,12-4 0,0 0 0,-11 4 1,11-4-1,0 0 0,0 0 0,-12 5 0,12-5 0,0 0 1,-11 4-1,11-4 1,0 0-1,-11 2 1,11-2 0,0 0-1,-11 0 1,11 0-1,0 0 0,-12 1 1,12-1-2,-11 1 2,11-1-2,-11 2 2,11-2-2,-14 3 1,14-3 1,-13 1-1,13-1 0,-11 2-1,11-2 1,0 0 0,-12 1 0,12-1 0,0 0 0,0 0-1,0 0 1,-11 5 0,11-5 0,0 0 0,0 0 0,0 0 0,-11 3 0,11-3 0,0 0 0,0 0-1,-11 8 2,11-8-1,0 0 0,0 0 0,-14 5 0,14-5 0,0 0 0,-11 3 0,11-3 0,0 0 0,-14 6 0,14-6 0,-11 3 0,11-3 1,-12 2-1,12-2 0,-13 3 0,13-3 0,-11 1 0,11-1 0,0 0 0,-13 2 0,13-2 0,0 0 0,-11 3 0,11-3 0,0 0 0,-11 2 0,11-2 0,0 0 0,-13-1 1,13 1-1,-14 0 1,14 0-1,-17 0 0,17 0 0,-17-3 0,17 3 0,-13 2 0,13-2 0,0 0 0,-14 2 0,14-2 0,0 0 0,0 0 0,0 0 0,0 0 0,-12 4 0,12-4 0,0 0 0,0 0 0,0 0 0,0 0 0,-13 5 0,13-5 0,0 0 0,0 0 0,-14 6 0,14-6 0,0 0 0,-12 6-1,12-6 2,0 0-2,-14 7 1,14-7 0,-11 7 0,11-7 0,0 0 0,-15 10 0,15-10-1,-13 8 1,13-8 0,-11 8 0,11-8 0,-11 8 0,11-8 0,0 0 0,-15 12-1,15-12 1,0 0 0,-11 14 0,11-14 0,0 0 0,-13 12 0,13-12 0,0 0 0,-11 11 0,11-11 0,0 0 0,-12 11 0,12-11 0,0 0 0,-10 11 0,10-11-1,0 0 1,-7 13 0,7-13 0,0 0 0,-7 13 0,7-13 0,0 0 0,-9 14 0,9-14 0,0 0 0,-7 15 0,7-15-1,-6 13 1,6-13 0,-6 12 0,6-12 0,-5 11 0,5-11 0,-6 12 0,6-12 2,-5 12-2,5-12 1,-5 14-1,5-14 1,-5 17-1,5-17 1,-5 15 0,5-15-1,-5 15 0,5-15 0,-3 14 0,3-14 0,-4 14 0,4-14 0,-4 15 0,4-15 0,-5 16 0,5-16 0,-3 15 0,3-15 0,-3 13 0,3-13 0,-2 12 0,2-12 0,-3 12 0,3-12 0,-2 11 0,2-11 0,-2 16-1,2-16 1,-2 15 0,2-15 0,-2 18-1,2-18 1,0 17 0,0-17 0,-3 16 1,3-16-1,-2 15 0,2-15 0,-4 17 0,4-17 0,-2 17 0,2-17 0,-5 21 0,4-10-1,-2 0 1,2 1 0,1-12 0,-5 22 0,5-22 0,-3 19 0,3-19 0,-4 18 0,4-18 0,-3 19 0,3-19 0,-2 20-1,1-9 1,1-11 0,-4 21 0,4-21 0,-2 19 0,2-19 0,-3 20 0,3-20 0,-3 15 0,3-15 0,-2 16 0,2-16 0,-2 16 0,2-16 0,-1 15 0,1-15-1,-1 17 1,1-17 0,-3 15 0,3-15 0,-1 17 0,1-17 0,-1 14 0,1-14 0,-2 15 0,2-15 0,-2 13 0,2-13 0,-2 14 0,2-14 0,-2 14 0,2-14 0,-2 14 0,2-14 0,-1 16 0,1-16 0,-2 16 0,2-16 0,-2 14 0,2-14 2,-2 17-2,2-17 1,-2 17-1,2-17 2,-1 21-2,1-9 2,0-1-2,-1 0 0,0 1 0,1-1 0,-3 0 0,3 0 0,0-11 0,-3 20 0,3-20 0,-2 20 0,2-20 0,-2 18 0,2-7 0,0-11 0,-3 19 0,3-19-1,-2 20 1,1-9 0,-2 0 0,2 0 0,0 1 0,0-1 0,-1 1 0,1 2 0,0-2 0,-1 3 0,0-2 0,0 2 0,1-2 0,-2 2 0,2-2 0,-1 1 0,-1 0 0,2-2 0,-1 2 0,0-2 0,1 1 0,0-1-1,0 3 1,-2-2 0,2 2 0,0-2 0,0-1 0,-2 0 0,2-1 0,1-11 0,-4 18 0,4-18 0,-2 19 0,2-19 0,-3 19 0,2-8 0,1-11 0,-4 22 0,4-22 0,-4 19 0,4-19 0,-5 22 0,1-11 1,3 0-1,-3 2 0,2-1 0,0 2 0,0-3 1,1 1-1,1-12 1,-4 19-1,4-19 0,-2 16 0,2-16 0,-4 13 0,4-13 0,-2 15-1,2-15 1,-3 15 0,3-15-1,-2 13 1,2-13 1,-2 13-1,2-13 0,-2 14 0,2-14 0,-2 17 0,2-17 0,-3 18 0,3-18 0,-6 16 0,6-16 0,-5 17 0,5-17 0,-5 14 0,5-14 0,-5 15 0,5-15 0,-1 14 0,1-14 0,-2 12 1,2-12-2,-4 14 1,4-14 0,-4 14 0,4-14 0,-3 15 0,3-15 0,-3 16 0,3-16 0,-2 14 0,2-14 0,0 14 0,0-14 0,-1 14 0,1-14 0,0 16 0,0-16 0,0 16 0,0-16 0,-2 17 0,2-17-1,-1 13 2,1-13-2,0 0 1,-1 15 0,1-15 0,0 0 0,0 14 1,0-14-1,0 0 0,-1 16 0,1-16 0,-1 15 1,1-15-1,-2 15 0,2-15 0,-2 15 0,2-15 1,-4 16-1,4-16 0,-2 13 0,2-13 0,-4 15 0,4-15 0,-4 15 0,4-15 0,-3 17 0,3-17 1,-5 17-1,5-17 0,-5 16 0,5-16 0,-6 16 0,6-16 0,-5 12 1,5-12-1,-4 11 0,4-11 0,0 0 0,-4 11 0,4-11 0,0 0 0,0 0 0,0 0 0,-8 13 1,8-13-1,0 0 0,0 0 0,-5 11 0,5-11 0,0 0 0,0 0 0,0 0 1,-7 12-1,7-12 0,0 0 0,-7 13 0,7-13 0,0 0 0,-9 13 0,9-13 0,0 0 0,-10 13 0,10-13 0,0 0 0,0 0 0,0 0 0,-12 12 0,12-12 1,0 0-1,-7 11 0,7-11 0,0 0 0,-11 11 0,11-11 0,0 0 0,-12 11 0,12-11 1,-11 5-1,11-5 0,-13 6 0,13-6 0,-12 7 1,12-7-1,-16 8 0,16-8-1,-15 7 0,15-7 0,-18 8 1,18-8-1,-17 9 1,17-9-1,-14 6 1,14-6 1,-14 4-1,14-4 1,0 0-1,-12 1 1,12-1 0,0 0 0,0 0-1,-13 2 1,13-2-1,0 0 0,-14 1 0,14-1 1,-11 2-1,11-2 1,-13-2 0,13 2-1,-16 0 1,16 0-1,-17 0 1,17 0-1,-15 2 0,15-2 0,-16 0 1,16 0-1,-14 0 0,14 0 1,-14-2-1,14 2 1,-14-1-1,14 1 1,-14-1-1,14 1 0,-13 0 0,13 0 1,-14 0-1,14 0-1,-12 1 1,12-1 0,-11 1 0,11-1 1,0 0-1,-13 2 0,13-2 0,0 0 1,-14 0-1,14 0 0,-11 0 0,11 0 0,0 0 0,-16 2 1,16-2-1,-11 0 0,11 0 0,-13 0 1,13 0-1,-15 1 0,15-1 0,-16 0 0,16 0 1,-18 2-1,18-2 0,-21 1 0,21-1 0,-20 0 1,9 0-1,-2 0 0,0-1 0,1 1 1,1 0-1,-1-2 0,1 2 0,11 0 0,-20-1 0,20 1 0,-14 0 0,14 0 0,-11 0 0,11 0 0,0 0 0,-11 0 0,11 0 0,0 0 0,0 0 1,0 0-1,0 0 0,0 0 0,0 0 0,0 0 0,-13-4 0,13 4 0,0 0 0,0 0 1,-13-2-1,13 2 0,-11 0 0,11 0 0,-15-2 0,15 2 0,-17-2 0,17 2 0,-19-1 0,8 0 0,11 1 1,-20-1-1,9 1 0,11 0 0,-19-3 0,8 3 0,11 0 0,-20-1 0,20 1 0,-18-1 0,18 1 0,-17-1 0,17 1 0,-15-2 0,15 2 0,-15 0 0,15 0 0,-11 2 0,11-2 0,0 0 0,-12-2 0,12 2-1,0 0 1,0 0 0,0 0 0,0 0 0,0 0 0,0 0 0,-11-1 0,11 1 1,0 0-1,0 0 0,-12 0 0,12 0 0,-13 0 0,13 0 0,-20 0 0,9-1 0,-1 1 0,0 0 0,-2 1 0,-2-2 0,2 1 0,-2 0 0,1 0 0,-2 1 1,3-1-1,-1 0 0,0 1 0,1-1 0,1 0 0,2 3-1,0-3 1,11 0 0,-19 1 0,19-1 0,-16 0 0,16 0 0,-12 0 0,12 0 0,0 0 0,-14-1 0,14 1 0,0 0 0,0 0-1,0 0 1,0 0 0,0 0 1,0 0-1,-11 2 0,11-2 0,0 0 0,0 0 0,0 0 0,0 0 0,0 0-1,0 0 1,-12 2 0,12-2 0,0 0 0,0 0 0,0 0 0,-11 1 0,11-1 0,0 0 0,0 0-1,0 0 1,0 0 0,0 0 0,0 0 0,0 0 0,0 0 0,0 0 0,-11 0 0,11 0 0,0 0 0,0 0 0,0 0 0,0 0 0,0 0 0,0 0 0,0 0 0,0 0 0,0 0 0,0 0 0,0 0 0,0 0 0,0 0 0,0 0 0,0 0 0,-11-3 0,11 3 0,0 0 0,0 0 0,0 0 0,-11 2 0,11-2 0,0 0 1,-14 2-1,14-2 0,-13 1 1,13-1-1,-12 0 0,12 0 0,0 0 0,-13 0 0,13 0 0,0 0 0,0 0 0,-12-1 0,12 1 0,0 0 0,0 0 0,0 0 0,0 0 0,0 0 0,0 0 0,0 0 0,0 0 0,0 0 0,0 0 0,0 0 0,0 0 0,0 0 0,-11-1 0,11 1 0,0 0 0,0 0 0,-13 1 0,13-1 0,-12 0 0,12 0 0,-17 1 0,17-1 0,-22 1 0,11-1 0,-2 0 0,-1 2 0,0-1 0,-2 1 0,0-1 0,0 2 0,0-1 0,0 2 0,-1-2 0,1 1 0,2 0 0,-2 0 0,1-1 0,-1 1-1,2-1 1,-1 1 0,0-2 0,1 1 0,0-2 0,2 0 1,0 0-1,-2 1-1,2-1 1,-2 0 0,-1 2 0,0-1 0,-1 0-1,-1 0 0,1 3-1,-1-6-3,17 2-17,-18 7-9,18-7-4,-16-11 0,14-2-1</inkml:trace>
</inkml:ink>
</file>

<file path=ppt/ink/ink2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0-30T00:49:28.122"/>
    </inkml:context>
    <inkml:brush xml:id="br0">
      <inkml:brushProperty name="width" value="0.05292" units="cm"/>
      <inkml:brushProperty name="height" value="0.05292" units="cm"/>
      <inkml:brushProperty name="color" value="#FF0000"/>
    </inkml:brush>
  </inkml:definitions>
  <inkml:trace contextRef="#ctx0" brushRef="#br0">16764 9299 27,'-6'-11'31,"6"11"-1,0 0 2,-18-3-19,20 16 1,-2-13-2,-6 30-4,3-11 0,7 12-2,-5-2 0,5 11-2,-4-1 0,3 1-1,-3-5-3,0-4-3,5 3-11,-5-16-21,3-6 0,-3-12 0,0 0-1</inkml:trace>
  <inkml:trace contextRef="#ctx0" brushRef="#br0" timeOffset="309.0308">16505 9326 63,'1'-11'34,"-1"11"0,20-6 0,0 11-27,-1-10 1,14 9-3,0-6-2,8 5 0,1-4-2,-1-1-1,4 5-4,-9-13-12,3 8-18,-11-4-2,-3 3 1,-9 0-1</inkml:trace>
  <inkml:trace contextRef="#ctx0" brushRef="#br0" timeOffset="610.0608">16510 9707 37,'0'0'32,"-8"11"0,8-11 2,13 1-13,-6-13-8,19 15-4,-8-12-1,16 7-2,-5-6-2,8 5-2,0-3-4,-3-9-12,4 4-21,-3-5 0,3 1-1,-6-5 0</inkml:trace>
  <inkml:trace contextRef="#ctx0" brushRef="#br0" timeOffset="1197.1197">17091 9564 20,'0'0'24,"0"0"1,1-14-6,-1 14-5,-10-10-3,10 10-2,-13-8-1,13 8-2,-21-1-2,21 1 0,-26 4-1,15 5 1,-7-1-1,5 11 1,-6-4 0,6 8 1,-2 0-2,7 6 1,-1-6-2,8 0 1,2-7-2,-1-16-1,25 3 0,-6-11-1,7-9 0,-2-8 0,2-3 1,-1-8-1,-1 0 1,-6 1-1,-1 0 1,-5-3-2,-3 3-1,-4-2 0,0 6 0,-5 2 0,2 7-1,-3 2 2,1 20 0,0 0 3,0 0 3,-5 14-1,2 6 3,7 12 0,-6-2 0,5 13 0,-6-6 0,4 6-2,-2-6-3,1-3 0,1-1-4,-4-16-9,11-1-23,-8-16 0,16 7-1,-5-15 2</inkml:trace>
  <inkml:trace contextRef="#ctx0" brushRef="#br0" timeOffset="1564.1561">17281 9599 43,'0'0'29,"0"0"1,14 7 0,-14-7-20,14-6-2,-14 6-3,16-12-1,-16 12-1,16-18-2,-11 7 0,-5 11 0,7-18-1,-7 18 1,0-18-1,0 18 0,-6-11 0,6 11 0,-15-2 0,15 2 0,-19 8 0,7 0 1,1 1 0,0 9 2,0-4 0,6 8 1,-2-6-1,8 6 1,0-5-1,6 1-1,3-2-2,1-9-4,10 8-10,-7-14-20,5-2-1,-3-3 1,1-1 0</inkml:trace>
  <inkml:trace contextRef="#ctx0" brushRef="#br0" timeOffset="2202.2201">17451 9631 18,'0'0'26,"0"0"-1,18 1 1,-18-1-12,0 0-5,12-11-5,-12 11-2,15-16-1,-15 16 0,13-18 0,-13 18 1,8-15 1,-8 15 2,0 0 0,-10-13 1,10 13 1,-16 1 1,16-1-1,-17 7-1,17-7 0,-13 17-2,9-6-1,4-11 0,-6 19-2,6-19-1,1 18 0,-1-18 0,0 0-1,10 12 0,-10-12 1,12 8 0,-12-8 0,10 13 0,-10-13 0,16 9-1,-16-9 2,17 8-1,-6-11 0,0-3 0,2-2 0,3-5 0,0-2 0,2-4 0,0-4 0,3-2-1,-1-2 1,-1 1-1,-2-1 0,-1 0 1,-4 3-1,-3 1 0,-5 1 0,-3 2-1,-4 2 2,0 2-2,-2 3 2,5 13-2,-14-16 2,14 16-2,-12 3 3,12-3 1,-13 24 1,3-5 1,4 13 0,-4 1 1,7 8 0,-1-3 0,6 3-1,4-3-2,9-1 0,6-6-2,4-11-5,22 1-25,-11-14-8,8-3 0,-2-7 0</inkml:trace>
  <inkml:trace contextRef="#ctx0" brushRef="#br0" timeOffset="2937.2937">19332 10051 9,'0'0'23,"0"0"3,-12 4-1,12-4-9,-24 7-1,19 3-4,-13-7 2,11 14-3,-11-10 2,10 15-2,-6-9 1,10 12-3,-5-6 0,11 5-2,-1-7-3,6 2 0,4-6-2,4-5-2,4-2-2,-3-12-6,15 0-25,-11-3-1,4-4 0,-4-1 1</inkml:trace>
  <inkml:trace contextRef="#ctx0" brushRef="#br0" timeOffset="3322.3322">19453 10116 45,'-2'12'32,"2"2"1,2 7-5,-10-10-10,17 15-4,-14-14-5,12 6-1,-6-7-4,-1-11-1,18 11-1,-6-11-2,1-6 1,2-4-2,-1-3 1,1-4-2,-1 1 1,-2-1-1,-2 3-1,-6-1 1,3 4-1,-7 11 2,3-11 0,-3 11 3,0 0 0,-1 14 3,1-14 1,0 26-1,-2-12 0,5 6 0,-2-4-2,2-1-2,5 2-8,-8-17-28,0 0-1,17 4 0,-3-11-1</inkml:trace>
  <inkml:trace contextRef="#ctx0" brushRef="#br0" timeOffset="3854.3854">19697 10114 71,'1'13'37,"0"4"1,-2-4-2,7 10-23,-10-10-4,9 6-4,-4-2 0,3 0-4,-1-5-2,-3-12 0,2 16-1,-2-16 0,0 0 1,0 0-1,9-11 0,-5 0 2,-4 11-1,15-24 1,-4 10 0,1 0-1,4-1 0,0 2-1,1 2-2,-2-4 1,1 6-1,-5-1 0,1 3 1,-12 7 2,12-12-2,-12 12 4,0 0 0,0 0 0,0 0 1,1 13 3,-1-13 0,0 21-1,0-8 1,4 4-1,-2-1 1,3 3-2,-1-2 1,1-1-3,0-3 0,-5-13 0,13 12-1,-13-12 0,13-4 0,-13 4 0,16-19 0,-16 19 0,17-23 0,-8 11 0,2 1 0,-1-1-1,4 4-2,-4-8-6,13 12-18,-9-10-11,4 3 0,-3-3 0</inkml:trace>
  <inkml:trace contextRef="#ctx0" brushRef="#br0" timeOffset="4222.4222">20150 10108 45,'0'0'30,"13"14"0,-2-4-9,-11-10-6,23 8-3,-23-8-6,20-2-2,-20 2-3,18-11 0,-18 11-3,12-16 2,-9 5-3,-5-1 3,2 12-2,-6-18 2,6 18-2,-13-8 4,-1 8 1,7 10 3,-9 1 3,9 12-1,-9-1 3,10 11-2,-6-5 2,12 10-2,0-8-1,14 3-4,5-9-2,10-3 0,9-6-2,3-10-4,18 9-17,-4-23-17,3-1-2,-5-10 1,-1-3-2</inkml:trace>
</inkml:ink>
</file>

<file path=ppt/ink/ink2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0-31T21:10:41.232"/>
    </inkml:context>
    <inkml:brush xml:id="br0">
      <inkml:brushProperty name="width" value="0.05292" units="cm"/>
      <inkml:brushProperty name="height" value="0.05292" units="cm"/>
      <inkml:brushProperty name="color" value="#00B050"/>
    </inkml:brush>
    <inkml:context xml:id="ctx1">
      <inkml:inkSource xml:id="inkSrc75">
        <inkml:traceFormat>
          <inkml:channel name="X" type="integer" max="2776" units="cm"/>
          <inkml:channel name="Y" type="integer" max="1569" units="cm"/>
        </inkml:traceFormat>
        <inkml:channelProperties>
          <inkml:channelProperty channel="X" name="resolution" value="99.99999" units="1/cm"/>
          <inkml:channelProperty channel="Y" name="resolution" value="99.9745" units="1/cm"/>
        </inkml:channelProperties>
      </inkml:inkSource>
      <inkml:timestamp xml:id="ts1" timeString="2013-10-31T21:12:49.945"/>
    </inkml:context>
    <inkml:brush xml:id="br1">
      <inkml:brushProperty name="width" value="0.05292" units="cm"/>
      <inkml:brushProperty name="height" value="0.05292" units="cm"/>
    </inkml:brush>
    <inkml:context xml:id="ctx2">
      <inkml:inkSource xml:id="inkSrc78">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2" timeString="2013-11-01T01:21:14.638"/>
    </inkml:context>
  </inkml:definitions>
  <inkml:trace contextRef="#ctx0" brushRef="#br0">7996 9950 39,'0'0'29,"0"0"1,0 0-5,0 0-8,-3-11-6,3 11-2,0 0-3,0 0-1,-2-13 0,2 13-1,0 0-1,0 0-1,-2-11-1,2 11 0,0 0 0,0 0-1,0 0 0,0 0 1,0 0-1,0 0 1,0 0 0,0 0-1,-8 18 0,8 2 1,0 2 1,-1 7-2,0 7 2,0 5-1,0 4 0,1 3 1,0-1 0,0 1-1,0-2-1,1-5 0,0-4-1,0-4 0,0-8 0,-1-9-2,2 3 0,-2-19-1,1 22-1,-1-22-3,-3 18-3,3-18-18,-7 4-3,7-4 1,0 0 0</inkml:trace>
  <inkml:trace contextRef="#ctx0" brushRef="#br0" timeOffset="589.0337">7862 10377 26,'0'0'23,"0"0"3,0 0-5,-10 0-5,10 0-1,0 0-2,0 0-1,0 0-1,10 16-2,-10-16-2,5 14-2,-5-14-1,14 28-1,-7-9 0,5 2 0,-2-1-2,2 4 1,0-4-1,1-1 0,-3-4 0,2-3 0,-2-6-1,1-1 0,-1-5 0,0 0 1,-1-4-1,1 0 0,-1-2 0,0-2 1,0-4 0,2-4-2,-1-1 2,-1-3-2,2 0 1,-2-3 0,1-2-1,0-1-1,1 10-6,-6-2-25,2 4-1,-2 1-1,-5 13 0</inkml:trace>
  <inkml:trace contextRef="#ctx0" brushRef="#br0" timeOffset="1641.0936">7963 11461 38,'0'0'28,"0"0"1,0 0-5,0 0-5,0 0-5,2 12-2,-2-12-3,0 0-3,-5 16-1,7-1-2,-4 4 0,3 6-3,-2 2 1,1 2-2,0 5 1,0 4-2,-1 3 2,1 0-1,0 4 1,0-1 0,0 5 0,1-2 0,1 2 0,-1-5 0,1 1-1,-1-5 1,-1-2-1,0-2 1,-1-3 0,-1-6 0,1-4-3,-2-12-1,5 5-13,-2-16-15,-2-11 0,2-3-1,0-9 1</inkml:trace>
  <inkml:trace contextRef="#ctx0" brushRef="#br0" timeOffset="2324.1329">7827 11784 30,'0'0'25,"-8"7"0,8-7-4,0 0-9,0 0-3,11-3-1,-11-8-1,0 11 0,10-22-1,-1 10-1,-5-11 1,6 7 0,-3-11-3,2 3 1,0 1-2,0 1 1,0 1-2,0 3 1,-1 1-1,0 5-1,-2 0 0,-6 12 0,13-20 1,-13 20-1,10-15 1,-10 15-1,0 0 1,10-13 0,-10 13 0,0 0 0,0 0 0,9 7 1,-9-7-1,10 10 1,-10-10 0,13 20 0,-5-6-1,1 5-1,-1-1 2,2 5-2,0-4 1,2 6-2,-2 0 1,1-2-1,-1-2 2,0-1-1,0 0 0,-2-3 0,-2 1-3,-6-18-11,8 21-21,-8-21-1,6 20 2,-6-20-2</inkml:trace>
  <inkml:trace contextRef="#ctx0" brushRef="#br0" timeOffset="20309.1616">7218 9669 27,'0'0'30,"0"0"1,0 0 1,-5-12-11,5 12-5,0 0-5,0 0-4,-8-11-2,8 11-1,-10-8 0,10 8-3,-12-17 1,12 17-1,-16-16-1,16 16 0,-16-16 0,6 8-1,-1 2 1,1 6 0,0 0 0,-1 3 0,-1 3 0,1 7 0,1 4-1,-1 4 1,2 6 0,1 1 0,2 4-1,2-2 1,4-2-1,3-5 1,4-6 0,3-9 0,4-8 0,0-9 0,3-9 0,0-6 0,2-5 0,-1-6-1,0 2-1,0-4-1,-2 2 1,-2-2-2,3 6-1,-6-7 0,4 10 0,-8-5 1,4 7 1,-4-1 0,-2 5 2,0 6 3,-4 2 1,-1 14 1,0 0 0,0 0 0,0 0 1,-5 20 0,-2-4-1,2 12-1,-2 2 0,0 8-1,0 0 0,3 3-1,1 0-1,2-3 1,2-2-1,1-5 0,2-6-1,0-7 1,0-3-1,-4-15 1,10 11 0,-10-11 0,10-12-1,-3 1 0,2-5 0,-2-5-2,5 3 0,-4-6-2,3 8 1,-3-2 1,1 6 0,-5-3 0,-4 15 2,0 0 2,0 0 1,11 5 1,-11-5 0,0 21 0,0-9 0,2 6 0,0-4-1,2 0-1,-4-14 0,8 11 0,-8-11-1,14 2 0,-6-9 1,1-4-1,0-4 1,0 0-1,0 0 0,0 2 0,-2-3 0,-1 1 0,-6 15 0,8-14 1,-8 14-1,0 0 0,4 11 1,-4-11 0,3 22 0,-1-7 0,1 0-1,1 3 1,2-3-1,-6-15 0,16 15 0,-4-10 0,1-5 0,0 0-1,1-3 1,-2-2 0,-2-4 0,0 0 1,-10 9-1,12-17 0,-12 17 1,7-16-2,-7 16 1,4-20-1,-4 20 0,2-14-2,-2 14 1,0 0 0,0 0 1,1-11 0,-1 11 0,0 0 1,-5 18 1,3-5 0,-1 0 1,3 0 0,-1 4-1,4 1 1,-1-2-1,3 0 0,1-4-1,1-1 0,0-2-1,-7-9-3,23 19-22,-23-19-8,17 0 0,-17 0-1</inkml:trace>
  <inkml:trace contextRef="#ctx0" brushRef="#br0" timeOffset="20798.1894">8012 9304 21,'0'0'29,"1"-11"2,-1 11 1,0 0-12,0 0-4,0 0-5,-4 15-1,6 7-4,-6-5 1,5 8-2,-4 1 0,4 6-2,-3-1 2,2 3-3,1-6 0,1-2 0,0 1-3,0-3 1,0-4-2,-1-7-4,6 10-9,-7-23-20,-7 20-1,7-20 0,0 0 1</inkml:trace>
  <inkml:trace contextRef="#ctx0" brushRef="#br0" timeOffset="21444.2265">7893 9572 29,'0'0'29,"0"0"2,0 0 0,-7-15-11,16 18-7,-9-3-6,13-3-1,-13 3-1,19 0-1,-9-3 0,6 7-2,-3 1 0,2 1-1,1-4 1,-1 3-2,0-4 1,0 5-1,-2-1 0,-1 0 1,-2-1-1,-1-2 0,-1 3 0,-8-5 0,11 16 0,-11-16 0,9 13 1,-9-13-2,9 15 1,-9-15 1,10 13-1,-10-13 0,10 10 0,-10-10 0,13 8 0,-13-8 1,16 4-1,-5-8 1,1 1-1,0-6 0,0 1 0,0-7 1,-1 0-1,-1 1 0,-2-1-1,-3 1 1,-2 3 0,-2 0 0,-3 0 1,2 11-1,-9-12 0,1 8 0,-3 3 0,0 0 0,-3 4 0,-1 6 0,1 3-1,1 3 0,5 6-10,0-6-23,3 0-1,0-1 1,5-3-1</inkml:trace>
  <inkml:trace contextRef="#ctx0" brushRef="#br0" timeOffset="23412.3389">8651 9543 50,'0'0'30,"-4"-11"-2,4 11-4,0 0-6,-12-9-12,12 9 0,-10 1-1,10-1-1,-10 11-1,4 1-1,0 1-1,-1 3 0,2 5-1,0-1 0,1 1 0,0 1 1,2-3-2,1-4 1,2-2 0,-1-13-1,0 0 1,14-2 0,-6-9 0,1-4 0,1-1 0,0-2-1,2-2 1,0 5 0,-2 2 0,-1 2 1,-9 11-1,15-5 2,-15 5 1,11 12-1,-11-12 1,6 24-1,-5-9 0,5 1 0,-2-4-1,2-1-3,4 8-11,-10-19-22,16 9 0,-8-11 0,2 1 0</inkml:trace>
  <inkml:trace contextRef="#ctx0" brushRef="#br0" timeOffset="23729.3572">8947 9575 43,'0'0'30,"0"0"0,-6-22-6,6 22-9,-14-7-3,14 7-4,-20 4 0,20-4-3,-19 14-1,11-3 0,-1 1-2,3 7 2,0-5-2,4 1 0,1 4-2,5 1 2,0-3-2,3-1-2,5 2-10,0-15-22,3-1-1,-1-2-1,3-6 0</inkml:trace>
  <inkml:trace contextRef="#ctx0" brushRef="#br0" timeOffset="24088.3778">9131 9609 14,'0'0'26,"2"-16"0,-2 16-1,0 0-8,-3-21-4,3 21-2,0 0-3,0 0 0,-16-13-2,16 13-1,-13 7-1,13-7 1,-13 15-2,7-2 1,6-13-1,-10 22 0,6-10-1,5 2 0,0 0 0,3 2-1,1 2-1,4-8-1,3 4-7,-3-10-26,5-6-1,2-3 0,1-5 0</inkml:trace>
  <inkml:trace contextRef="#ctx0" brushRef="#br0" timeOffset="24621.4083">9310 9506 41,'-5'21'33,"4"-5"1,0 0 0,5 11-17,-7-14-4,7 6-6,-3-3-3,4 1-2,-5-17 0,9 18-1,-9-18-1,10 11 0,-10-11-1,10-4 0,-10 4-1,10-16 0,-10 16-2,13-25-1,-3 15-1,-6-11 0,6 9 1,-5-5 0,3 6 1,-8 11 3,9-21 2,-9 21 2,0 0 1,0 0 1,0 0-1,0 0 2,0 0-1,0 0-1,1 20-2,0-3 2,-3 0-2,4 1 1,-2-1-2,2-1 0,2 2-2,-1-7-6,10-5-27,-13-6-1,18-1 0,-9-4-1</inkml:trace>
  <inkml:trace contextRef="#ctx0" brushRef="#br0" timeOffset="26237.5007">9581 9524 44,'3'11'35,"-3"-11"0,1 17 1,0 5-18,-1-22-4,-2 29-6,-3-15-3,5 1-2,0-15-1,-6 20-1,6-20-1,-5 17 1,5-17-1,0 0 0,0 0 0,0 0-1,0 0 1,9-17 0,-1 9-1,2-7 0,1 3 1,0-2-1,2-1 1,-1 7-1,-1 0 1,-3 5 0,-8 3 0,12 7 1,-12-7-1,5 23 1,-4-6 0,-1-4 0,0 0 0,1-1 0,0 0-1,-1-12 1,3 11-1,-3-11-1,9-1 1,-9 1-1,14-14 0,-6 4 1,1 0-1,0-4 0,-1 4 1,-8 10-1,12-18 1,-12 18 0,8-1 1,-8 1 0,6 12-1,-3 2 1,1-4-1,0 4 1,-4-14-1,12 18 0,-3-11 0,2-2-1,0-7 1,-1-6 0,0 4-1,0-6 1,-1 3-1,-1-3 1,-1-2 0,-2-2 0,-5 14-1,11-18 1,-6 7 0,-5 11-1,12-13 1,-12 13-1,10-4 1,-10 4 1,2 18-1,-3-4 1,0 3-1,0-1 1,-1-2-1,1 3 1,1-17-1,1 15 0,-1-15 1,8-1-2,-8 1 1,13-13-1,-5 6 2,-8 7-2,15-17 0,-15 17 1,13-8-1,-13 8 1,11-2 0,-11 2 0,11 10 0,-11-10 1,14 15-1,-6-10 0,2 3 0,0-6 0,2 2 0,-1-4 0,1-5 1,1-4-1,2-2-1,-1-3 1,2-6-1,-1-5-1,3 0-1,-5-10-5,6 9-9,-15-14-3,12 16 5,-17-13 6,7 14 5,-6-2 2,0 10 3,0 15 4,-8-12 10,12 25 4,-15-6-3,13 17-7,-9-1-4,5 8-1,-4 2-1,6 2 0,-4 4-1,5 1 0,1-6-2,4 2 2,0-11-2,4-7 0,3-7 1,3-4-1,1-11 0,2-2 0,-1-5 0,0-5-1,-2 4 1,-3 0 0,-3-4-1,-3 4 1,-7 12 0,5-15 0,-5 15 0,0 0 0,-3-13 0,3 13-1,0 0 1,0 0 0,-8 12-1,8-12 1,-5 13 0,5-13 0,-7 21 0,7-21 0,-3 22 1,4-7-1,3-1 1,-4-14-1,18 18 1,-1-14-1,3-6 0,4-7 0,2-5-1,2-10 0,1-3 0,-2-10-2,1-2-2,-10-13-2,5 3-1,-10-2 3,1 5 0,-4 4 3,-4 4 1,-2 10 2,-5 4 2,1 24 4,0 0 0,0 0-1,-11 22 2,7 8-3,-3 8 0,0 10 0,-1 6 0,2 7-1,-1 0 0,4-1-2,0-3-2,2-8 1,3-6-3,1-14-3,1-3 1,-4-26-4,7 18-8,-7-18-22,-10-20-2,0-4 1,1-4 2</inkml:trace>
  <inkml:trace contextRef="#ctx0" brushRef="#br0" timeOffset="26478.5144">10512 9485 41,'19'1'36,"6"3"0,2-5 1,3 13-16,-7-16-3,10 17-10,-10-3-2,-1 8-2,-6-2 0,-5 7-2,-5-1 0,-1 1 0,-4-2 0,-1-3-3,1-3-1,-1-15-3,5 19-8,-5-19-25,2-16-1,1-7 0,3-5 1</inkml:trace>
  <inkml:trace contextRef="#ctx0" brushRef="#br0" timeOffset="26599.5214">10739 9298 58,'0'0'34,"-14"-11"-3,14 22-6,0-11-51,6 12-2,3-1-4,-1-2 0</inkml:trace>
  <inkml:trace contextRef="#ctx0" brushRef="#br0" timeOffset="27229.5574">10833 9558 43,'10'30'33,"0"-4"0,2-1 0,3 7-18,-5-19-5,8 9-5,-3-15-3,2-2 0,-2-7-2,-1-8 0,0-7 0,-3-7 0,-1-2 1,-2-3-1,-3 3 0,0 1 0,-4 3 1,2 4-1,-4 1 1,-1 5-1,2 12 1,-7-12 0,7 12 0,-16 5-1,5 3 2,0 7-1,-2 4 0,4 8 0,-2-2 0,4-2-1,3 2 0,2-5 1,4-5-3,2-3-1,4-6-1,-8-6-1,22-11-1,-14-8-4,11 9 0,-7-14 2,6 9 3,-5-6 4,0 2 3,0 13 2,-8-7 3,6 16 3,-11-3 2,0 0-1,2 20-3,2 1-1,-6-5-2,4 4-2,-3 3 0,3-4-1,0-5-1,-2-14 0,9 10-1,-9-10 0,16-8 0,-3-4 0,1-4 0,1 1 0,-3 5 0,1 1 0,-4 10 1,-9-1 1,14 18-1,-8-2 0,3 2-1,4-1-1,12 10-14,1-16-23,8-7 0,-1-8-3,0-4 2</inkml:trace>
  <inkml:trace contextRef="#ctx0" brushRef="#br0" timeOffset="27881.5947">8580 9923 49,'0'0'34,"0"0"1,-6 12 2,2 0-22,11 24-3,-12-6-3,9 14-2,-5-2-1,3 1-2,-1-1-4,-4-14-13,5 2-21,-2-11-1,5-7 0,-5-12-1</inkml:trace>
  <inkml:trace contextRef="#ctx0" brushRef="#br0" timeOffset="28648.6386">8771 10217 52,'0'0'29,"0"0"-1,7-12 1,-7 12-21,7-26-1,-1 10-3,-5-1-3,4 4 2,-8 0 0,3 13 1,-6-12 0,6 12 2,-15 13-2,7 2 0,-2-2 1,1 5-2,2-3 0,2-1-2,5-14 0,0 15-1,0-15 0,12-3 0,-2-3 0,0-1-1,1-1 1,-2 1 1,-1 0-1,-8 7 1,9 9 1,-7 3-1,-4 2 0,3 5 0,-2-2 0,4 1 0,0-4 0,-3-14-1,14 9-1,-3-16-1,4-3 1,-1-5-2,1 1 1,-2-6-1,2 5 2,-4-1-1,1 5 1,-3 4 2,-9 7 0,12-2 1,-12 2-1,11 12 2,-11-12-1,10 21 0,-6-10-1,2 0 0,-6-11 0,11 8-2,-11-8 1,13-7 0,-4 0 0,2-2-1,1-4-1,3 1 2,0 2-3,1 2 5,0 3-4,-1 6 3,-3 3 0,-1 5 1,-4 6 3,-1 6-2,-5-1 1,1 5-2,-4 0 2,0 2-3,-2-5 0,1 2 0,-4-6-2,-1-1 1,-2-1-1,-3-5-1,1 1-2,-5-15-7,7 6-26,-1-10 0,11 7-1,1-31 1</inkml:trace>
  <inkml:trace contextRef="#ctx0" brushRef="#br0" timeOffset="29153.6675">9272 10165 56,'0'0'28,"11"0"2,-11 0 1,13-10-31,0 9 4,-5-10-2,1 0-1,-2 0 1,-1-2-1,-3 1-3,-3 12 2,-1-19 2,1 19 1,-8-3 1,8 3 2,-12 14-1,8 7 2,-4-4 1,5 10-1,-1-8-1,4 6-2,0-4-1,2-5-2,-2-16-3,14 11-2,-1-14 0,-3-5 0,6 4 0,-4-3 2,4 2 1,-3 4 1,-1 5 1,1 3 3,-4 1-1,1 4 1,-10-12-1,12 20-1,-12-20 0,0 0-1,0 0-1,0 0 0,0 0-3,7-21 3,-6 8 0,3-3-1,1 4 0,3-4-2,11 11-12,2-8-22,1 4 4,5-4-5,5 1 2</inkml:trace>
  <inkml:trace contextRef="#ctx0" brushRef="#br0" timeOffset="29652.696">9834 9889 60,'-2'14'35,"-1"6"1,2 8 0,-8-2-24,11 18 0,-10-6-3,7 7-2,-2-4-3,0-3 0,0-5-4,-2-14-8,6-2-26,-1-17-2,0 0-2,0 0 2</inkml:trace>
  <inkml:trace contextRef="#ctx0" brushRef="#br0" timeOffset="30215.7282">9724 10092 1,'0'0'17,"3"-16"1,8 17-1,-3-6-10,2-5 0,4 3 1,2-5-3,6 5 2,0-6 0,5 5 2,0-7 2,5 9-3,-8-4 0,7 15 1,-14-7 0,3 18-1,-13-1 2,3 15 0,-14-2-1,1 10-1,-7-7-2,4 2-2,-6-4 0,4-2 0,3-13-2,5-14-1,0 0-2,9 3 0,4-15 1,2-4-2,3-5 0,-1 3-1,1 1 1,-5 7 2,-1 4-2,-3 8 2,-9-2 1,10 13 2,-9 0 1,3 3-2,0-1 1,3-4-2,2-4 2,3-5-4,5-1 0,1-7-2,2 0 2,-1-5-1,0-1-1,-3 3 3,-3 2 1,-2 5 1,-11 2 0,11 10 2,-11-10-1,3 20-1,0-5 2,2 1-3,1 1-5,-6-17-29,8 12-5,-8-12 1,12-10-1</inkml:trace>
  <inkml:trace contextRef="#ctx0" brushRef="#br0" timeOffset="30360.7365">10305 10004 70,'0'0'29,"-10"-2"-15,10 2-14,12 6-30,-3-7 0,6 2-3</inkml:trace>
  <inkml:trace contextRef="#ctx0" brushRef="#br0" timeOffset="30594.7499">10506 10079 40,'15'4'30,"-15"-4"2,0 0 0,0 0-18,0 0-2,-5 23-3,-9-17 0,7 15-1,-6-8-1,7 12 1,-3-8-1,10 6-1,3-9-2,6 3-2,4-6-1,5-1-1,3 0-4,-9-10-32,5 1-1,-6-11 0,-2 3-1</inkml:trace>
  <inkml:trace contextRef="#ctx0" brushRef="#br0" timeOffset="30814.7625">10650 9990 79,'5'27'39,"-4"2"0,3 6 0,-4-4-31,6 8-1,-6-6-3,1-7-6,8 2-31,-9-14-3,0-14-2,0 0 2</inkml:trace>
  <inkml:trace contextRef="#ctx0" brushRef="#br0" timeOffset="31096.7786">10831 10074 56,'0'0'30,"0"0"1,-9 12 2,2 1-28,-8-4 0,-1 2-3,-2-4 3,1 6-2,0-7 1,4 4 1,-2-8-2,6 6 2,-1-7 0,8 11 1,2-12 0,-2 19-1,2-19 1,8 24-2,0-15-1,9 3-1,4-4-4,0-17-19,8 7-17,-2-9 1,3 0-2,-5-7 0</inkml:trace>
  <inkml:trace contextRef="#ctx0" brushRef="#br0" timeOffset="31428.7976">10954 10082 79,'4'16'39,"-3"2"-1,1 5 2,-8-9-27,7 7-5,-6-5-3,2 0-2,3-16-3,-8 16 1,8-16-1,0 0-1,0-11 1,0 11-1,18-18-1,-6 7 1,1-1-2,2 2 3,-1 5 0,-1 3-1,-2 3 2,0 5 0,-11-6 3,13 19-3,-6-4 1,-2-2-2,2 1-2,-7-14-5,20 10-32,-20-10 1,20-1 0,-8-6 0</inkml:trace>
  <inkml:trace contextRef="#ctx0" brushRef="#br0" timeOffset="31729.8148">11209 10170 37,'0'0'31,"10"2"0,-10-2 2,0 0-12,14 8-11,-14-8-4,13-6-6,-13 6 0,15-15-1,-15 15-1,9-21 1,-6 9 0,-3 12 3,0-21-1,0 21 2,-5-13 0,5 13 3,0 0 1,-7 22 0,7-22 1,-9 28-4,5-10 1,2 4-1,-1-4-1,2-2-3,3-4-1,-2-12-7,16 13-24,-8-16-4,7 0-1,-3-4 1</inkml:trace>
  <inkml:trace contextRef="#ctx0" brushRef="#br0" timeOffset="32081.835">11527 10051 30,'0'0'29,"0"0"-1,0 0 4,-11-16-19,11 16-2,-12 8-1,8 4-3,-8-5-1,3 6-1,-1-6-1,6 4-2,0 0 2,4 2-1,1-2-1,3 3 0,0-3 1,1 2-1,-2 0 2,-1 1-1,-2-14-2,-1 20 1,1-20 0,-7 15-1,7-15-1,-15 6-2,15-6-8,-18 7-25,18-7-1,-8-10 0,8 10 0</inkml:trace>
  <inkml:trace contextRef="#ctx0" brushRef="#br0" timeOffset="32413.854">11644 10023 69,'-9'8'35,"1"-4"0,-1-8-8,5 16-17,-5-7-4,9-5-3,-6 14-1,7-2-1,1 0 3,3 6-1,-3-2 1,3 4-1,-3-1 2,0 5-3,0-2 1,1-5-1,-2-3-2,0-3-1,-2 1-1,1-12-3,-7 15-7,-8-15-20,4 4-5,-4-7 1,2 4-1</inkml:trace>
  <inkml:trace contextRef="#ctx0" brushRef="#br0" timeOffset="33072.8915">9976 10615 80,'-8'1'36,"8"-1"1,0 0 0,-14-5-24,20 19-3,-6-14-4,12 16-3,-3-6-1,4 4 0,1 3-1,3-1 1,-2-4-1,1-3-1,-4 0 1,-1-2 0,-11-7-1,14 12 1,-14-12-1,0 0 1,-1 11-1,1-11 1,-16 16-2,2-6 2,-1 1 0,-3 7-2,1-2 0,-1-2-2,5 3-1,-4-16-27,17-1-6,-10 10-2,10-10 1</inkml:trace>
  <inkml:trace contextRef="#ctx0" brushRef="#br0" timeOffset="33587.9209">10387 10647 73,'-10'11'34,"2"-1"0,1 12 1,-4-7-24,11 19-2,-4-6-3,5 7-2,-1-6 0,5 3-2,0-7 0,4-5-1,3-10 0,3-10 0,1-9-2,1-7 2,1-6-1,-1-6 0,-1-2 0,-2-2-1,-5 0 1,-2 4 0,-5-3 0,-2 6-1,-3 3 1,-4 7 0,-3 7 0,-4 5 1,-5 8-2,-1 1-5,4 13-30,-1-4 0,4 2 0,3-6-1</inkml:trace>
  <inkml:trace contextRef="#ctx0" brushRef="#br0" timeOffset="71252.0754">14481 10132 17,'0'0'24,"4"-13"-3,-4 13-1,2-15-1,-5 4-2,3 11-1,0 0-3,0 0-3,-3-12-3,3 12-1,0 0-2,0 0-1,0 0-1,0 0-1,0 0 0,-5 18 1,4-5-2,0 6 1,-1 5-1,0 5 1,1 6-2,-1 11 2,1 3-2,0 4 1,0 3-1,0 1 0,1 4-2,0-5 2,1 6-2,-2-14-1,3 6 1,-2-7-1,2-1 2,-2-9 0,2-3 0,-1-9-2,5-3-12,-2-5-12,-4-17-1,0 0 2,5-11-2</inkml:trace>
  <inkml:trace contextRef="#ctx0" brushRef="#br0" timeOffset="71756.1042">14327 10704 7,'0'0'22,"14"11"2,-14-11-3,9 17-4,1 0-2,-4 1-3,7 10-2,-6-6-1,5 10-3,-4-6 1,3 7-2,-4-14 0,4 4-2,-5-8 0,4-3-1,-10-12 1,15 11-1,-15-11 1,16-12 0,-6-5 0,2-3 0,-2-10 0,3 4 1,-3-5-2,2 0 0,-3 5-4,-1-10-8,-3 15-23,2 0-1,-1 10 0,-1 0-1</inkml:trace>
  <inkml:trace contextRef="#ctx0" brushRef="#br0" timeOffset="72725.1596">14482 11757 12,'0'0'23,"0"0"1,0 0-4,0 0-3,0 0-4,0 0-1,0 0-1,-10 5-2,13 6 0,-3-11-1,0 22 0,-4-8-3,6 12 0,-3 1-2,3 4 0,-2 3-1,3 6-1,-2 5 0,1 6 0,-1 1 0,1 3-1,-1 3 1,1 4 0,-1 2 0,2 7 1,-1-7 0,1 1-1,2-8 1,1-4 0,1-13-2,-2-5 0,2-10-5,-7-25-30,0 0 0,0 0 0,-4-13-1</inkml:trace>
  <inkml:trace contextRef="#ctx0" brushRef="#br0" timeOffset="73321.1937">14333 12075 16,'0'0'25,"0"0"1,1-11-3,-1 11-8,8-17-1,3 13-1,-5-24-2,8 7-2,-6-11-2,6 6-1,-3-10-2,1 6-2,-3 2 1,1 0-2,-3 10 1,0 5-1,0-3-1,-7 16 1,11-16 0,-11 16-1,11-8 2,-11 8-1,13-5 1,-3 10 0,0 2 0,2 5 1,-2 4 0,4 8 0,-1 0 0,1 8 0,-3-3-1,1 4 0,-3-4-1,1 1 0,-2-9-1,-2-6-3,6-1-33,-12-14 0,0 0 0,9 4-2</inkml:trace>
  <inkml:trace contextRef="#ctx0" brushRef="#br0" timeOffset="75904.3415">14180 9177 19,'0'0'30,"0"0"0,0 0 1,-5-22-17,5 22 0,-4-20-5,4 20-3,-4-24-2,0 12 0,-3-6-2,-1 4-1,-3 0 0,0 3 0,-3 1 0,-2 0-1,0 7 0,-1 5 0,1 12 1,-1 7-1,2 9 0,1 5 0,2 5 1,4 7 0,3-3-1,4-4 0,5-11 1,5-13-1,4-14 0,6-13-1,4-12 0,0-17 0,1-6 0,0-12 0,-1-3-1,-5-2 1,-2 0 0,-3 3 0,-2 5 1,-5 7-1,1 8 1,-5 15 0,-1 7 1,-1 18 0,0 0 1,-5 29 0,-2 3 1,4 16 0,-5 3-1,3 9 1,-2 0 0,5 2 0,-2-10-1,4-3-2,0-12 1,3-13-1,4-11 0,1-11-1,3-10 0,-1-8 0,1-5 1,-2-1 0,0 2-1,-2 1 1,-7 19 0,7-12 0,-7 12 1,1 25-1,-1-1 0,1 1 1,0 2-1,4-1 1,1-3-2,3-8 1,2-9 0,1-7-1,1-10 1,0-3-1,0-6 1,-3 1-1,-1-1 1,-2 3 0,-3 2 0,-4 15 1,4-12-1,-4 12 1,-1 13 0,2-1-1,1-1 1,1 4-1,3-2 0,2-5 0,2-2-1,2-8 0,1-3 1,-2 0-1,0-1 0,-3-2 1,-8 8 0,12-10 1,-12 10-1,0 0 1,0 0-1,0 0 0,0 0 1,0 0-2,0 0 1,0 0-1,0 0 0,8-6 0,-8 6 1,0 0-1,0 0 0,0 0-1,0 0-1,0 0 0,0 0-2,0 0-1,0 0-1,0 0-2,0 0-2,0 0-3,0 0-7,0 0-8,3-15 1,-3 15 0</inkml:trace>
  <inkml:trace contextRef="#ctx0" brushRef="#br0" timeOffset="76317.3651">14449 9237 5,'0'0'23,"0"0"-1,0 0-9,4-11-2,-4 11-3,0 0 0,8-17-3,-8 17-1,7-17-2,-7 17 0,3-21 0,-1 10 0,-2 0-1,0 11 2,-3-17 0,3 17 2,0 0 1,0 0 1,-13 15 0,13 6 2,-7-6 0,8 14-1,-3-9-1,5 10-2,-1-11 1,7 0-3,0-6-1,5-9-2,6-4-6,-3-10-29,8-6 1,1-7-1,1-5-1</inkml:trace>
  <inkml:trace contextRef="#ctx0" brushRef="#br0" timeOffset="76585.3804">14846 8724 72,'-10'4'35,"6"9"1,4 12 0,-5 9-28,8 20-1,-5 0-3,4 6-2,-2-2-1,2 0 0,1-7-2,-2-11-3,6-6-5,-7-34-17,3 16-10,-3-16-1,0 0 1</inkml:trace>
  <inkml:trace contextRef="#ctx0" brushRef="#br0" timeOffset="77035.4059">14778 9092 19,'-16'-10'24,"16"10"1,0 0 0,0 0-16,-1-12-2,1 12-3,15-9 2,-15 9 0,22-7 2,-13 2-1,10 8 1,-7-7-1,10 11-1,-3-7-3,6 4-1,-1-4-1,1 1 0,-2 0-1,-1 3 1,-2 1-1,-4 0 0,-2 0 1,-3 1-1,-2 1 0,-9-7 1,13 12-1,-13-12 0,11 6 0,-11-6 0,11 1 0,-11-1 0,9-12 1,-4 0-1,-2 0 0,1-5 0,-2-1 1,-3-4-1,-2 4 0,-3-2 0,-1 8 1,-1 7-1,-3 3 1,-1 8-1,-2 5 1,0 9-2,3 8-15,-1-1-18,1-4 2,2-3-2,0-5-1</inkml:trace>
  <inkml:trace contextRef="#ctx0" brushRef="#br0" timeOffset="77814.4507">13847 9759 58,'0'0'35,"-1"-11"-1,5 23-8,-4-12-7,-2 20-4,-3-4-6,6 14-3,-5-3-3,3 3-1,-2-2-2,2-5-4,4-2-32,-6-10-1,3-11 0,0 0-1</inkml:trace>
  <inkml:trace contextRef="#ctx0" brushRef="#br0" timeOffset="77953.4587">13817 9652 68,'-8'-8'33,"8"8"-2,0 0-10,0 0-47,0 0-4,15 0-3,-6 1-1</inkml:trace>
  <inkml:trace contextRef="#ctx0" brushRef="#br0" timeOffset="78209.4733">13921 9815 63,'2'26'35,"-2"-3"-2,1-3 1,-1-20-23,2 21-6,-2-21-3,4 12-1,-4-12-1,12-10 0,-12 10 0,12-14 0,-12 14 1,12-3 0,-12 3 0,13 3 0,-13-3 0,14 11 0,-14-11-1,15 12-3,-3-4-11,-12-8-20,14-12 0,-7-2-1,3-1 0</inkml:trace>
  <inkml:trace contextRef="#ctx0" brushRef="#br0" timeOffset="78413.485">14083 9760 46,'0'0'35,"0"0"-1,7 26 2,-2 3-14,-6-14-11,11 13-4,-7-8-4,5 1-1,0-5-1,0-5 0,0-11-1,1-7 1,-9 7-1,15-25-1,-6 7-1,-4-11-13,6 3-20,-2-2 0,6 4-1,0 0 0</inkml:trace>
  <inkml:trace contextRef="#ctx0" brushRef="#br0" timeOffset="78945.5154">14351 9701 59,'-6'17'33,"6"-17"-1,0 0-4,4 19-16,-4-19-7,0 0-1,0 0-2,11-3-2,-11 3 0,8-15 0,-4 4 0,-2-3 0,-2 14-1,0-22 1,0 22 2,0 0 0,-13-3 0,13 3 1,-16 20 1,11 3 1,-3-4 0,6 9 0,-1-6-2,6 0 1,-1-3-3,5-2 1,0-4-3,-7-13-2,18 6-2,-12-17-3,6 9-4,-10-16-2,11 13 1,-10-16 0,8 10 6,-5-4 2,-6 15 5,16-1 4,-16 1 5,15 13 3,-15-13-1,12 35 0,-12-18-3,7 8-3,-5-12-2,-2-13-1,4 15-1,-4-15 0,0 0-2,9-25 1,-4 7 0,0-6-2,4 3 0,-1-4-4,7 11-9,-4-9-20,6 3 1,-1-3 0,5 6-1</inkml:trace>
  <inkml:trace contextRef="#ctx0" brushRef="#br0" timeOffset="79209.5304">14672 9620 74,'11'5'35,"-11"-5"0,-2 15-7,-9-15-12,8 11-9,-6-3-4,9-8-2,-15 17-1,15-17 1,-13 20-1,13-20 0,-5 16 0,5-16 0,0 0-1,15 12 2,-6-2-1,3 1 0,-2-3 1,0 6 0,-3 0 0,-3 8 1,-3-5-1,-2 4 0,-3-8 0,4-13-8,-6 15-29,6-15 0,0 0-1,2-21 0</inkml:trace>
  <inkml:trace contextRef="#ctx0" brushRef="#br0" timeOffset="79382.5404">14890 9594 90,'-1'12'40,"0"11"-1,-8 0-1,5 11-31,-2-4-2,1-3-4,2 1-6,-5-15-31,10 1-2,-2-14-1,0 0 1</inkml:trace>
  <inkml:trace contextRef="#ctx0" brushRef="#br0" timeOffset="79793.5637">14999 9701 44,'5'22'29,"-5"-22"-1,6 22 0,-6-22-25,9 6 0,-1-6-1,0-12 0,0-2-2,1-3 0,-3-5-1,-1-2 1,-2 0-1,-2 1 2,-2 2 0,-4 4 3,5 17 2,-12-10 0,6 21 1,-7 0 1,5 17 0,-5-6-2,3 13-1,0-2-5,1-11-9,5 2-24,3-6-2,1-18 0,0 0 0</inkml:trace>
  <inkml:trace contextRef="#ctx0" brushRef="#br0" timeOffset="80064.5794">15131 9615 75,'5'12'36,"-1"5"0,-2 0-1,4 5-27,-6-22-3,2 18-4,-2-18-4,10 5 0,-1-9 0,-2-8 0,2 1 1,0-3 1,-1 5 2,2 8 2,-10 1 1,14 0 0,-14 0 1,13 16-2,-4-8-2,0-2-9,5 2-26,0-10-2,5 2 0,-1-5-1</inkml:trace>
  <inkml:trace contextRef="#ctx0" brushRef="#br0" timeOffset="80511.605">15538 9258 72,'2'22'38,"-6"12"0,4 12 0,-11-1-27,10 13-3,-5-3-3,3-3-5,4 3-15,-3-20-21,2-9-2,0-26 1,5 16-1</inkml:trace>
  <inkml:trace contextRef="#ctx0" brushRef="#br0" timeOffset="81192.6439">15670 9533 1,'11'0'5,"-11"-12"11,9 8-1,-6-7-9,-3 11 3,2-13 4,-2 13 2,-8-2 1,-5 3 1,9 20 0,-10-13 0,12 14-3,-10-13-4,11 6-6,1-15-2,-3 15-2,3-15-2,0 0 1,13-4-1,-13 4 2,9-3 0,-9 3 1,0 0 2,10 20 1,-10-20-1,3 28 1,0-17-2,4 0 1,1-5-2,3-13-3,5-2-2,-3-10-3,8 2-1,-5-13 0,4 7 1,-7-4 3,1 6 2,-5 8 3,-2-3 2,-7 16 3,0 0 2,8 4 0,-8-4 0,-2 29-2,-1-13-2,3 6-1,-3 2-1,3-1 0,0-2-1,0-6 0,0-15-1,0 0-1,14 4 0,-5-15 0,5-7 1,0-4-2,2 4 2,-1-3-1,0 5 1,-2 5 1,-2 8-1,-3 6 1,-2 8 0,-1 8 1,-2-1 0,0 5 1,-6 6 0,-2 4-1,-4 1 0,-4 3 0,-3 3-1,-2-3 0,-1-4-4,-3-14-17,10 0-18,0-11 0,12-8 0,-5-22-1</inkml:trace>
  <inkml:trace contextRef="#ctx0" brushRef="#br0" timeOffset="81718.674">16123 9493 4,'2'-13'21,"10"12"-1,-9-14 0,5 2-11,-1 0-5,-2-3-2,-1 2-2,-2 0 2,-2 14 4,-4-20 2,4 20 2,-10-1 2,8 16 1,-9-8 2,9 20 0,-9-5-1,11 12-4,-6-10-3,10 7-2,-2-6-3,4-6-2,4-4-5,-10-15-8,26-8-11,-17-11-6,8 6 2,-9-18 8,9 13 12,-8 0 6,-2 1 5,3 18 8,-10-1 12,0 0 7,7 11-3,2 15-7,-13-14-10,7 11-5,-3-3-3,1-1-1,-3-2 1,0-5-2,2-12 1,0 0-1,0 0-1,0 0 1,3-25 0,5 5-2,14-4-34,-4-2 1,5-2-2,1 0 0</inkml:trace>
  <inkml:trace contextRef="#ctx0" brushRef="#br0" timeOffset="85093.8671">14941 10075 42,'-4'18'34,"-1"10"1,0 12 0,-5-8-14,10 22-5,-9-9-8,10 9-2,-3-8-5,1-14-6,7 0-28,-5-13-1,3-3-1,-4-16 0</inkml:trace>
  <inkml:trace contextRef="#ctx0" brushRef="#br0" timeOffset="85668.9">14864 10369 13,'-1'-11'23,"10"6"1,-7-9-2,3-4-9,2 6-2,-2-8-1,7 7-2,-4-7-2,4 5 0,-2-1-2,3 7-1,-2-5 0,2 9 1,-4-3 0,3 10 0,-12-2 1,14 19 1,-12-6-1,3 14 1,-8-3 0,4 6-1,-4-1-2,0-2-1,-1-3-1,2-7-1,2-6 0,0-11-1,0 0 0,11 5 0,-11-5 0,13-17 1,-13 17-1,12-14 1,-12 14 1,8 1 0,-8-1 0,0 0-1,7 16 1,-7-16 0,5 17-1,-5-17 0,13 0 0,-5-8 0,1 2 0,1 1 0,-1-4 0,-1-1 0,-8 10 0,14-16 1,-14 16 0,0 0 1,0 0-1,10 6 1,-10-6 0,3 17 0,-3-17-1,4 21 0,-2-7-5,-2-14-30,2 14-2,-2-14 0,0 0 0</inkml:trace>
  <inkml:trace contextRef="#ctx0" brushRef="#br0" timeOffset="85814.9083">15181 10218 80,'0'0'32,"-12"-2"-7,12 2-25,0 0-26,10 1-5,-10-1-1</inkml:trace>
  <inkml:trace contextRef="#ctx0" brushRef="#br0" timeOffset="86052.9219">15289 10257 47,'0'0'27,"2"11"1,-2-11-5,-1 16-8,-11-11-4,10 15-1,-10-5-1,9 13 0,-7-13-1,8 10-1,-3-8-2,7 2-1,-2-19-3,11 12-3,3-8-5,-6-25-10,8 7-18,-2-9 1,2-2-2,-3-5 2</inkml:trace>
  <inkml:trace contextRef="#ctx0" brushRef="#br0" timeOffset="86240.9324">15372 10126 83,'-4'34'38,"-4"3"0,5 11 0,-9-12-24,12 9-8,-3-6-3,1-9-4,4 2-11,-2-21-24,0-11-1,12-5 0,-1-6-2</inkml:trace>
  <inkml:trace contextRef="#ctx0" brushRef="#br0" timeOffset="86472.9457">15451 10281 56,'0'0'31,"0"0"-1,0 0 1,-3 14-17,-9-12-6,3 9-6,-2-3-1,0 5 1,-3-4 0,5 5 2,-4-5 0,8 6 0,-1-4 0,10 3 1,-4-14-2,14 16-1,2-9-3,-1-14-19,7 4-15,0-5 0,1 0-1,-3-9 1</inkml:trace>
  <inkml:trace contextRef="#ctx0" brushRef="#br0" timeOffset="86781.9633">15581 10252 78,'-1'13'37,"1"11"-1,-3-6 0,5 8-23,-10-5-7,5-2-4,-2-5-1,5-14-1,0 0-2,0 0 0,0 0 0,6-14-1,4-1 2,-4-2-1,3 7 1,-9 10 2,14-9 0,-14 9 0,9 10 1,-5 2 1,-3 0-2,3 2-1,2 5-14,-6-19-20,10 6-1,-10-6-1,14-14 0</inkml:trace>
  <inkml:trace contextRef="#ctx0" brushRef="#br0" timeOffset="87088.9812">15715 10292 56,'-2'17'30,"2"-17"0,0 0-2,5 11-20,3-7-3,-8-4-8,14-12-4,-4 9-1,-4-11-1,4 6 0,-6-7 2,3 2 2,-7 13 5,4-20 4,-4 20 5,0 0 3,0 0 1,-10 11 2,11 11 0,-12-10-4,10 12-2,-7-2-3,7 2-2,-1-2-3,2-22-13,0 17-23,0-17-1,0 0 0,13 5-1</inkml:trace>
  <inkml:trace contextRef="#ctx0" brushRef="#br0" timeOffset="87406.9994">15888 10212 45,'-10'15'30,"-1"-3"-5,1-4-2,6 7-6,-4-12-4,11 11-3,-3-14-3,5 16-1,-5-16 0,14 20 0,-14-20 0,15 26 0,-15-26-1,13 22-1,-10-12-2,-1 1-1,-3 2-3,1-13-10,-14 10-24,1-2 0,1 1 0,0-7-1</inkml:trace>
  <inkml:trace contextRef="#ctx0" brushRef="#br0" timeOffset="87765.0199">16060 10144 47,'-8'15'36,"-2"-2"-1,0 3 1,-2-10-17,12 16-5,-10-15-7,10 6-2,0-2-2,6 3 0,-6-14-1,17 19 0,-8-9 0,3-1 0,-3 6 2,0 3-1,-4-4-1,-1 0 0,-5-1-2,-3 0 1,-2 0-4,-9-12-11,3 8-23,-5-9-1,1 6 0,-1-5 0</inkml:trace>
  <inkml:trace contextRef="#ctx0" brushRef="#br0" timeOffset="88368.0544">15159 10711 61,'0'0'33,"0"0"0,6 17-1,-6-17-15,10 17-5,-4-6-4,7 2-2,-1-6-2,5 8-2,-3-6 1,3-2-2,-5 3 1,0 0-1,-12-10 1,10 17-1,-13-3 1,-4-2-1,-4 4 0,-4 4 1,-2-3-2,-2 2 0,1-4 0,1 0-1,3-1-2,2-15-8,12 1-27,-8 5 1,8-5-1,10-13 1</inkml:trace>
  <inkml:trace contextRef="#ctx0" brushRef="#br0" timeOffset="88750.0762">15495 10690 60,'0'0'34,"0"0"0,-1 22 1,3 5-19,-14-8-1,11 19-7,-7-7-2,6 8-2,0-5 0,7 0-2,1-11 0,7-4-1,4-16-1,2-8 0,4-7 0,0-10 0,0-9 0,-3-7 1,-4-1-1,-4-1 1,-6 6 0,-8 8 1,-9 5-2,-8 10 2,-10 13-2,-4 9-1,1 15-14,0-10-23,8-1-1,7-10-1,17-5 2</inkml:trace>
  <inkml:trace contextRef="#ctx0" brushRef="#br0" timeOffset="109460.2608">13966 15614 5,'0'0'22,"0"0"1,0 0-6,9-11-4,0 8-2,-9 3-3,17 0-2,-9 0 0,5 6-1,2-4-1,5 4-2,5-4 0,6 4 0,7-5-1,6-1 0,5-2 0,4-1-1,3 2 0,6 1 1,-1-1-1,4 3 0,2 1 0,2 1 0,4 0 0,2 0-1,3 0 2,4-3 0,5 0-1,2 0 1,1-2-1,0 0 2,0 0-2,2 1 1,-4 0-1,0 1 0,-1-4 1,-1 3-1,-2 0 0,2 0 0,-1-1 1,1 4-1,3-6 0,1 4 0,-3 1-1,-1-1 1,2 1 0,0 2 0,0-2 0,1 3-1,0 1 1,-1 0-1,2 0 1,3 2-1,1-6 0,2 2 1,1-1-1,-1 0 1,1-2 0,2 2 0,0-2 0,2 1 2,0 3-1,-1 1 0,-2-2 0,4 2 0,-3-3 1,1 5-1,-4-5 0,-2 5 0,-5-3 1,0-1-1,-6 0 0,-1 0 1,-5-2-2,-3 0 1,-4 0-1,-3-2 0,-5 1-1,-7-2-1,-3 3-2,-10-7-5,-2 13-6,-12-13-6,-3 6-6,-7 0-1,-5-3 0</inkml:trace>
  <inkml:trace contextRef="#ctx0" brushRef="#br0" timeOffset="109856.2834">19786 15582 1,'0'0'14,"1"-11"8,-1 11-1,0 0-9,0 0-1,10 0-2,-10 0-1,0 0 0,4 12-1,4 2-3,-1-3-1,6 3-1,-1-2 0,6 9 2,-4-7 2,7 11-1,-9-11 2,1 11 0,-9-10 0,0 10-1,-9-8-2,-5-6-13,-6 4-22,-3-6 0,-2-2-3,-2-6 0</inkml:trace>
  <inkml:trace contextRef="#ctx0" brushRef="#br0" timeOffset="110729.3333">14152 15436 31,'0'0'25,"0"0"-1,-8 5-6,8-5-10,0 0-2,-10 4-4,10-4 1,-9 7-2,9-7 0,-14 15-1,5-9 0,-4 5 0,0-2 0,-4 2 2,1 0 0,-2-1 0,1-1 1,1-5 1,5 8 0,1-8 2,10-4 0,-4 12-1,12-2 0,1-5 0,5 7-2,-1-7 0,4 6 0,-5-4 1,2 6-2,-5-4 0,2 3-1,-1-5 0,2-7-5,11 3-29,0-7 0,4-2-1,5-7-2</inkml:trace>
  <inkml:trace contextRef="#ctx0" brushRef="#br0" timeOffset="111789.394">14678 14995 57,'4'-16'33,"-4"16"2,0 0-2,-7-18-14,12 30-7,-10-1-6,6 14-1,-2 3-2,-1 11-1,-1 0 0,0 6-1,0 0-2,-1-8-1,8 3-19,-5-23-15,1-17 0,11 3 0,1-14-1</inkml:trace>
  <inkml:trace contextRef="#ctx0" brushRef="#br0" timeOffset="112447.4316">14907 15030 73,'0'0'34,"-8"-11"1,8 11 0,-18 12-24,16 6-4,-6 6-4,5 8-1,-4 2-1,0 4 0,0 2-2,-3-4-1,2 3 0,-3-6 0,3-8-2,-2-10 1,10-15 1,-13 7 0,13-7 1,0-25-1,6-1 3,0-7-2,2-1 2,1 2 0,1-2-1,1 2 1,-2 2-1,0 3 0,-3 8 1,2 6-1,-3 2 1,-5 11-1,13 0 0,-5 9 0,2 7 0,2 3 1,1 5-1,2 4 1,1 1 0,1 3 1,1-4-1,0-1 0,-1-8 1,2-4 0,-1-8 0,1-5-1,-1-6 0,-1-9 1,-3-7 0,0-3-1,-5-3 1,-1-1-1,-5-3 0,-3-1 0,-3-3 0,-2 4-1,-3 6-1,0 2-1,3 10-5,-7 0-29,12 12 0,0 0 0,0 0-1</inkml:trace>
  <inkml:trace contextRef="#ctx0" brushRef="#br0" timeOffset="113019.4643">15322 15001 24,'-14'13'22,"14"-13"2,-9 13 0,1-18-2,13 18-2,-5-13-2,0 0-3,-1 15-3,10 7-2,-6-7-4,7 10-2,-4 0-1,4 4 0,-2-6-1,2-3-1,-4-4 0,2-5 0,-8-11-1,15 12 1,-15-12-1,17-12 1,-7 1-1,1-3 1,-1-8-1,-1-1 0,1-4 0,-2-3-2,2 3-1,-4-6-3,10 15-7,-11-8-22,7 11-2,-2-1 2,2 10-1</inkml:trace>
  <inkml:trace contextRef="#ctx0" brushRef="#br0" timeOffset="113643.5">15626 15026 56,'0'0'31,"0"0"0,0 0 0,0 0-17,0 0-7,0 0-3,0 0-1,2 17-1,-3-6 1,2 2-1,-2 3 0,1 6 0,-2-1-1,1-1 1,-1-2 0,2 3 0,0-1-1,2 1 0,2-6 1,3-2 0,4-4 0,3 1 0,1-3-1,3-2 0,0-4 1,1-4-2,1 3 1,0-4-2,-1 1-2,-3-9-5,6 10-23,-11-11-3,3 7-1,-14 6 0</inkml:trace>
  <inkml:trace contextRef="#ctx0" brushRef="#br0" timeOffset="113969.5187">15665 15137 64,'0'0'34,"0"0"-1,0 0 1,11 17-17,-11-17-9,19 3-2,-6-6-1,5 1-2,0 4-3,0-5-5,5 9-19,-11-12-10,1 4-1,-13 2 1,12-10-1</inkml:trace>
  <inkml:trace contextRef="#ctx0" brushRef="#br0" timeOffset="114808.5667">15600 15013 82,'1'-11'35,"8"8"-1,-1-5 1,15 9-24,-7-8-5,12 6-2,2-4-1,6 2-2,2 0 0,1-1 0,1-1-1,-4 2 0,-2-2 0,-4-4-1,-6 6 1,-5 0-1,-6 4 0,-5 1 1,-8-2-1,4 12 1,-5 0-1,-2 5 1,2 3 0,-2 8 0,-1 0 0,0 4 0,1 2 0,-1 1 0,0-3-1,0-3 1,0-4 0,1-7-1,2-4 1,1-14 1,0 0-1,0 0 0,0 0-1,8-16 1,-4-3 0,-3-3 0,1 0 0,-1-4-1,2 5 0,-1-6 0,0 5 1,3-1-1,2 5 1,3 0-1,2 3 1,3 3 0,2 0 0,3 4 0,-1 2 0,1 4 0,-3 7-1,-1 0 2,-4 3-1,-1 3 0,-5 4 0,-2 2 1,-4-3-1,-3 0 1,-3-2-1,6-12 0,-17 17 0,6-10 0,-1-3 0,0-2-1,0 2 1,1-2 0,1-2 0,2 4 0,8-4 0,-10 6 0,10-6 0,0 0 1,4 16-1,-4-16 0,14 21 1,-4-6 0,0 0 0,3 4 0,2-1-1,1-2 0,2 0-4,-6-10-26,9 2-4,-3-8-1,4-1 0</inkml:trace>
  <inkml:trace contextRef="#ctx0" brushRef="#br0" timeOffset="115327.5963">16505 14990 74,'0'0'31,"1"-11"1,-1 11-1,0 0-24,-9-4-3,0 9-1,0 2-1,-5-2-1,0 6 0,-3 0-1,1-1 0,-1 3 0,4 0 0,2-2 0,11-11 0,-6 23 0,11-10-1,6-6 2,5 3 0,3-3 0,3 5 1,-4-4 0,3 7 1,-6-4-1,-2 3 1,-5 1-1,-3 3 0,-8-1-1,-4 0 0,-3 0-1,-5 0 1,-4-3-1,-1-1 0,-1-1-2,-1-8-6,12 2-25,-3-9-2,13 3 1,-4-13-1</inkml:trace>
  <inkml:trace contextRef="#ctx0" brushRef="#br0" timeOffset="115708.6181">16766 14999 44,'0'0'27,"0"0"3,0 0-1,-12-8-14,17 24-3,-5-16-2,-2 32 1,-4-7-2,6 18 1,-10-4-3,4 11-1,-5-4-3,1 4 0,-1-8-3,2-5-3,7-3-9,2-34-24,6 14 1,7-26-1,11-1 0</inkml:trace>
  <inkml:trace contextRef="#ctx0" brushRef="#br0" timeOffset="116205.6466">16970 15049 60,'-3'-11'32,"3"11"-2,-8-13 1,8 13-15,-11 6-12,8 7-1,-5 7-2,2 10 1,-2 3 0,1 8 0,-1 3-1,3 0 0,1-3-1,3-4 0,4-7 0,2-9 0,5-7 0,3-13 0,4-11 1,2-7 0,3-11 1,1-6 0,-1-8 0,1-3-1,-3-2 1,0 3-1,-7 3 0,-3 4 0,-6 9-1,-5 9 0,1 19 0,-18-10 0,-1 20-1,-5 3-1,-1 12-6,-7-5-24,7 3-2,2-6 0,7-1 0</inkml:trace>
  <inkml:trace contextRef="#ctx0" brushRef="#br0" timeOffset="117032.6939">17290 15041 77,'6'12'34,"-6"-12"1,-1 19-1,1-19-24,-7 27-4,1-5-2,2 8-2,-2 0-1,0 1-1,-2-4 0,0-1-1,1-1 0,-1-6 1,2-8-1,6-11 0,-12-1 0,9-10 0,0-3 0,1-9 1,0-3 0,1-2-1,1-1 1,2 1 0,0 2 0,1 4 0,-1 0 0,4 8 0,-6 14 0,13-16 0,-13 16 1,15 1-1,-6 5 0,0 2 1,-1 5-1,1 4 1,-1 6-1,1 0 1,0-2-1,0 3 1,-1-1 0,1 1 0,-1-5 1,1-4-1,-1-5 0,0 0 1,-8-10-1,16 11 1,-16-11-1,15-3 0,-15 3-1,16-2 1,-16 2-1,15-7 0,-15 7 0,12-14-1,-12 14 0,10-19 1,-7 5 0,-2-1 0,-1-5 0,-3 2 0,2-3 1,-2 1-1,-2-2 1,1 1 0,2-1-1,0 3 0,1 3 0,-1 2 1,2 2-1,0-1 0,0 13-1,2-11 0,-2 11-1,0 0 0,11 7-7,-11-7-26,-2 10-1,2-10 0,0 0-1</inkml:trace>
  <inkml:trace contextRef="#ctx1" brushRef="#br0">6460 18831,'0'0</inkml:trace>
  <inkml:trace contextRef="#ctx0" brushRef="#br1" timeOffset="136572.8113">13642 10901 31,'0'0'25,"0"0"0,10-9-5,-10 9-5,12-4-3,-12 4-2,12-11-2,-12 11-2,12-5-2,-12 5-2,8-7 0,-8 7-2,0 0 1,9 1-1,-9-1 0,0 0 1,12 9-2,-12-9 3,13 7-1,-13-7 1,16 9-2,-8-7 1,1 0-1,0 2 1,1 2-1,0-2 0,0 3-1,1-3 2,0 2 0,-1-3 0,2 3-1,-1-4 1,0 0 0,0-1 0,-1 2 1,1-2-2,0 3 1,-2-3-1,0 0 0,0 1 0,-1 1 0,-8-3 0,15 2 0,-15-2 0,14 2 0,-14-2 0,13 1 0,-13-1 1,15 2-1,-15-2-1,14 3 1,-14-3 0,12 2 0,-12-2 0,12 2 0,-12-2 0,13 3 0,-13-3 0,14 4 0,-14-4 0,14 2 0,-14-2 0,13 4 0,-13-4 1,13 2-1,-13-2 0,13 1 0,-13-1-1,13 4 1,-13-4 1,14 0-1,-5 2-1,-1 0 1,1-1 0,0 0 0,1-1 0,-1-1 0,1 1 0,-1 0 0,-9 0 0,14-1 0,-14 1 0,13-3 0,-13 3-1,10 0 1,-10 0 0,11 1 0,-11-1 0,11 0 0,-11 0-1,14 2 1,-14-2 1,14-2-1,-14 2 0,14 0 0,-14 0 0,13 4 0,-13-4 0,12 1 0,-12-1 0,12 4 0,-12-4 0,13 2 0,-13-2 0,12-1 0,-12 1-1,11 0 1,-11 0 0,12 0 0,-12 0 0,11 4 0,-11-4 0,10 2 0,-10-2 0,0 0 0,11 1 0,-11-1 0,0 0 0,11-2 0,-11 2 0,10 0 0,-10 0 0,9 1 0,1 0-1,2 1 2,2-1-1,4 0 0,2 1 0,3 0 1,1-1-1,2 0 0,-1 1 0,-1 1 0,1-1 0,0 3 0,0-2 0,0-1-1,1 2 1,-1-2 1,2 1-1,-1 0 0,-2-2 0,1-1 0,-3 2 0,-1-1 0,-3 1 0,0 1 0,-3-1 0,2 1 0,-1 1 0,2 1 0,1 0-1,0 0 1,1-3 0,0 1 0,2-1 0,-1 1 0,0-1-1,-1-1 1,1 0 0,0-1 0,0 3 0,0-2 0,1-1 0,0 0 0,2 0 0,0 3 0,-1-3 0,0 1 0,-3-1 0,0 0 0,-3 2 0,-1-1 0,-2 1 0,-1-1 0,0 1 0,1-1 1,-1 3-1,0 0 0,0-3 1,0 1-1,0-2 1,0 3-1,1-2 0,1 3 0,-1-3 0,0 0 0,2 3-1,-1-1 1,0 1 0,2 0 0,-3-1 0,1-1 0,0 1 0,1 1 0,0-2 0,1 1 0,0 0 0,1 1 0,0 1 0,0-2 0,0 0 0,-1-1 0,0 3 0,0-1 0,-2-2 0,4 1 0,-4-2 0,1 1 0,-1 2 0,2 1 0,-1-4 0,0 1 0,1 1 0,1 2 1,-1 0-1,1-1 0,1-1 0,0-3-1,-1 2 1,1 0 0,-2 2 0,1-4 0,0 2 0,1-2 0,-2 2 0,2 2 0,2-1 0,0 2 0,1-4 1,-1 4-2,4-1 1,1 2 1,-1-4-1,3 2 0,-2 0 0,2-3 1,0 4-1,2 0 0,-3-2 1,-1 2-1,2 1 0,-1-1 1,-1 0-1,0-2 0,-2 2 0,2-1 0,-2 0 0,0 2 0,-1-4 0,1 2 1,0-1-1,-2 2 0,1-1 0,1 1 0,0 0 1,0-2-1,0 2 0,1 0 0,-2 1 0,2-1 0,-2 0 0,0 1 0,-2 0 0,0 0 0,-1 0 0,0-1 1,0 0-1,1-2 0,0 3 0,-1-1 1,1 0-1,-1-1 0,-1-2 0,0 3 0,-1-1 0,-1 2 0,0-3 0,1 1 0,1 0 0,1 1 0,3-1 0,1 2 0,0-2 1,2-3-1,0 2 0,-1 0 0,0 1 0,1 0 0,-2-1 0,1 0 0,-1 2 0,0-1 0,1 0 0,1 0 1,-1-1-1,2 0 0,-1-1 0,-1 1 0,0-2 0,0 0 1,-1 2-1,0-1 2,0-1-2,1 4 0,0-3 1,2 0-1,1 0 1,0 2-1,1-1 0,-3-1-1,1 1 1,-1-2 1,-3 2-1,0 1 0,-1-1 0,-2 1 0,2-2 0,0 2 0,-2 0 0,0-1 0,0 0 0,-2 0 0,-1 0 0,0 0 0,-1 0-1,1-1 2,0 1-1,1-1 0,1 0 0,0 1 0,1 1 1,-1-3-1,0 4 0,-1-3 0,-2-1 0,0 2 0,-1-1 0,-1 1 0,0-1 0,1-1 0,-3-1 0,1 3 0,0 0 0,-1 3-1,0-2 1,0 0 1,-2-4-1,1 6 0,0-5 0,-1 2 0,1-1 1,0-1 0,-1 1 0,0 1-1,-1-1 0,0 1 0,-9-3 0,15 4 1,-15-4-2,14 4 1,-14-4 0,13-1 1,-4 2 0,0 2-1,-1-3 1,0 1-1,-8-1 1,13 1-1,-13-1 0,9 2 0,-9-2-1,0 0 1,0 0-1,0 0 1,0 0-1,0 0-1,10 8-12,-10-8-18,0 0-2,-8-3 0,8 3-1</inkml:trace>
  <inkml:trace contextRef="#ctx1" brushRef="#br1" timeOffset="35716.0429">18474 17848,'0'0,"0"0,0 0,0 0,0 0,0 0,0 0,0 0,0 0,0 0,0 0,0 0,0 0,0 0,0 0</inkml:trace>
  <inkml:trace contextRef="#ctx2" brushRef="#br0">7218 17115</inkml:trace>
</inkml:ink>
</file>

<file path=ppt/ink/ink22.xml><?xml version="1.0" encoding="utf-8"?>
<inkml:ink xmlns:inkml="http://www.w3.org/2003/InkML">
  <inkml:definitions>
    <inkml:context xml:id="ctx0">
      <inkml:inkSource xml:id="inkSrc0">
        <inkml:traceFormat>
          <inkml:channel name="X" type="integer" max="2776" units="cm"/>
          <inkml:channel name="Y" type="integer" max="1569" units="cm"/>
        </inkml:traceFormat>
        <inkml:channelProperties>
          <inkml:channelProperty channel="X" name="resolution" value="99.99999" units="1/cm"/>
          <inkml:channelProperty channel="Y" name="resolution" value="99.9745" units="1/cm"/>
        </inkml:channelProperties>
      </inkml:inkSource>
      <inkml:timestamp xml:id="ts0" timeString="2013-10-31T22:37:10.384"/>
    </inkml:context>
    <inkml:brush xml:id="br0">
      <inkml:brushProperty name="width" value="0.05292" units="cm"/>
      <inkml:brushProperty name="height" value="0.05292" units="cm"/>
      <inkml:brushProperty name="color" value="#00B050"/>
    </inkml:brush>
    <inkml:context xml:id="ctx1">
      <inkml:inkSource xml:id="inkSrc1">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1" timeString="2013-10-31T22:37:13.457"/>
    </inkml:context>
  </inkml:definitions>
  <inkml:trace contextRef="#ctx0" brushRef="#br0">15264 12688,'0'0</inkml:trace>
  <inkml:trace contextRef="#ctx1" brushRef="#br0">9280 10692 4,'3'-13'17,"-3"13"-1,0 0 0,0 0-2,0 0-1,0 0-2,0 0-2,0 0-1,0 19-2,0-19-1,0 24-2,-1-6-2,1 3-1,1 4-1,-2 4-2,3 4-4,-3-1-7,-2-3-10,8 11 0,-11-9 1,12 8-1</inkml:trace>
  <inkml:trace contextRef="#ctx1" brushRef="#br0" timeOffset="316.0179">9284 11370 18,'0'0'25,"-4"22"-1,4-22 1,-6 22-9,10-3-5,-5-7-5,4 8-1,-3-2-2,4 1-1,0 2-2,-2-2-3,4 6-3,-3-7-3,3 6-5,-4-4-3,3-2-3,-1 4-6,-6-10 2,9 7 9</inkml:trace>
  <inkml:trace contextRef="#ctx1" brushRef="#br0" timeOffset="716.0409">9305 11907 52,'-4'23'27,"5"6"0,-3-1-9,-1-6-8,7 3-6,-4-2-4,0-4-3,4 3-2,-7-7-1,7 4 0,-5-5 0,4 1-1,-5-2 0,7 1 1,-5-3 1,2 2 2,1 1 2,-2 2 1,0 1 2,-1 1 3,3 6 3,-6-1 0,6 7-1,-7-4 1,8 8-1,-7-6-1,4 3-3,-2-1-1,1-4-3,0 0 1,-1-7-1,2 3-2,-1-6-1,4 3-3,-4-8-2,5 6-6,-3 0-5,1 1 0,0 4 0,0 1 1</inkml:trace>
  <inkml:trace contextRef="#ctx1" brushRef="#br0" timeOffset="1051.0601">9350 12906 17,'-1'25'12,"7"7"0,-5-6-2,3 5-1,-1-2-1,1 1-1,0 3-2,-3-2 0,1 5-1,-2-1 1,2 4-2,-4-2-1,2 2 0,-1-1-1,1-2 0,0 2 0,1-1 0,1 0 0,-1-1 0,0-2 1,0 4 0,-1-3-1,1 4 2,-2-3 1,2 6 1,-3-5-1,3 9 0,-3-4 0,3 4-1,-3-1 1,3 4-1,-2-1-1,1 5-2,1-4 0,-1-7-12,0 0-14,6-2 0,-6-15-1,6-4 0</inkml:trace>
  <inkml:trace contextRef="#ctx1" brushRef="#br0" timeOffset="4024.2302">6131 14185 13,'0'0'19,"0"0"-2,0 0-1,0 0-1,0 0-1,0 0-3,3-12-1,-3 12-2,0 0-1,0 0-3,0 0 0,11-5-1,-11 5-1,12-2-1,-12 2 0,22-2 0,-8 1-1,5 0 1,-1 0 0,5-1-1,0 1 0,3-1 0,1-1 1,2 0-1,2 0 0,0 0 0,1 0 0,2 2 0,-2 0-1,0 0 1,-2 2 0,2-1 0,-3 1 0,3 1 0,1-2 0,0 2 0,5-2 0,0 0 0,4 1 0,1-1 0,2 0 0,2 1 0,-2-1 0,1 0 0,1-1 0,0 0 0,0-1 0,1 0 0,0-2 0,1 1 1,2-1-1,0 0 0,2 2 0,2-2 0,0 2 0,0 0 0,2-1 0,-1 2 0,-2 0 0,0 2 0,-3 0 0,-1 0 0,-3 2 0,0-3 0,-1 1 0,1 0 0,-1 0 0,0 1 0,2-2 0,-3 1 0,2 0 0,-2 0 0,-1 2 0,0-2 0,-4 1 0,0 1 0,-3-3 0,1 2 0,-2 1 0,-2 0 0,-1 1 0,-1-2 0,-1 1 1,-2-1-1,-1 2 0,0-4-1,-2 1 1,-2-1-1,-1 2-5,-6 2-20,-3-5-1,3 3 0,-17-2-1</inkml:trace>
  <inkml:trace contextRef="#ctx1" brushRef="#br0" timeOffset="4479.2562">8975 13998 37,'0'0'25,"0"0"-1,-14 5 2,14-5-14,6 14-2,-6-14-4,24 17 0,-9-11 0,9 9-1,-3-10 1,7 9 0,-6-9-1,1 6-1,-7-3 0,-1 5 0,-12-1 0,-4 7-1,-11 1-1,-4 3 1,-11 2-2,-1 3 1,-6 0-2,-4-3-5,11 2-27,-3-7-1,3-2 0,5-7-1</inkml:trace>
  <inkml:trace contextRef="#ctx1" brushRef="#br0" timeOffset="5455.3121">6333 13941 35,'0'0'24,"0"0"1,0 0-1,-13 7-13,13-7-4,-19 12-3,4-3-1,-1 1-1,-2 2 0,-5 0-1,1 0 0,-1 1-2,-2-1 1,1 3 0,1-5 1,6 2 1,0-5 1,10 7 1,7-14 1,-1 18 2,1-18-1,34 22 1,-9-13-2,8 8 0,-2 0-4,1-5-17,-1 4-14,-3-1-1,-5-6-2,0-4 0</inkml:trace>
  <inkml:trace contextRef="#ctx1" brushRef="#br0" timeOffset="16310.933">5833 13330 64,'0'0'30,"0"0"1,0 0-1,-20 8-18,16 10-5,-5-1-3,2 7-1,-4 2 0,1 3 0,-3 0-2,1-1 1,-2-4-2,5-2 1,-1-5-2,2-4 1,8-13-1,0 0 1,0 0-1,-3-12 0,8-6 1,1-8-1,5-4 1,2-4-1,2-5 1,2-2-1,1-1-1,1 1 1,-1 7-1,-1 4 1,-5 6-1,-1 6 2,-11 18-1,18-10 2,-18 10 3,11 27 0,-7-3 1,2 11 0,-2 2 0,2 10-1,-2-3 1,0 4-3,-1-1-2,-1-5-4,7 4-11,-9-18-19,5-4 0,-5-11-1,2-2 0</inkml:trace>
  <inkml:trace contextRef="#ctx1" brushRef="#br0" timeOffset="16530.9455">5713 13481 66,'7'-15'32,"-7"15"1,23-7-1,-7 1-17,10 10-7,-3-4-6,5-4-8,12 3-25,-4-3 0,-1 2-1,-1-6-1</inkml:trace>
  <inkml:trace contextRef="#ctx1" brushRef="#br0" timeOffset="16915.9676">6319 13301 59,'-3'-11'30,"3"11"0,-5-12 1,5 12-20,-5-17-2,5 17-5,-9-12-3,9 12 2,-18-2-1,6 5-1,-4 2 1,0 6 1,-4 0 0,5 6 0,-3-1 2,9 7-1,-1-3-1,9 6 0,1-4 0,9 1-1,5-3-2,5-4-1,6 1-4,-6-12-29,12-2 0,-3-11-1,2 1 0</inkml:trace>
  <inkml:trace contextRef="#ctx1" brushRef="#br0" timeOffset="17283.9886">6629 13276 53,'-3'-14'29,"3"14"2,-10-11 0,-2 3-15,12 8-7,-19 5-4,8 2-1,-3-1-1,0 6 0,-3 0 1,5 7 0,-5-4 0,8 7 1,-4-2-1,9 5 0,-1-3-1,8 2 0,3-3-2,6-4-2,6-2-1,1-14-8,6 2-25,-3-6 0,4-3 0,-5-5 0</inkml:trace>
  <inkml:trace contextRef="#ctx1" brushRef="#br0" timeOffset="17688.0117">6739 13247 43,'0'0'30,"0"0"2,0 0-6,0 0-7,-5 19-4,5-19-4,-7 28-3,1-12-2,7 10-2,-3-4-1,5 6 0,0-4-1,5 0 0,1-6 0,4-6-1,3-6 0,1-5 1,0-7-1,3-6 0,-3-6 1,-1-3-1,-3-1-1,-3-3-5,8 4-25,-15-2-6,1 7 0,-2 1 0</inkml:trace>
  <inkml:trace contextRef="#ctx1" brushRef="#br0" timeOffset="18647.0666">7063 13281 40,'0'0'26,"0"0"3,0 0 0,0 0-12,-5 18-3,-8-5-4,12 15-1,-11-6-2,11 10 0,-9-8-1,9 5-2,-4-8-2,5-2 0,1-7-2,-1-12 1,0 0-1,15 5 0,-9-16 0,0-4 0,0-5-1,-2-3 1,-2-3-1,-1-2-1,-1 3 1,-1-1 0,1 5-2,-2 1 2,2 6-2,-1 1 3,1 13 0,0 0 0,0 0 0,0 0 1,12 20 1,-5-7-2,2 1 2,3 1-1,0-1-1,3-5 1,1-1-1,1-5 1,0-3-1,0-3 0,-1-6 0,0-2 0,-1-2 0,1-3 0,-2 0-2,-1-1 2,1 3-2,-5-1 1,1 4-2,-10 11 2,13-9 0,-13 9 1,0 0 2,10 23-1,-9-6 3,2 7-2,-6 1 2,5 7-1,-6-2 0,4 4-1,-4-1-3,-1-9-7,8 2-26,-4-10 0,6-3 0,-5-13-1</inkml:trace>
  <inkml:trace contextRef="#ctx1" brushRef="#br0" timeOffset="18979.0856">7462 13300 47,'0'0'31,"0"0"-1,8 19 2,-5-3-11,-3-16-9,-2 34-2,-1-16-3,6 8-1,-4-5-2,5 0 0,-3-2-2,5-2 0,-6-17 0,15 14 0,-15-14-1,22-8 0,-10-6 1,0 0-1,-1-6 0,-1-2-1,-3-1 0,1 2-1,-2 4-2,-5-4-4,11 9-28,-12-2 0,0 14-1,3-15 1</inkml:trace>
  <inkml:trace contextRef="#ctx1" brushRef="#br0" timeOffset="19628.1227">7801 13290 41,'0'0'30,"0"0"0,0 0 2,0 0-13,0 0-4,-4 12-5,4-12-2,-11 13-1,11-13-3,-14 24 0,5-8-1,5 6-1,0-3 1,4 3-1,1-3 0,5 2 0,2-5 0,5-1-1,1-4 1,2-1-1,1-5-1,2-4-1,1 3-3,-7-16-19,7 8-12,-5-7 0,2 3-2,-6-7 2</inkml:trace>
  <inkml:trace contextRef="#ctx1" brushRef="#br0" timeOffset="20076.1483">8089 13295 74,'11'3'33,"-15"8"1,3 7-1,-11-4-20,11 17-4,-13-3-4,7 7 0,-9-2-3,4 1 0,0-5-1,-1-6-1,5-7 0,8-16 0,0 0 0,-11-10-1,15-11 1,2-9-1,3-4 0,2-5 0,5 0 1,0-3-1,2 6-2,-2 4 2,0 6-1,0 8 1,0 8 2,-4 10-1,-12 0 2,18 22 0,-11-1 2,0 8 0,-3 0 0,0 7-1,-1 0-1,1-2 0,-1 1-3,-3-8-5,10 4-29,-11-11-1,2 3 1,-1-23-2</inkml:trace>
  <inkml:trace contextRef="#ctx1" brushRef="#br0" timeOffset="20451.1698">8029 13459 38,'27'-4'24,"-6"-8"0,6 9 0,2-3-18,-6-7-2,5 6-1,-5-5 1,3 5-1,-5-3-1,-3 3-1,-2-2 1,-3 4 1,-13 5 2,17-8-1,-17 8 1,14-1 1,-14 1 0,15 6 1,-15-6 0,17 16 0,-17-16 0,18 31 0,-14-14-1,3 9 0,-7-5-1,1 5-2,-5-1-4,-4-11-10,6 8-24,2-22-1,-16 19 0,5-17 0</inkml:trace>
  <inkml:trace contextRef="#ctx1" brushRef="#br0" timeOffset="20691.1835">8260 13334 96,'17'-11'37,"-6"10"-1,-11 1 0,26-1-28,-14 1-3,7 5-2,2-1-3,2 0-2,5 5-5,-9-12-19,11 7-11,-5-8 2,1 2-2,-4-7 2</inkml:trace>
  <inkml:trace contextRef="#ctx1" brushRef="#br0" timeOffset="20897.1953">8664 13313 57,'-9'20'34,"2"2"-1,-4 2 1,5 10-14,-9-11-6,14 9-6,-6-7-5,3-1-3,7 5-25,-6-10-8,2-4-1,1-15-1,0 0 0</inkml:trace>
  <inkml:trace contextRef="#ctx1" brushRef="#br0" timeOffset="21287.2176">8788 13381 79,'-3'16'34,"-2"-1"1,4 8-1,-5-9-22,12 14-4,-5-10-4,6 3-1,2-6-1,2-6-2,2-6 1,3-4-1,-1-7 0,-1-1 1,-1-6 0,-3-1 0,-2-2 0,-2-1 0,-4 2 1,-2-3-2,-3 1 1,-1 2-1,-2 1 0,0 3-1,6 13 0,-17-15-2,17 15-4,-30 5-25,19 3-4,-3-3 0,3 7 0</inkml:trace>
  <inkml:trace contextRef="#ctx1" brushRef="#br0" timeOffset="21916.2536">8991 13361 52,'0'0'32,"11"0"1,-11 0-1,0 0-11,17 19-7,-17-19-6,4 30-2,-7-11-1,5 5-1,-6-2-2,1 2 1,-3-3-2,1-3 0,-1-3 1,6-15-1,-8 14-1,8-14 1,0 0-1,-4-12 0,5 1 1,-1-2-1,2-2-1,-1-1 1,1 2 0,-1-3-1,3 3 1,0 2-1,-4 12 1,11-16-1,-11 16 1,14-3 0,-14 3 0,20 12 1,-10-1-1,-1 3 1,1 2 0,1 1 0,-1-1 0,0-1 0,-10-15 1,17 15-1,-17-15 0,12-3 0,-12 3 1,9-20-1,-6 6 0,1-3 0,-2-3 0,3-3-1,1-1 0,3-4-1,2 0-4,-11-9-32,7 0-1,-6-1-1,1 1-1</inkml:trace>
</inkml:ink>
</file>

<file path=ppt/ink/ink2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0-31T23:41:43.617"/>
    </inkml:context>
    <inkml:brush xml:id="br0">
      <inkml:brushProperty name="width" value="0.05292" units="cm"/>
      <inkml:brushProperty name="height" value="0.05292" units="cm"/>
      <inkml:brushProperty name="color" value="#FF0000"/>
    </inkml:brush>
  </inkml:definitions>
  <inkml:trace contextRef="#ctx0" brushRef="#br0">18786 9154 5,'-4'10'21,"-14"-5"-5,6 5-1,-4 3-1,-2 2-2,3 10 0,-9 0 0,9 14-1,-11 1 0,13 18-2,-8-3-1,16 14-1,-7-6-2,10 6 0,3-9-2,6-3 0,7-11-4,0-17-3,13-5-21,-4-12-8,1-14 1,2-5-2</inkml:trace>
  <inkml:trace contextRef="#ctx0" brushRef="#br0" timeOffset="1">18847 9513 46,'6'27'33,"-3"0"-1,-1-1-1,4 9-18,-12-12-5,7 2-4,-3-10-2,2-15-2,2 11 0,-2-11-1,10-13-1,-3-3 0,4-2 0,-1-5 0,4 2 1,-3 1-1,0 3 1,-2 0 1,1 6 0,-10 11 2,18-5 0,-18 5 1,16 17 0,-7 1 1,-3-2-1,1 4 0,-2 1-2,-1-5-1,3 3-5,-7-19-18,5 14-11,-5-14 1,15 0-2</inkml:trace>
  <inkml:trace contextRef="#ctx0" brushRef="#br0" timeOffset="2">19160 9659 20,'2'10'30,"7"1"1,-9-11 0,14 0-11,5-1-7,-8-13-4,8 0-4,-3-8-1,2-1-1,-4-2 0,0 2-1,-5-4 1,-2 5-1,-7 2 1,0 6 0,-8 1-1,8 13-1,-22-9 1,6 13-1,-4 6 0,2 6-1,0 3-1,-1 2 0,7 6-3,-2-11-9,12 9-22,0-7 1,7-2-2,3-4 2</inkml:trace>
  <inkml:trace contextRef="#ctx0" brushRef="#br0" timeOffset="3">19488 9203 33,'0'0'34,"11"6"-1,-10 11 2,-11 2-15,17 22-5,-18-5-5,7 19-3,-10-2-2,5 4 0,-5-2-3,3-5-2,6-2-6,-9-20-21,13-3-9,1-15-1,0-10 0</inkml:trace>
  <inkml:trace contextRef="#ctx0" brushRef="#br0" timeOffset="4">19343 9434 67,'-8'11'37,"8"-11"-1,0 0 1,30 17-25,-16-20-6,10 2-4,5-1-4,1-12-8,13 4-26,2-3 1,4 0-2,4-3 1</inkml:trace>
  <inkml:trace contextRef="#ctx0" brushRef="#br0" timeOffset="5">19955 9189 28,'0'0'31,"0"0"3,-1 28 0,5 9-14,-13-5-3,14 21-6,-12-1-3,6 14-2,-7-4-1,5 1-2,-2-7-4,-2-15-7,9-4-26,-4-13-2,2-13 0,0-11-1</inkml:trace>
  <inkml:trace contextRef="#ctx0" brushRef="#br0" timeOffset="6">19783 9441 31,'14'-5'30,"7"4"1,1-5 0,-2-6-17,12 8-3,-10-13-4,10 6-1,-7-8-2,6 6 0,-4-3-1,1 6 0,-4 0 1,2 13 0,-8 3-1,-1 15 1,-12 3 0,-1 15-1,-10 2 0,-3 11 0,-8 0-2,0 1 0,-1-6 0,1-6-2,6-8 0,2-15 0,9-18-2,0 0 0,24-5 0,-5-18-1,8 1 1,-2-1 0,3 3 2,-5 4 0,-2 10 2,-4 6 0,-4 3 1,-4 10-1,-3 2-1,-2-4-4,11 8-21,-15-19-10,20 8 0,-5-9-1</inkml:trace>
  <inkml:trace contextRef="#ctx0" brushRef="#br0" timeOffset="7">20403 9695 36,'0'0'27,"15"-1"1,-8-11-1,4-4-23,6-1 0,-3-1-3,1-4-1,-4 4 0,-2-1 0,-4 4 0,-2 4 1,-3 11 1,0 0 2,-19-10 2,12 24 1,-10-3 1,8 15 1,-7-7 0,12 12-1,-5-12-1,11 5-3,5-5-5,-7-19-21,30 11-13,-2-13-1,6-7-1,5-8 1</inkml:trace>
  <inkml:trace contextRef="#ctx0" brushRef="#br0" timeOffset="8">20928 9530 28,'0'0'30,"10"-12"0,-10 12 0,-10-16-13,10 16-7,-13 0-4,13 0-2,-25 8-2,12 0-1,0-1-1,0 1 0,13-8 0,-14 19 0,14-19 1,2 23 1,4-11 0,4 7 1,-3-5 1,4 6 0,-7-3 1,2 8-1,-11-7-1,0 4 0,-8-7-2,-1 0 0,-1 0-3,-4-14-3,19-1-20,-12 3-10,10-14 0,7-3-1</inkml:trace>
  <inkml:trace contextRef="#ctx0" brushRef="#br0" timeOffset="9">21148 9608 33,'0'0'30,"11"-13"-1,-11 13-1,12-14-16,-14-2-3,2 16-5,1-25-1,-1 25 0,-5-21-1,5 21-1,-13-12 0,13 12 1,-24 3 0,11 7 0,-4 5 0,2 7 0,-1-2 0,4 7 1,1-4-1,6 0-1,3-5 0,6-4 0,-4-14-1,23 0-1,-6-8 1,1-6-1,2 2 1,-1-1 0,-3 4 1,-1 5 1,-15 4 1,18 9 0,-18-9-1,10 23 0,-7-10-1,-3-13-5,19 18-24,-19-18-6,16 1-2,-16-1 1</inkml:trace>
  <inkml:trace contextRef="#ctx0" brushRef="#br0" timeOffset="10">21314 9560 56,'5'14'35,"-1"3"0,-2 3 1,-12-4-21,15 16-5,-11-8-6,5 3-2,-2-6-2,1-5 0,2-16-2,0 0 0,0 0 0,13-12-1,-1-5 1,-1-7 1,5 2 0,-1-2 0,0 2 1,-1 4 0,-2 4 1,1 7 1,-13 7 0,14 4 1,-14-4 0,5 26 0,-6-9 0,1 6 0,-2-3-1,0-2 0,1-2-2,1-16-1,-1 13-1,1-13 0,0 0 0,7-19-1,2 5 1,-1-3-1,3 3 1,-1-2 0,1 5 1,-11 11 1,18-12 1,-18 12 0,14 13 0,-8-1 0,-2 3-2,-4-3-4,12 3-22,-12-15-8,12 11 0,-12-11 0</inkml:trace>
  <inkml:trace contextRef="#ctx0" brushRef="#br0" timeOffset="11">21734 9617 31,'0'0'27,"17"6"1,-17-6-3,6-15-18,-6 15-2,11-20-3,-6 8-2,-1-3 1,-2 1-2,-2 2 2,0 12 0,-6-18 1,6 18 2,-15-5 2,15 5 1,-18 13 2,14 10 0,-12-8 2,16 14-2,-11-10 0,14 10-2,-4-6-3,9 0-1,8-4-5,-1-18-10,16 0-24,-2-7-1,8-4-1,4-10 0</inkml:trace>
  <inkml:trace contextRef="#ctx0" brushRef="#br0" timeOffset="12">22183 9633 22,'1'-11'26,"-1"11"2,11-16-1,-8 2-14,-3 14-4,11-26-3,-11 26-2,8-24 0,-8 24-1,1-19-1,-1 19-1,-7-11 0,7 11 0,-15 6 1,4 5-1,2 2 1,-2 6 0,-2 0 0,5 1 0,2-3-1,3-1 0,3-5 0,0-11 0,14 8-1,-2-8 2,0-3 0,4 3 1,-16 0 0,27 3 0,-16-3 0,2 5-1,3 0-5,-16-5-24,28-7-6,-8 0-1,2-8-1</inkml:trace>
  <inkml:trace contextRef="#ctx0" brushRef="#br0" timeOffset="13">22505 9442 41,'0'0'33,"-14"7"2,1-1-2,-4-2-10,6 12-13,-11-6-4,11 6-2,-1-5-1,7 3 0,2-3-1,7 4 2,1-3-1,5 5 1,-3-1 0,3 2 0,-4-2-1,0 2-1,-3-4-1,-4-1 0,-3-3-2,4-10-1,-15 14-4,-2-24-14,17 10-18,-16-10-1,16 10 0,-8-21 1</inkml:trace>
  <inkml:trace contextRef="#ctx0" brushRef="#br0" timeOffset="14">22942 9157 37,'6'-11'30,"-6"0"0,0 11-9,0 0-3,-6 21-6,11 19-1,-12 4-1,9 19-2,-9 4-2,8 15 0,-7-2-2,5-3-2,4-8-3,-4-22-5,13-2-18,-5-27-10,-7-18-2,17-7 1,-6-15 0</inkml:trace>
  <inkml:trace contextRef="#ctx0" brushRef="#br0" timeOffset="15">22798 9462 20,'0'0'29,"-11"13"0,14-2 2,0 0-12,-3-11-5,21 9-5,-8-13-4,11 2 0,0-9-2,7-3 0,-2-5-1,3-5-1,-2-6-1,1 2 0,-5 1-1,-1 1 1,-7 4-1,-2 5 1,-4 6-1,-12 11 1,15 16 2,-9 7 0,-4 6 1,2 10 0,-4 1 1,3 5-1,-3-5-1,2-2 1,2-12-3,3-9 1,4-7-1,5-12-1,5-8 0,1-6 0,3-1 0,-3-1 0,-1 2 0,-5 4 1,-5 6 1,-11 6 0,12 6-1,-12-6 1,5 22 0,-3-11-3,7 6-4,-9-17-17,10 12-11,2-7 1,0-4-2,1 0 1</inkml:trace>
  <inkml:trace contextRef="#ctx0" brushRef="#br0" timeOffset="16">18848 10042 25,'14'-8'29,"-14"8"1,2-14 0,-2 14-13,1-16-5,-1 16-5,-2-10-2,2 10-2,0 0-1,-11-8-1,11 8 0,-15 0-1,15 0 0,-20 9 0,9 0 0,-3 2 0,3 5 3,1 4-2,3 0 2,5 5 0,2-4 0,7 5 0,4-6 0,6-3-3,6-2-7,-4-10-19,6-6-7,1-5-2,-2-5 1</inkml:trace>
  <inkml:trace contextRef="#ctx0" brushRef="#br0" timeOffset="17">19062 10106 20,'0'0'23,"2"-14"1,2 3-10,-4 11-1,5-22-4,-5 22-1,2-22-2,-2 22 0,-2-16 0,2 16-2,-11-7 0,11 7-1,-15 5 0,15-5-1,-18 19 2,9-3-2,0 1 1,5 0-1,-3-2 1,6-1-1,-2-2 0,3-12-2,6 14 0,-6-14 2,14 3-1,-3 0 1,0-2-1,3 0-1,0 2-3,-1-9-18,1 2-10,5-1-2,-3-8 0</inkml:trace>
  <inkml:trace contextRef="#ctx0" brushRef="#br0" timeOffset="18">19218 10008 32,'-5'22'30,"4"-11"1,2 7 2,3 5-18,-9-9-3,6 6-6,-4-4-1,0 0-2,3-16 0,-5 18-1,5-18-1,0 0 0,0 0-1,2-13 0,2 0-1,4 0 0,2-3-1,2-2-1,7 11-14,0-8-16,-2 1 0,1 4-1,2-3 3</inkml:trace>
  <inkml:trace contextRef="#ctx0" brushRef="#br0" timeOffset="19">19420 10052 25,'0'0'33,"1"22"1,0-8 0,-1-14-12,5 33-6,-12-22-6,12 8-5,-8-7 0,6 1-3,-3-13-1,0 0 0,0 0-1,0 0 0,8-20-3,-3 4 2,2-2-1,2-1 1,1 2-1,1 1 1,2 3-3,-1-7-3,10 9-23,-2 4-4,-2 1 2,0 1-3</inkml:trace>
  <inkml:trace contextRef="#ctx0" brushRef="#br0" timeOffset="20">19666 10074 59,'-3'18'36,"-2"0"0,1 3-1,8 7-20,-13-13-9,9 5-5,1 3-14,-1-11-20,0-12-2,0 0 1,0 0-1</inkml:trace>
  <inkml:trace contextRef="#ctx0" brushRef="#br0" timeOffset="21">19658 9940 62,'-15'-12'32,"15"12"-3,-22-15-21,11 3-30,11 12-6,0 0-3,12-3-1</inkml:trace>
  <inkml:trace contextRef="#ctx0" brushRef="#br0" timeOffset="22">19769 10129 40,'12'10'31,"-12"-10"1,15-7-7,-3 6-12,-7-13-6,6 5-2,-4-10-4,6 5 1,-5-6-4,1 1 2,-1 0 0,-2 4 0,-5 2 0,-1 13 1,-4-11 0,4 11 1,-20 9 1,9 7 1,-4 2 0,4 9 1,-5-3 2,8 7-2,-1-7 0,8-2-2,6-4-1,-5-18-3,25 12 0,-10-25-7,12 4-2,-8-15 1,11 8-1,-9-8 2,3 8 2,-7 3 5,-2 7 3,-2 13 4,-13-7 3,12 27 1,-15-14 0,6 13-1,-8-9-2,7 3-2,-2-20-2,-5 17 0,5-17-2,0 0 0,0 0-1,2-15 1,2 2-3,1-1 1,1-1-2,4 1 2,2 0-2,2 0-1,11 5-4,-7-13-14,16 13-13,2-1-1,4 0 1,2 2-2</inkml:trace>
  <inkml:trace contextRef="#ctx0" brushRef="#br0" timeOffset="23">20427 10072 48,'2'20'34,"-2"-7"0,2 5 1,-2 9-21,-4-12-4,8 7-3,-7-9-4,4 1 0,-1-14-3,2 11 0,-2-11-1,9-13-1,-2 1 1,2-8-2,1 3 0,-1-3 1,2 4 0,-2 0 1,-9 16 0,16-11 2,-16 11 1,10 14 2,-10-3 0,3 6 0,-3-4 1,3 4-2,-3-17 0,2 17-1,-2-17-2,0 0-2,16-11-2,-10-5 1,8 2-1,-3-5 1,3 2 0,-2 1 1,1 5-1,-1 7 4,-12 4 0,17 11 2,-17-11 1,8 24-1,-5-9 1,1 0-2,-1 0-1,-3-15-5,12 19-13,-12-19-17,11 2-1,-11-2-2,17-11 1</inkml:trace>
  <inkml:trace contextRef="#ctx0" brushRef="#br0" timeOffset="24">20738 10134 51,'13'20'32,"-13"-20"0,9 13 0,3-2-22,-12-11-5,24-4-3,-6-4-2,0-5-1,0-4-1,-1 0 2,-3-2-2,-3 2 2,-6 2-1,-5 2 2,0 13 1,-18-12 0,3 11 0,-3 10 1,-3 0-1,1 8 1,-3-1 1,4 3-2,5 2-1,3-5-5,13 1-22,1-5-6,-3-12 1,22 9-2</inkml:trace>
  <inkml:trace contextRef="#ctx0" brushRef="#br0" timeOffset="25">20989 9952 36,'0'0'32,"0"0"-1,-6 22 0,6-22-14,1 37-4,-5-17-2,8 13-3,-7-6-1,4 3-2,-5-6-2,2-3-1,-1-4-1,3-17-2,0 0-1,11-1-3,3-9 0,-2-9 1,6 2-1,-1-2 2,3 5-1,-3 2 3,-1 6-1,-3 8 4,-13-2 0,16 16 1,-13-4 2,-1 4-2,-7-5 2,-1 6-2,-4-5 0,-2-1-1,-3-2 1,1 0-1,0-3-3,1-2 0,13-4-1,-18-3-3,18 3-16,0 0-15,3-18 0,3 1 0,2 1 0</inkml:trace>
  <inkml:trace contextRef="#ctx0" brushRef="#br0" timeOffset="26">21204 10077 62,'4'17'37,"-2"4"0,-1-4 0,7 8-23,-12-11-6,5 2-6,5 1-13,-6-17-22,0 0-3,0 0-2,11-14 0</inkml:trace>
  <inkml:trace contextRef="#ctx0" brushRef="#br0" timeOffset="27">21222 9962 39,'-15'-13'30,"15"13"-3,0 0-16,-14-19-31,25 22-4,-11-3-4</inkml:trace>
  <inkml:trace contextRef="#ctx0" brushRef="#br0" timeOffset="28">21393 9887 43,'0'0'33,"3"20"3,-2-3-1,5 19-16,-11-12-6,13 18-4,-11-5-1,8 8-3,-4-4-3,-1-10-7,9 2-25,-8-11-5,5-10 1,-6-12-3</inkml:trace>
  <inkml:trace contextRef="#ctx0" brushRef="#br0" timeOffset="29">21528 10083 63,'1'15'37,"-2"2"0,1 6 0,-10-7-23,12 12-7,-5-5-5,-2-10-12,6 0-22,-1-13-3,0 0-1,0 0-2</inkml:trace>
  <inkml:trace contextRef="#ctx0" brushRef="#br0" timeOffset="30">21508 9968 44,'-15'-12'34,"15"12"-2,0 0 0,0 0-20,-7 11-37,7-11-5,0 0-3,0 0 0</inkml:trace>
  <inkml:trace contextRef="#ctx0" brushRef="#br0" timeOffset="31">21718 9890 55,'5'22'33,"-3"2"2,0 8-1,4 8-22,-14-7-4,8 6-4,-2 1-7,-8-5-26,4-5-3,0-5 0,0-10-1</inkml:trace>
  <inkml:trace contextRef="#ctx0" brushRef="#br0" timeOffset="32">21593 10134 59,'0'0'30,"31"10"0,-13-9-10,7-10-17,4-2-1,0-4-4,1-2 3,-2 0-3,-3 4 3,-5-2 0,-1 13 4,-19 2-1,24 2 2,-24-2-1,12 26 1,-11-13 1,6 5-3,-3-4 1,3-2-4,-7-12-1,17 13 0,-4-14 0,-13 1 0,20-7-3,-9 8 6,-11-1-1,16 17 3,-13-3 1,1 11-1,-5 1 1,1 11-1,-5-3 0,3 1-3,-4-1-2,-1-7-3,5 5-8,-12-16-22,9-1-4,5-15-1,-15-1 0</inkml:trace>
  <inkml:trace contextRef="#ctx0" brushRef="#br0" timeOffset="33">23365 9877 26,'0'0'32,"0"0"0,0 0 1,9 18-11,1 13-4,-16-7-8,12 17-2,-12-3 0,6 7-3,-6-5 0,3 0-1,0-10-1,-1-4-2,2-9 1,2-17-1,-3 12-3,3-12 0,5-16-2,0-1 1,4-2-1,1-5 2,4 3-1,-1 0 1,2 4-1,1 6 3,-3 4 0,1 12 1,-14-5 1,14 23 0,-11-8 2,-3 6-2,-4-1 2,-1 0-1,-5-2 0,-2-2-1,0-2 0,0-4-2,1-1-1,-1-7 0,12-2-3,-14-7-2,14 7-18,4-14-13,-3 0 1,2-3-1,1-1 1</inkml:trace>
  <inkml:trace contextRef="#ctx0" brushRef="#br0" timeOffset="34">23581 10075 58,'2'23'35,"-3"-1"0,1 0-1,3 3-22,-7-14-1,10 2-6,-6-13-3,11 4-1,-11-4-3,19-19 1,-7 3-2,1-1 2,-2 0-1,-2 2 1,-3 4 0,-6 11 2,0 0 4,13 5-3,-13 7 2,3 7 0,-1-2 0,4 1 0,3-2-1,2-4-3,6-3-5,-6-17-20,10 3-11,-4-10-1,4-2 1,-3-4-2</inkml:trace>
  <inkml:trace contextRef="#ctx0" brushRef="#br0" timeOffset="35">23877 9845 65,'14'17'35,"-8"7"2,-5 2-1,7 15-20,-14-5-4,9 12-5,-8-3-1,1 1-3,2-1-3,-6-11-7,13 1-23,-7-13-5,2-10-3,0-12 1</inkml:trace>
  <inkml:trace contextRef="#ctx0" brushRef="#br0" timeOffset="36">24058 9884 71,'6'23'37,"-6"6"-1,1 12 1,-14-5-23,11 15-5,-8-7-2,5 2-4,1-6-4,-6-16-13,11 0-21,-1-24 0,4 11-2,-4-11 0</inkml:trace>
  <inkml:trace contextRef="#ctx0" brushRef="#br0" timeOffset="37">24192 10008 24,'12'-5'27,"-12"5"0,0 0 0,12 10-12,-12-10-5,-2 11-4,2-11-2,-16 13-2,3-3-1,-2 1 0,-2-3 2,2 5 0,-3-10 1,7 7 1,-5-5 1,11 6 1,-6-10 0,15 13 2,-4-14-1,1 20-1,-1-20 0,19 24-2,-5-19 0,9 3-5,8 5-10,-7-11-25,12-1-3,-5-2 1,1 1-2</inkml:trace>
  <inkml:trace contextRef="#ctx0" brushRef="#br0" timeOffset="38">22483 10648 37,'12'-11'28,"-7"-6"1,-5 17 0,0-12-14,0 12-4,-14-8-6,2 8-2,12 0-2,-21 13 0,21-13-1,-17 14 0,17-14 0,-9 18 1,10-4 2,1-1 0,4 9 1,-5-3 1,5 9 1,-8-3-1,4 7 1,-9-6-1,3 2-2,-6-8-1,0-1-1,-2-9-1,1-1-2,11-9-4,-18 1-16,18-1-12,-4-13-1,8-1 0,3-2 0</inkml:trace>
  <inkml:trace contextRef="#ctx0" brushRef="#br0" timeOffset="39">22581 10769 17,'18'-8'27,"10"4"0,-9-11 0,5 2-10,-2 2-4,-9-7-6,2 3-3,-8 0-2,-1 0-1,-4 4 0,-2 11 0,-9-11 0,9 11 1,-21 5 1,9 8 1,-5 1 1,6 13 1,-6-4-1,10 11 1,-3-5 0,11 5-2,0-5-2,7-6-2,5-5-4,-2-18-10,11-2-18,-4-9-1,1-7 0,-1-3 0</inkml:trace>
  <inkml:trace contextRef="#ctx0" brushRef="#br0" timeOffset="40">22803 10692 31,'12'16'29,"-12"-5"2,4 8-1,1 5-9,-11-8-6,9 12-6,-8-10-4,5-1-3,-1-4-2,1-13-1,0 0-1,0 0-1,20-22-1,-10 0 1,7 1 0,-4-2 1,3 2 1,-4 3 1,0 3 2,-12 15 0,15-8 2,-15 8 0,4 14-1,-2 2 2,-3-3-2,3 4 0,-2-5-1,6 1 0,-6-13-1,14 7-1,-2-13-1,1-5 0,2-4 0,2-3 0,-1 0-1,-2 0 1,-1 3 1,-13 15 0,16-10 1,-16 10 0,2 15 1,-3 2 0,-3 1-1,2 2 1,1-3-1,2-4 0,-1-13-1,0 0 0,19 4-1,-6-15 0,1-4 1,1-2-1,2 0 0,-2 1 1,-2 5 1,-13 11 0,17-3 1,-9 14 0,-6 0 0,2 6 1,-3-3 0,4 3-2,1-6 0,-6-11-2,24 13-8,-24-13-20,19-18-5,-10 5-2,1-3 2</inkml:trace>
  <inkml:trace contextRef="#ctx0" brushRef="#br0" timeOffset="41">23188 10495 58,'0'0'28,"-10"-12"-7,10 12-20,0 0-20,0 0-6,24 3-4</inkml:trace>
  <inkml:trace contextRef="#ctx0" brushRef="#br0" timeOffset="42">23428 10662 27,'-12'2'25,"12"-2"0,-19 8 1,7-5-14,3 10-1,-11-7-1,10 13 0,-12-8-1,14 14 1,-11-10-2,16 12 0,-6-9-1,15 3-3,2-8-1,6-7-5,12 4-10,-5-15-22,5-5 1,1-5-1,-1-6 0</inkml:trace>
  <inkml:trace contextRef="#ctx0" brushRef="#br0" timeOffset="43">23513 10695 63,'0'0'30,"-13"15"1,13-15-10,-4 28-7,-4-15-7,9 6-3,-2-3-1,4 0-1,-3-16-1,16 16 0,-5-15-1,3-5 0,-1-5 0,3-6 0,-4-3 0,2 0 1,-7-1 0,0 2 0,-4 3 0,-4 3 0,1 11 0,-11-7 0,0 12-1,-2 2-1,5 12-9,-7-5-22,4-2 1,4 1-3,7-13 2</inkml:trace>
  <inkml:trace contextRef="#ctx0" brushRef="#br0" timeOffset="44">23703 10678 67,'-2'20'34,"0"4"-1,-3 1 1,-8-3-22,11 10-2,-9-12-7,9 0-1,0-9-2,2-11 1,0 0-1,19-14 0,-4-3 0,-1-1 0,0 1 1,-1 3 1,-13 14 0,19-9 0,-19 9 0,2 15 0,-1-3 0,0 1-1,7 3-3,-8-16-8,28 5-22,-7-8-4,5-4 1,4-4-1</inkml:trace>
  <inkml:trace contextRef="#ctx0" brushRef="#br0" timeOffset="45">24042 10756 15,'0'0'24,"0"0"1,0 0-3,12-6-4,-12 6 1,0 0-3,15-4-2,-21-7-3,6 11-2,0 0-2,0 0-2,-14-16 0,14 16-2,-17-4 0,17 4-1,-21 2 0,9 4-1,-1 3-1,-1 5 1,1 3 0,2 5-1,1 0 2,4 0-3,4-4 2,4-4 0,-2-14-1,20 9-1,-5-19 0,4-7-1,4-7 0,-3-6 2,3-3-2,-4-5 0,0-1 2,-5 3-1,0 1 1,-5 3 0,-3 7 0,-2 8 1,-3 6-1,-1 11 2,0 0-1,-7 25 1,0 2 0,2 7 0,-2 1 0,2 9-1,0-3-2,-1-1-1,9 3-7,-9-17-21,11-3-5,1-8-1,5-5 1</inkml:trace>
  <inkml:trace contextRef="#ctx0" brushRef="#br0" timeOffset="46">24246 10673 57,'0'0'31,"0"0"1,6 21-6,-6-21-7,-3 34-5,-5-17-6,8 11-2,-5-8-2,6 4 0,2-10-2,3 1-1,-6-15-1,23-3-1,-5-9 1,2-6-1,-1-3 1,1-1-1,-4-1 1,-2 1 0,-3 7 1,-11 15 0,11-16 1,-11 16 0,0 0 0,3 23 0,-4-8 0,2 6 0,0 1-2,1-1-2,6 7-7,-8-12-24,11-2-2,1-4-1,5-3 0</inkml:trace>
  <inkml:trace contextRef="#ctx0" brushRef="#br0" timeOffset="47">24666 10688 46,'0'0'29,"0"0"1,0 0 0,0 0-12,-19-3-5,17 14-4,-12-7-2,10 12 1,-10-8-1,8 12 1,-5-7-1,7 11-1,-2-5-1,9 4-1,-1-6 0,6 1-3,3-5 0,2-8-4,6 0-2,-3-22-5,17 6-19,-8-15-8,2-3-1,-3-11 1,0-2-1</inkml:trace>
  <inkml:trace contextRef="#ctx0" brushRef="#br0" timeOffset="48">24855 10390 55,'-5'24'36,"3"3"1,0 15 1,-4-7-13,10 24-7,-20-12-7,12 13-4,-5-9-3,4-6-6,5-2-6,-13-19-25,11-2-5,2-22-1,-9 14 2</inkml:trace>
  <inkml:trace contextRef="#ctx0" brushRef="#br0" timeOffset="49">24732 10636 57,'12'-6'30,"6"8"0,-2 7-5,-16-9-8,24 17-5,-24-17-3,17 25-2,-13-14-1,7 8-1,-10-5 1,9 5-2,-7-6 0,4 3-1,-7-16-1,12 18 0,-12-18-1,17 2 0,-3-10-1,-2-1 0,4-6 0,0-2-1,-1 0 1,0-2-1,-3 1 0,-3-4 1,-4 5-1,-4 0 0,-2 6 1,1 11-1,-15-16 0,4 15 0,0 3 0,-1 2-2,12-4 0,-22 10-5,24 3-16,-2-13-11,0 0 1,0 0-1,0 0 1</inkml:trace>
  <inkml:trace contextRef="#ctx0" brushRef="#br0" timeOffset="50">25127 10803 8,'4'11'17,"-4"-11"0,0 0-5,0 0-3,0 0-1,0 0-2,0 0-1,0 0 0,0 0-2,0 0 1,-9 11 0,9-11 2,0 0 0,0 0 0,0 0 0,0 15 0,0-15 1,0 0 0,-4 11-2,6-1 0,-2-10-1,-2 19-1,2-19 1,-1 17-2,1-17 1,0 0 0,0 0 0,0 0 0,0-15-1,1 2 0,1-4-1,0 0 1,1-3-3,-2 3 2,0-1-2,-1 4 1,0-2 1,0 1-1,0 2 0,0-2 1,0 1 0,2 2-1,1-2 2,1 3-1,-1-2 1,-3 13 0,9-19 0,-9 19-1,11-11 1,-11 11-1,0 0 0,14-8-3,-14 8-11,9 11-20,-9-11 0,0 0 0,11 15 0</inkml:trace>
  <inkml:trace contextRef="#ctx0" brushRef="#br0" timeOffset="51">25244 10291 41,'0'0'30,"-2"-11"0,2 11 2,0 0-10,0 0-7,10 13-4,-10-13-3,17 23-2,-6-4 0,7 10-1,-2 4-1,5 9 1,-6 2-1,5 5 0,-10 2-1,1 3-1,-8-4 0,-1 1-1,-6-3 1,-5 0-2,-5-4 0,-5 0-1,-1-4 1,-2-5-4,6 4-4,-10-19-23,13-1-7,2-10 1,11-9-1</inkml:trace>
  <inkml:trace contextRef="#ctx0" brushRef="#br0" timeOffset="52">22466 10129 46,'0'0'31,"0"0"1,0 19-1,0-19-15,-1 24-5,-3-12-2,8 8-3,-8-6 0,6 4-2,-2-6-2,0-1-2,1 2-5,-1-13-26,0 0-2,0 0 0,11-10-2</inkml:trace>
  <inkml:trace contextRef="#ctx0" brushRef="#br0" timeOffset="53">22497 9950 50,'0'0'32,"-16"-14"2,16 14-2,0 0-16,0 0-11,-14 0-25,14 0-11,4 11-2,-4-11 0</inkml:trace>
  <inkml:trace contextRef="#ctx0" brushRef="#br0" timeOffset="54">22605 10112 26,'8'22'30,"-10"-6"1,7 5-1,-5 1-11,0-22-8,-1 20-5,1-20-4,0 0-2,0 0 0,0 0-2,17-20 0,-8 4 0,2-2 1,1 1 1,-1-2 0,2 8 3,-5 1 0,4 11 2,-12-1 1,13 17 1,-13-5 2,5 11-2,-5-4-1,5 2-4,6 2-22,0-13-12,4-11-1,5-12-5,10-7 1</inkml:trace>
  <inkml:trace contextRef="#ctx0" brushRef="#br0" timeOffset="55">23635 9564 36,'0'0'30,"0"0"0,0 0 1,0 0-13,21 6-7,-21-6-5,16-7-2,-16 7-1,20-16-1,-12 2 0,1 4-1,-1-4 0,-3 1-1,0 0 1,-3 0-1,-2 2 0,0 11 0,-6-14-1,6 14 1,-14-7-1,14 7 1,-22 2-1,10 3 0,-3 1 1,0 1 0,2 3 0,-1 2 0,1 1 0,2 1 0,0 2 1,2 3 1,2-1 0,5 4 1,0-4 0,9 4 0,-1-5 1,10 1-1,-2-6 0,7 1 0,2-11-1,3-1-2,2 0-4,-9-9-23,7 1-8,-3-3 1,2-1-2</inkml:trace>
</inkml:ink>
</file>

<file path=ppt/ink/ink2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07-04-23T20:23:11.25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13842 4118 67,'0'0'27,"4"42"-3,-4-42-6,0 0-26,0 37-11,0-37-7,0 0 0,0 0 0</inkml:trace>
  <inkml:trace contextRef="#ctx0" brushRef="#br0" timeOffset="104067">14 52 92,'0'0'29,"-16"-11"-8,16 11-19,0 0-21,0 0-11,17-1-1</inkml:trace>
  <inkml:trace contextRef="#ctx0" brushRef="#br0" timeOffset="105783">1551 0 74,'-14'0'1,"14"0"-1,-2 12 0,2-12-18</inkml:trace>
</inkml:ink>
</file>

<file path=ppt/ink/ink2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0-31T23:41:52.553"/>
    </inkml:context>
    <inkml:brush xml:id="br0">
      <inkml:brushProperty name="width" value="0.05292" units="cm"/>
      <inkml:brushProperty name="height" value="0.05292" units="cm"/>
      <inkml:brushProperty name="color" value="#FF0000"/>
    </inkml:brush>
    <inkml:context xml:id="ctx1">
      <inkml:inkSource xml:id="inkSrc73">
        <inkml:traceFormat>
          <inkml:channel name="X" type="integer" max="2776" units="cm"/>
          <inkml:channel name="Y" type="integer" max="1569" units="cm"/>
        </inkml:traceFormat>
        <inkml:channelProperties>
          <inkml:channelProperty channel="X" name="resolution" value="99.99999" units="1/cm"/>
          <inkml:channelProperty channel="Y" name="resolution" value="99.9745" units="1/cm"/>
        </inkml:channelProperties>
      </inkml:inkSource>
      <inkml:timestamp xml:id="ts1" timeString="2013-10-31T23:41:52.626"/>
    </inkml:context>
    <inkml:brush xml:id="br1">
      <inkml:brushProperty name="width" value="0.05292" units="cm"/>
      <inkml:brushProperty name="height" value="0.05292" units="cm"/>
      <inkml:brushProperty name="color" value="#00B050"/>
    </inkml:brush>
  </inkml:definitions>
  <inkml:trace contextRef="#ctx0" brushRef="#br0">14949 9399 35,'-3'-11'31,"3"11"2,-3-12-2,-6-3-15,9 15-6,-5-17-7,5 17 0,-8-19-3,8 19 1,-11-21-2,11 21 1,-15-14-1,4 14 0,-1 4 1,-5 7 0,-2 8 0,-4 6 0,0 9 0,0 4 0,1 4 1,2 2 0,4-3-1,8-5 1,5-6 0,10-12-1,6-13 1,8-11 0,3-16 0,4-9-1,3-7 1,0-10-1,-1-3-1,-5-2 1,-4 1-1,-4 2 1,-3 4-2,-3 4 2,-4 8-1,-2 7 1,-2 8 0,-1 8 0,-2 11 0,0 0 0,1 28 1,0 3 1,-3 5 1,3 8 0,-2 2 0,2 1-3,3 2-3,-7-12-21,7-4-9,2-5-1,2-12-2</inkml:trace>
  <inkml:trace contextRef="#ctx0" brushRef="#br0" timeOffset="1">15060 9479 23,'5'22'30,"-4"-6"0,6 5 2,-2-5-14,-5-16-9,23 7-4,-11-15-1,6-1-1,-5-8 0,3 0-1,-6-7 1,2 4 0,-9-4-1,-1 5 0,-5 0 0,-4 3 0,-3 4-1,-1 6-1,-2 7 1,-1 7-1,0 9-2,0 3-2,8 15-12,-1-6-17,2-2-1,5-3 0,1-8 0</inkml:trace>
  <inkml:trace contextRef="#ctx0" brushRef="#br0" timeOffset="2">15283 9423 30,'5'16'33,"1"9"0,-5-2 0,-4-3-15,9 9-7,-10-12-5,5 0-2,-1-17-2,2 11-2,-2-11 1,9-17-2,-3 0 1,3-3 0,1-1 0,-1-1 0,2 1 0,-2 5 0,0 3 1,-9 13 0,15-6 1,-15 6 0,10 18 1,-5-2-1,-3-2 1,2 3 0,-1-6-2,1 3 1,-4-14-2,13 8 0,-13-8 0,19-9-1,-4-2 0,2-3 0,2 1 0,-1-3 0,0 5 0,-2 3 0,-3 6 1,-1 6 0,-12-4 1,17 21 0,-12-9 0,3 2 0,-2-3 0,-6-11 1,18 11-1,-7-12-1,2-7 1,1-5-1,1-1 1,-1-4-1,0 1 0,-2 1 0,-1 3-1,-4 2 1,-7 11 1,12-9-1,-12 9 1,0 0-1,15 20 1,-10-8 0,1 1-1,1 0 0,3 2-2,-10-15-4,22 23-17,-22-23-13,15 1-1,-15-1 1,11-18-1</inkml:trace>
  <inkml:trace contextRef="#ctx0" brushRef="#br0" timeOffset="3">15755 9273 59,'0'0'35,"-14"-11"0,14 11-3,0 0-30,0 0-30,0 0-7,0 0 0,18 18-2</inkml:trace>
  <inkml:trace contextRef="#ctx0" brushRef="#br0" timeOffset="4">15898 9428 54,'0'13'34,"0"3"1,-2-3-1,2-2-23,3 8-5,-3-19-2,0 19-3,0-19 0,0 0-1,11-6-1,-3-5 1,-1-2-1,4-2 0,-1-1 1,0 4 0,-1 1 1,2 9 2,-11 2 1,16 11 0,-16-11 0,14 24-1,-11-8 0,5-2-3,1 7-8,-9-21-26,15 13-4,-2-16 1,5-5-1</inkml:trace>
  <inkml:trace contextRef="#ctx0" brushRef="#br0" timeOffset="5">16296 9504 46,'0'0'34,"11"6"1,-11-6-1,-1-19-18,1 19-6,6-13-5,-6 13-3,4-20-1,-4 20-1,-6-17 0,6 17-1,-17-8 0,3 8 0,2 3 0,-4 6-1,3 2 1,-1 2 0,6 3 1,2-4-1,3 0 1,3-12 0,0 0 0,22 10 0,-7-15 0,3 1 2,-1-2 0,3 5 1,-5 0 0,4 7 0,-8-1 0,3 3 0,-14-8-3,19 12-1,-6-5-3,-13-7-3,26-4-5,-21-14-7,14 13-7,-14-15 0,10 11 4,-14-9 9,7 7 7,-5-2 5,-2-1 6,-1 14 8,5-13 10,-5 13 1,11-7-1,5 17-8,-16-10-4,15 14-2,-15-14-2,11 23-2,-10-11-1,4 1-2,-5-13-1,3 12-1,-3-12-1,0 0 0,16-17 0,-9 5 0,3 1 0,0-1 1,-10 12 0,18-11 0,-18 11 1,15 6 0,-15-6 1,11 17-1,-11-17 1,11 14-1,-11-14 1,21-2-2,-7-5 0,1-3 0,3-3-1,-1-2 0,3-2 0,-4-1 0,1 1-2,-6-3 1,-1 0-1,-2-3 2,-2 0-1,-1 0 0,1 0 1,-2 2 0,-2 3 2,2 5-1,-4 13 2,0 0 0,0 0 0,0 0 1,1 30 1,-2 0-1,-4 4 1,1 8-1,-2 0 0,3 1-2,0-2-1,-2-6-4,8 0-5,-11-21-20,11-1-10,-3-13 0,0 0 0</inkml:trace>
  <inkml:trace contextRef="#ctx0" brushRef="#br0" timeOffset="6">16704 9354 80,'0'0'39,"14"-14"-1,-3 7-1,13 5-31,-4-4-5,5-3-6,14 15-19,-5-9-14,9 4 0,1-4-1,6 0 2</inkml:trace>
  <inkml:trace contextRef="#ctx0" brushRef="#br0" timeOffset="7">17400 9419 40,'0'0'31,"0"0"2,0 0-2,9-12-18,-9 12-6,4-16-3,-2 6-3,-2-1-1,-1 0-1,1 11 0,-5-15-1,5 15 1,-12 3 0,12-3 0,-17 23 1,8-6 1,2 2 0,1-2 1,4 2 0,-2-5 0,9-2 1,-5-12 0,13 6-1,-13-6-1,22-16 0,-8 4-1,-1 1 1,-1-1-2,-2 1 1,1 5 0,-11 6 1,15-1 0,-15 1 0,16 13 1,-5-6 0,-11-7 0,28 9 0,-13-11 0,7-2-1,-2-7 0,2-2 0,0-4-3,-3-5 2,-1-1-3,-5-3 2,-1 2-2,-4-2 2,-4 5-1,-2 1 1,-1 3 1,-2 5-1,1 12 2,0 0 0,0 0 1,-4 17 1,0 5 2,4 9-2,-5 2 1,3 10 0,-3-3-1,1 0-2,2-3-3,-4-15-8,13 3-24,-9-12-4,2-13 0,0 0 0</inkml:trace>
  <inkml:trace contextRef="#ctx0" brushRef="#br0" timeOffset="8">17550 9355 76,'0'0'38,"14"-19"1,0 14-1,-7-7-29,15 8-4,2 0-5,3-4-5,15 13-21,-4-8-12,6 2 0,2-3-1</inkml:trace>
  <inkml:trace contextRef="#ctx0" brushRef="#br0" timeOffset="9">18133 9230 45,'0'0'35,"0"0"1,0 0 1,0 0-19,7 30-7,-9-4-3,7 8-4,-5 3 1,4 6-3,-2 2-3,-3-10-6,12-1-27,-8-11-3,5-10-2,-8-13 2</inkml:trace>
  <inkml:trace contextRef="#ctx0" brushRef="#br0" timeOffset="10">18316 9440 51,'3'16'35,"-2"-2"-1,3 3 1,7 2-22,-11-19-5,15 17-3,-4-19-1,6-1-2,1-9-1,-1-2 1,-1-5-1,-3-1 0,-6 1 0,-3 0-1,-8 4 0,-7 5 0,-5 5 0,-3 7 0,-2 6-2,-2 2-3,11 14-21,-5-6-9,6 1-2,5-4 1</inkml:trace>
  <inkml:trace contextRef="#ctx0" brushRef="#br0" timeOffset="11">18585 9343 47,'7'23'34,"-9"-7"-1,0 4 1,7 8-24,-10-11-2,12 8-3,-5-12-1,9 2 0,-11-15-1,26 1-2,-11-12 1,3-3-1,-3-1 0,2 0 0,-4 1 1,0 3-1,-13 11 0,16-6 1,-16 6-1,11 12 0,-11-12 0,12 12 0,-12-12 0,18 6 0,-4-11 0,1-2-1,-2-7 1,2-1-1,-1 0-1,-3-9-6,6 8-21,-11-3-9,-1 2-1,-2 2 0</inkml:trace>
  <inkml:trace contextRef="#ctx0" brushRef="#br0" timeOffset="12">19213 9366 40,'0'0'32,"0"0"4,0 0-2,-13 15-13,21 14-8,-10-9-6,11 9-1,-5-4-2,7 1 0,-2-9-2,4-6 0,2-11 0,2-8-1,1-8 0,-2-5-1,0-3 1,-1-4-1,1 3-4,-8-7-4,12 12-27,-15 1-3,0 7 0,-5 12 1</inkml:trace>
  <inkml:trace contextRef="#ctx0" brushRef="#br0" timeOffset="13">19442 9483 47,'15'4'33,"0"-6"0,1-3-1,7 4-20,-14-14-6,9 6-2,-7-7-2,0 1-1,-4-1 0,-3 2-1,-4 3-1,0 11 0,-15-10 1,2 11 0,-4 8 1,0 7 1,-3 1 1,6 7 0,-2-1 1,8 6 0,2-6 0,11 0-1,4-8-1,5-9-2,7-5-2,1-8-2,6-5 0,-3-11 0,3 2-1,-9-6 0,3 8 1,-10 0 1,1 6 3,-13 13 1,11-7 1,-11 7 1,3 22 0,2-1 2,-4-6-2,5 8 1,-3-7-2,4 0 1,-7-16-2,11 13 1,-11-13-1,0 0 0,15-15-1,-9 1 1,1 0-1,1-3-1,6 3-3,-4-9-8,14 7-22,-4 3-2,2 1 0,-1 2-1</inkml:trace>
  <inkml:trace contextRef="#ctx0" brushRef="#br0" timeOffset="14">19962 9178 60,'3'17'37,"0"5"1,-3-2-5,7 23-18,-14-8-5,9 12-3,-6-3-2,4 1-3,-2-7-2,-2-8-3,8 1-5,-4-31-17,-6 19-13,6-19 0,0 0-1,-9-17 2</inkml:trace>
  <inkml:trace contextRef="#ctx0" brushRef="#br0" timeOffset="15">19824 9442 36,'0'0'34,"7"-14"1,8 5-1,2-3-12,11 10-11,-6-9-5,9 5-3,-2-1-1,-1 2-1,-3 3 0,-2 5 1,-4-2 0,-3 9 1,-8 1 0,-1 5 1,-7-2 0,2 7-1,-6-3 0,2 1-1,-2 1-1,0-6-3,5 2-2,-1-16-9,0 0-24,0 0 0,15 0-3,-8-13 2</inkml:trace>
  <inkml:trace contextRef="#ctx0" brushRef="#br0" timeOffset="16">20130 9245 42,'0'0'35,"0"0"3,0 0-2,0 0-15,0 0-9,5 11-6,-5-11-4,0 0-6,4 21-25,-4-21-8,-3 17 0,3-17 1</inkml:trace>
  <inkml:trace contextRef="#ctx0" brushRef="#br0" timeOffset="17">20445 9453 27,'0'0'30,"4"-11"0,-4 11 0,0 0-13,-8-10-7,8 10-5,-13-4-2,13 4-2,-25 7 1,10 0-1,-5 4-1,2 2 1,-3 2 1,5 4 0,-1-2 0,10 2 1,2-5 0,12 2 0,5-7-1,9-7-4,12 2-18,1-9-12,0-8-2,3-2 1,-2-8-3</inkml:trace>
  <inkml:trace contextRef="#ctx0" brushRef="#br0" timeOffset="18">20619 9486 20,'0'0'29,"0"0"1,0 0 0,0 0-13,15-2-6,-15 2-3,7-16-4,-4 4-1,2 0-1,-3-3-1,1 3-1,-3 0 0,0 12 0,-5-15 0,5 15 0,-16 4 1,5 6 0,0 2 0,1 4 1,-1-2 0,4 3-1,2-2 0,5-2 1,0-13-1,6 19-1,-6-19 0,13 11 1,-13-11-1,20 8 1,-20-8 0,24 0 0,-10-5 1,3 0-1,0-6 0,4 0 0,-2-2 0,1-2-1,-2 2 0,-3-1 0,-2 1 1,-3 0-1,-1-2 0,-3-1-1,1 1 0,-2-6 1,1-1-2,-2-2 1,-1 1-1,0 1 2,-1 4-2,-2 3 2,0 15 0,-5-11 1,5 11 1,-8 21 1,-1-3 3,4 12-1,-3 0 1,5 6 0,-2-2 0,8 4-1,3-8-1,5-3-4,10-1-6,-7-17-17,16 4-15,-5-7 0,7-2-1,-1-5 0</inkml:trace>
  <inkml:trace contextRef="#ctx0" brushRef="#br0" timeOffset="19">21332 9257 19,'0'0'16,"0"0"-4,0 0 0,0 0-3,0 0-2,0 0-2,0 0-3,0 0-1,0 0-1,0 0-1,0 0 0,0 0 0,0 0 0,0 0 1,0 0 1,0 0 1,0 0 1,0 0 1,0 0 1,6-16 0,-6 16 1,0 0 1,0 0-1,5-17 0,-5 17-1,0 0-1,0 0 0,-7-13-2,7 13 0,0 0-1,-13-8 0,13 8 0,-14-1-1,14 1 0,-21 4 0,9-1-1,-3 2 1,1 1 0,-2 3 0,1 2 0,1-2 0,1 6 0,4-4 1,3 1 0,3 1 1,3-13 0,10 19 0,-10-19 0,23 6-1,-9-10 1,3 3 0,-4-4-2,2 0 2,-15 5-2,18-8 1,-18 8 1,0 0-1,0 0 1,-4 19-2,-5-6 2,-2 8-1,-3 1 1,2 6 0,0-3 1,4 4 1,4-5-1,6 0 0,2-8 1,9-2-1,1-8 0,7-5-2,5-4-2,1-11-7,13 6-20,-8-10-8,2 0-1,-2-2 0</inkml:trace>
  <inkml:trace contextRef="#ctx0" brushRef="#br0" timeOffset="20">21493 9400 63,'0'0'36,"0"0"2,17 5-2,-17-5-23,24 0-6,-6 1-7,2-9-13,9 5-22,-1-3-1,1-4-1,-1 1-1</inkml:trace>
  <inkml:trace contextRef="#ctx0" brushRef="#br0" timeOffset="21">21939 9239 34,'13'-14'32,"-13"14"1,3-17 0,-3 17-18,-11-22-6,11 22-4,-8-22-3,4 12 0,-5-1-1,9 11 0,-20-12-1,10 10 0,-3 5 0,1 5 0,-1 7 1,2 8 1,-2 5 3,6 11-1,-5-2 1,6 11-1,-3-5 1,6 5-2,-3-6-1,2-7-3,5-2-5,-8-20-8,14 2-23,-7-15 1,0 0-1,0 0 1</inkml:trace>
  <inkml:trace contextRef="#ctx0" brushRef="#br0" timeOffset="22">21659 9433 41,'0'-21'31,"14"15"1,3-5-1,7-2-20,10 10-2,-5-4-4,6 7-2,-5 0 0,1 6 0,-9-3 1,1 6 0,-8-3 0,-1 6 0,-14-12 0,18 24-1,-15-14-1,2 4-1,-1-1-4,-4-13-8,2 16-25,-2-16 0,-1 11-1,1-11 1</inkml:trace>
  <inkml:trace contextRef="#ctx0" brushRef="#br0" timeOffset="23">21941 9265 44,'4'-17'35,"-4"17"-2,0 0-2,13-1-22,-13 1-38,2 11-2,-2-11-4,7 16 2</inkml:trace>
  <inkml:trace contextRef="#ctx0" brushRef="#br0" timeOffset="24">22056 9424 26,'29'15'32,"-16"-14"-1,5 3 0,-5 1-17,-2-14-2,8 7-6,-19 2-3,19-19-1,-13 8-1,0 1-1,-3-1 0,-7-2 0,4 13 0,-10-15-1,10 15 1,-18-3 0,6 6 2,2 10 1,-3-3 2,9 12 0,-7-8 1,11 10 0,-5-7 0,11 5-1,2-8-1,4-3-3,4-4-4,-3-13-4,13 6-16,-9-16-13,2-3 0,-2-8-2,-2-5 1</inkml:trace>
  <inkml:trace contextRef="#ctx0" brushRef="#br0" timeOffset="25">22287 9205 44,'0'12'38,"-1"8"-1,3 9 2,-9-5-20,14 19-4,-11-10-5,9 8-6,-4-4-4,-2-11-9,11-1-27,-8-11-2,-2-14-1,20 8 0</inkml:trace>
  <inkml:trace contextRef="#ctx0" brushRef="#br0" timeOffset="26">22586 9393 30,'0'0'29,"6"-14"-2,-6 14-6,0 0-7,-15-11-5,15 11-3,-18 0-2,18 0 0,-23 11 1,13 3-1,-7-3 2,7 9-1,-5-5 1,12 8 0,-7-7-1,11 2-1,-1-7-1,0-11-1,20 6-1,-4-15-1,3-4-1,2-9 1,1-2-3,-3-9 2,2 0-3,-4-3 1,-1 4 0,-6 1 1,-3 9-1,-3 1 2,-4 8 2,0 13 0,0 0 3,-7 19 1,-2 1 2,8 8-1,-3-4 0,7 8-2,0-5-1,3-1-4,9 8-11,-10-16-22,11-3-4,-2-7 0,1-3-1</inkml:trace>
  <inkml:trace contextRef="#ctx0" brushRef="#br0" timeOffset="27">23033 9313 52,'17'-23'31,"-8"10"0,2 11-8,-12-15-7,1 17-5,0 0-4,0 0-3,0 0-1,0 0-1,-22 15 0,4 2-1,-2 2-1,1 2 0,4-2 1,2-1-1,7-3 1,6-2 0,0-13 0,25 12 0,-3-8 0,3 1 1,-6 0 0,4 1 0,-8 1 0,-5 4 0,-10-11 0,-1 19-1,-10-7 0,-4 2 0,-3 0-2,-4-3-3,5 5-4,-10-12-22,13-3-7,14-1 1,-13-22-2</inkml:trace>
  <inkml:trace contextRef="#ctx0" brushRef="#br0" timeOffset="28">23200 9081 59,'10'25'37,"-4"12"-1,-2 6 2,-4-3-26,5 19-2,-11-12-5,4 2-3,1-3-4,-7-17-7,14-4-24,-8-8-3,2-17-2,-2 15 2</inkml:trace>
  <inkml:trace contextRef="#ctx0" brushRef="#br0" timeOffset="29">23100 9410 56,'14'-20'34,"10"6"-1,1-3 0,-2-2-22,14 13-3,-7 2-4,5 7-2,-7 2 0,0 10 0,-7-2 1,-2 9-2,-7-3 2,-3 2-2,-7-3-1,-2 0 1,-2-4 0,-2-3-1,4-11 0,0 0 1,0 0-1,0 0 0,-4-13 0,12 0 0,3-1 0,3-2 0,5 1-2,-2-2-2,7 7-3,-8-8-14,6 7-14,-4 4-1,-1 2 0,-4 3 1,-1 8 16,-12-6 19,0 0 0,8 16 0,-3-3 23,-5-13 7,9 16 0,-9-16 0,18 5-12,2 1-8,-7-10-4,7 3-1,-6-6-2,2-3-1,-5-1 0,-2-2-1,-7 0-2,-3 1 2,1 12-1,-14-15 2,2 11-1,1 9 1,-5-2 2,8 12 1,-6-5 1,11 9-1,-2-4 0,10 5 0,2-5-3,4-7-6,14 1-28,-6-8-2,7-5-3,-1-4 2</inkml:trace>
  <inkml:trace contextRef="#ctx0" brushRef="#br0" timeOffset="30">23788 9361 65,'11'18'34,"-4"-4"2,-1 0-2,-6-14-24,9 32-3,-9-20-2,4 3-2,-4-15-1,1 13-2,-1-13 0,0 0-1,17-20 0,-7 3-1,4 0 1,1-6 0,3 6-1,-3 2 2,1 5 1,-1 7 1,-4 3 1,2 9 0,-13-9 1,22 25-2,-12-10 1,2-2-2,0 4-5,-12-17-15,17 15-18,-17-15 1,22 11-2,-22-11 1</inkml:trace>
  <inkml:trace contextRef="#ctx0" brushRef="#br0" timeOffset="31">24192 9435 44,'0'0'30,"16"-12"1,-16 12-1,6-21-15,5 18-7,-11-8-4,0 11-1,-1-16-1,1 16-1,-12-6 0,12 6-1,-19 0 0,19 0 0,-17 5 1,17-5-1,-6 14 2,11-3 0,-5-11 2,13 27 0,-8-10 1,6 10 1,-7-3-1,2 11 0,-10-3-1,2 5 0,-7-3-2,-2-2 0,-3-7-2,-2-5 0,0-7-1,-1-10-1,6 0-4,-7-20-13,13 2-19,-3-6 1,10-6-1,-1-2 1</inkml:trace>
  <inkml:trace contextRef="#ctx0" brushRef="#br0" timeOffset="32">24329 9146 29,'2'11'34,"2"9"2,1 6 1,-10 1-14,15 23-3,-19-13-6,12 16-4,-12-12-2,7 4-4,-3-10-2,-1-7-2,3-5-4,3-23-2,0 18-10,0-18-21,-4-12-1,2-4 0,1-2 0</inkml:trace>
  <inkml:trace contextRef="#ctx0" brushRef="#br0" timeOffset="33">24231 9400 59,'0'0'32,"25"10"1,-11-10-1,-14 0-23,29-5-4,-14-1-3,2-4-1,-1-2-2,0-4 1,1-2-3,-2-4 1,2 3 0,-3-3 1,1 4 0,1 2 2,-3 1 0,2 9 2,-15 6 2,22 1 0,-22-1 1,17 27 0,-16-9 1,5 11-1,-7-1-1,2 4-1,-2-5 0,1-1-2,-1-4 0,2-7-2,-1-15 0,0 0-1,15 7 1,-15-7 0,21-13-1,-9 5 1,2 1 0,1 2 1,0 4-1,1 2 1,-1 2-1,1 0 0,4 0-2,-6-8-6,15 5-26,-10-6-3,1-5-1,-6-2-1</inkml:trace>
  <inkml:trace contextRef="#ctx0" brushRef="#br0" timeOffset="34">14770 14946 32,'-1'-12'30,"1"12"1,5-24-1,-4 5-13,-1 19-6,2-15-4,-2 15-2,-4-11-2,4 11 0,0 0-2,-18-5 0,7 6 0,-2 3-1,-1 3 0,-2 1-1,-2 6 1,0 2 0,1 3 0,3 3 0,4 3 0,3 0 0,4-2 0,4-4 0,7-3 0,4-9 0,5-8 0,4-9-1,2-12 1,1-8-1,4-6 1,-1-10-1,1-3 0,-4-1 1,-2 4-1,-5 4 1,-5 6 0,-4 8 0,-5 8 0,-3 20 1,0 0 1,-11 11 0,5 9 1,3 13 0,-2 4 1,7 7-1,-1 4 0,4-1-4,7 7-11,-3-16-20,3-5-3,1-13 1,5-8-2</inkml:trace>
  <inkml:trace contextRef="#ctx0" brushRef="#br0" timeOffset="35">15028 14948 51,'0'0'32,"11"19"0,-2-4-10,-9-15-5,25 13-6,-25-13-3,28-2-3,-28 2-1,25-18-1,-16 1 0,4 0-2,-9-6 1,4 5-1,-8-2 0,0 3 1,-8 3-1,8 14 0,-23-11-1,9 16 1,-3 5-1,-1 4 0,3 9-3,-4-2-1,18 13-24,-5-9-7,6-4-1,4-5 1</inkml:trace>
  <inkml:trace contextRef="#ctx0" brushRef="#br0" timeOffset="36">15342 14857 55,'11'22'33,"-9"-2"1,-1 6-1,-10-1-20,12 10-4,-9-7-4,6 0-1,-4-9-2,4-3-1,0-16-1,0 0 0,16-13-1,-5-8 0,5-2 0,0-3 1,0 4 0,0 4-1,-4 5 1,-1 8 0,-11 5 1,16 9 0,-16-9-1,10 20 1,-4-9 0,-6-11 0,17 13-1,-4-11 1,1-7-1,3-4-1,1-3 1,0-2 0,1 0 0,-2 3-1,-3 5 2,-3 8 0,-11-2 0,11 24 0,-9-5 0,-2 4 1,0-1-1,1-1 0,2-10 0,-3-11-1,20-2 0,-3-11 0,3-8 0,2 0 0,2-5 0,-1 3 1,-2 7 0,-3 5 0,-4 7 1,-3 11 1,-11-7 0,9 28-1,-9-11 1,2 1-1,-2-5-2,0-13-1,9 21-5,-7-33-13,12 8-18,-5-10 1,7 3-2,-5-9 1</inkml:trace>
  <inkml:trace contextRef="#ctx0" brushRef="#br0" timeOffset="37">15868 14781 70,'-11'-10'35,"11"10"0,0 0-2,0 0-23,0 0-26,0 0-17,13 6-2,-1 2 0,5-1 0</inkml:trace>
  <inkml:trace contextRef="#ctx0" brushRef="#br0" timeOffset="38">16152 14901 65,'-6'17'33,"-3"-1"0,0 0 1,6 4-26,-9-9-2,11 3-2,1-14-1,0 0-1,0 0-1,12-17-1,0-2 0,3-2 0,1-3 1,1 4-1,-2 4 1,-1 8 1,-3 5 0,-11 3 1,14 20-1,-11-1 0,-2 3 0,2-2-4,8 12-17,-9-16-15,11-3-2,-1-9 0,10-5-1</inkml:trace>
  <inkml:trace contextRef="#ctx0" brushRef="#br0" timeOffset="39">16603 14978 48,'0'0'31,"0"0"-1,0 0-2,-2 19-10,2-19-7,0 0-3,0 0-2,0 0-1,0 0-2,0 0 0,-9-13-1,9 13-1,-5-19 0,2 6-1,3 13 0,-8-21 0,8 21-1,-13-17 1,13 17-1,-15-8 0,15 8 0,-21 4 0,10 0 1,11-4-1,-20 22 0,11-6 1,0 2 0,3 3 0,3 0-1,2-2 1,4-3 0,2-4 0,-5-12-1,19 7 1,-5-13 0,1-2 1,0-3-1,0 0 1,-2 0 0,2 5 1,-4 1 1,1 6-1,-12-1 1,22 10-1,-11-3 0,4 2-1,-1-1-3,0-13-8,10 2-23,-7-11-1,6 1-1,-2-13 0</inkml:trace>
  <inkml:trace contextRef="#ctx0" brushRef="#br0" timeOffset="40">16847 14884 70,'-5'12'35,"4"6"-2,-3-1 2,11 8-23,-10-11-5,6 7-3,0-8-2,-3-13-2,12 14-1,-12-14-1,19-17 1,-5-2-1,3-1 1,0-4-1,3 3 2,-2 4 0,-4 4 1,2 10 1,-16 3 1,22 15 0,-18-1 1,1 11 0,-6-4-1,3 1-2,4 2-6,-6-24-20,8 19-11,-8-19 0,25-9-1</inkml:trace>
  <inkml:trace contextRef="#ctx0" brushRef="#br0" timeOffset="41">17280 14643 71,'7'-11'34,"-7"11"2,10 19-5,2 16-14,-14-3-6,8 19-4,-10 1-2,4 9-2,-5-3-1,0-5-5,8 3-10,-12-21-22,12-5-2,-3-30 1,0 0-1</inkml:trace>
  <inkml:trace contextRef="#ctx0" brushRef="#br0" timeOffset="42">17138 14850 76,'0'0'37,"-13"-11"0,13 11-1,15-8-17,8 11-11,-2-5-4,8 3-2,5 3-5,0-9-8,15 9-26,-1-9 1,8 2-1,2-13 0</inkml:trace>
  <inkml:trace contextRef="#ctx0" brushRef="#br0" timeOffset="43">18003 14934 63,'0'0'30,"0"0"2,0 0-6,-14-21-14,14 21-4,0-16-2,0 16-2,0-21-1,0 21-1,-2-21 0,2 21 0,-5-18-2,5 18 2,0 0-2,-17-11 0,17 11 0,-20 5 0,20-5-1,-23 19 0,12-4 1,0 0-1,1 6 1,3-3-1,3 2 0,3-4 1,6-4 0,-5-12 0,22 4-1,-6-8 1,1-5 0,0-2 0,0 0 0,-1 2 0,-3 0 1,0 8 0,-13 1 0,18 6 1,-18-6 0,18 13 1,-18-13-1,23 6 0,-10-8 0,1-4-1,2-7-1,2-7 1,1-8-1,3-5 0,-2-2-1,1-5 1,-1 0-1,-3 0 0,-1 1 0,-5 5 0,-2 6 1,-5 4 0,-3 6 0,-1 6 0,0 12 0,0 0 1,0 0-1,-13 30 2,7 0 0,0 14 0,-4 3 0,3 10 0,-2-1 0,2 1-1,1-2-2,-3-15-7,15-1-23,-7-21-5,7-7-1,-6-11 1</inkml:trace>
  <inkml:trace contextRef="#ctx0" brushRef="#br0" timeOffset="44">18115 14759 63,'-12'-5'36,"1"-4"-1,11 9 1,1-11-14,16 22-10,-5-15-5,15 9-5,5-4-2,6-7-6,19 2-27,-5-10-4,13-2 1,1-8-2</inkml:trace>
  <inkml:trace contextRef="#ctx0" brushRef="#br0" timeOffset="45">18895 14543 46,'0'0'31,"-9"-15"2,9 15 0,-2 21-11,-4-8-9,13 26-4,-11 0-3,6 16-2,-9 1 1,3 7-2,-5-5-1,0-5-2,1-9 0,2-15-1,6-17 0,0-12 0,18-19 0,-1-10 0,6-6 0,2-7 0,-1 2 1,-1 9 1,-5 6 0,-3 13 1,-15 12 1,19 4 0,-17 8 0,2 12 0,-4 1 0,5-1-1,-4-1 0,4-2-3,2-2-2,-7-19-3,20 26-9,-20-26-20,22-8-3,-10-9 1,10 1 0</inkml:trace>
  <inkml:trace contextRef="#ctx0" brushRef="#br0" timeOffset="46">19202 14817 73,'11'-5'35,"-11"5"2,0 20 0,0-20-19,-5 29-10,3-12-3,4 2-3,2 2-4,-4-21-8,15 22-27,-15-22 1,16 5-2,-9-17 1</inkml:trace>
  <inkml:trace contextRef="#ctx0" brushRef="#br0" timeOffset="47">19274 14634 69,'-15'0'30,"-1"-4"-2,16 4-21,-8 11-31,8-11-4,0 0-3</inkml:trace>
  <inkml:trace contextRef="#ctx0" brushRef="#br0" timeOffset="48">19504 14825 53,'0'0'30,"10"-11"0,-8 0 0,-2 11-19,4-23-4,-2 12-2,-4-5-2,0 5-1,2 11-1,-14-8 0,2 9-1,-3 6 0,-3 3 0,-2 6 0,-1 1 0,3 0-1,5-5 1,4-1 0,9-11 0,4 12 0,8-10 0,4 1 0,1 1 2,0 5 1,-4 3 1,2 9 0,-12-1 1,0 10 0,-10-3 0,0 9 0,-12-6-1,2 3-1,-5-5-2,1-2 0,-2-4-1,3-6-2,5-3-3,-1-19-10,16 6-21,-5-19 0,11-4-1,3-12 0</inkml:trace>
  <inkml:trace contextRef="#ctx0" brushRef="#br0" timeOffset="49">19637 14566 52,'18'11'34,"-9"7"1,-6 5 0,1 21-19,-11-10-3,7 17-3,-12-6-4,3 6-2,-6-9-1,4-3-3,0-11 0,5-12-1,6-16 0,0 0 0,17-13 1,-2-7-1,3-1 1,1 2 0,-2 3 1,-1 7 0,-3 4 1,-13 5-1,18 12 0,-18-12-3,24 28-15,-24-28-17,26 12-3,-7-16 0,10-1-2</inkml:trace>
  <inkml:trace contextRef="#ctx0" brushRef="#br0" timeOffset="50">20115 14783 51,'9'-13'33,"-9"13"1,17 2-1,-17-2-18,23 21-5,-14-8-4,8 12-1,-9-3-2,5 4 0,-9-5-1,3-4 0,-5-6-2,-2-11 0,0 0 1,15-7-1,-6-12-1,5-4 0,4 1-1,-1-9-3,10 13-9,-12-8-20,7 8 0,-5 0-1,0 9 2</inkml:trace>
  <inkml:trace contextRef="#ctx0" brushRef="#br0" timeOffset="51">20462 14782 41,'0'0'30,"15"11"-2,-15-11 1,0 0-16,23 5-6,-23-5-2,14-12-1,-14 12-2,11-21 0,-7 8-1,-1-1 0,-2 2-1,-4 0 1,3 12-1,-9-11 1,9 11 1,-19 8 0,7 2 1,2 10 1,-1-2 0,8 8 0,-3-6 0,8 6-1,0-8-1,6 0-2,3-5-3,-11-13-3,30 13-5,-30-13-5,33-10-3,-24-12 1,15 14 3,-14-16 7,8 11 4,-4 1 5,-7 0 6,8 14 4,-15-2 4,12 16-1,-12-16-2,4 32-5,-7-18-3,6 4-2,-3-5 0,0-13-1,2 12 0,-2-12 0,0 0 0,11-22 0,-4 6 0,2 0 0,2-2 0,0-1-2,6 4-2,-6-7-12,10 10-16,-4 2-2,5-1 2,1 3-2</inkml:trace>
  <inkml:trace contextRef="#ctx0" brushRef="#br0" timeOffset="52">21084 14400 67,'-1'20'35,"-4"2"2,4 15-1,-12-5-24,13 24-4,-14-6-1,8 11-2,-6-8-2,1-2-4,4-4-4,-7-20-8,17 0-24,-3-27 1,-3 14-1,3-14 0</inkml:trace>
  <inkml:trace contextRef="#ctx0" brushRef="#br0" timeOffset="53">20875 14758 67,'0'0'31,"0"0"1,7-11 0,17 10-26,2-9-2,8 6-2,0-2 0,4 3-1,-4 1 1,-2 1-1,-6-1 1,-1 4 1,-9 2 0,0 4-1,-16-8 1,18 20 0,-18-20-1,6 24-1,-6-6-1,-3-3-5,6 7-23,-9-11-6,6-11-3,0 0 2</inkml:trace>
  <inkml:trace contextRef="#ctx0" brushRef="#br0" timeOffset="54">21170 14611 84,'0'0'38,"-13"-1"-3,13 1 1,0 0-33,0 0-10,13-1-26,-13 1-3,27 4 0,-10-1 0</inkml:trace>
  <inkml:trace contextRef="#ctx0" brushRef="#br0" timeOffset="55">21523 14753 34,'0'0'29,"-15"-1"-1,15 1 1,-20-10-13,20 10-7,-24 4-5,13 5-1,-5-4 1,8 10 0,-5-5 2,10 9 0,-3-8 0,8 10-1,-2-21 0,15 21 0,-2-15-3,9-6-3,7 0-4,-5-17-22,11 5-7,-1-7-2,2-1 2</inkml:trace>
  <inkml:trace contextRef="#ctx0" brushRef="#br0" timeOffset="56">21711 14754 55,'-11'14'30,"11"-14"1,0 0-2,0 0-21,0 0-4,8-11-3,-8 11-1,10-21 1,-8 9-1,-2 12 0,-2-16 0,2 16 0,-12-5 1,12 5 0,-22 11 0,11 3 1,-3-1 1,3 5-1,2-2 1,4 2-1,1-7 0,9 0 0,-5-11 0,22 2-1,-1-7-1,3-2 1,2 0-1,1 0 1,-4 1-1,-1 2 0,-4 0 0,-2 3 0,-4 0 0,0-6 1,1-4-1,0-5 0,2-5 0,2-2 1,1-4 0,-1-4-1,0-2 0,-3 2 0,-5 0 1,-1 3-1,-6 4 0,-3 6 0,-5 6 1,6 12 1,-23 6 0,8 13 1,-5 8 1,3 14 0,-1 2-1,5 4 0,4-1 0,9-2-2,7-4-2,8-12-6,23 2-22,-4-20-8,16-7-1,3-9 0</inkml:trace>
  <inkml:trace contextRef="#ctx0" brushRef="#br0" timeOffset="57">22559 14539 43,'8'-21'32,"-5"8"-1,-2 1 1,-8-7-16,7 19-6,-5-17-5,5 17-2,-18-9-1,5 12-1,-2 0 0,-3 6-1,-1 3 0,-1 3 0,0 0-1,3 4 1,1-1 0,2-1-1,3-1 1,6-2 0,3-1 0,2-13 0,9 19 0,-9-19 1,17 12 0,-17-12 0,17 11 0,-17-11 1,7 17-1,-8-5 0,-5 4 0,-2 3 0,-3 2-1,0 2 1,-2-1 0,4 3 0,1-4 2,5 3-1,5-7 0,7-1 0,5-8 1,9-4-2,9-5-4,2-13-3,16 5-25,-8-14-4,4 1 0,-7-5-1</inkml:trace>
  <inkml:trace contextRef="#ctx0" brushRef="#br0" timeOffset="58">22679 14687 77,'0'0'34,"14"9"1,-14-9-2,14 12-23,-14-12-7,16 4-7,5-3-27,-2-6-4,5-2 1,2-8-2</inkml:trace>
  <inkml:trace contextRef="#ctx0" brushRef="#br0" timeOffset="59">23188 14521 49,'2'-16'32,"0"-2"1,-3-1-1,5 7-12,-13-14-10,12 10-5,-9-2-1,1 6-2,-4 0 0,-2 5-1,-3 3 0,-2 5-1,-4 6 0,-2 6 0,0 5 0,-1 6 1,1 5-1,4 8 2,-2 4-2,6 9 2,1-1-1,5 6 1,1-5-1,5 2 0,1-5 0,2-7-2,4-6-1,-1-17-2,7 4-9,-11-21-20,0 0-2,8-13 0,-3-1 0</inkml:trace>
  <inkml:trace contextRef="#ctx0" brushRef="#br0" timeOffset="60">22897 14800 36,'-12'-12'30,"12"12"1,-3-20-3,10-2-6,17 13-8,-1-11-6,14 9-2,-6-5-1,6 13 0,-6-1 0,-1 11 0,-12 1-1,1 9 0,-10 0 0,0 6-1,-7-2-1,1 0-1,-4 1-2,-3-7-3,6 10-11,-2-25-20,-8 15-2,8-15 0,0 0-1</inkml:trace>
  <inkml:trace contextRef="#ctx0" brushRef="#br0" timeOffset="61">23157 14623 75,'-12'-11'33,"12"11"-2,0 0-2,0 0-47,0 0-12,3 15-2,-3-15-1,19 12 1</inkml:trace>
  <inkml:trace contextRef="#ctx0" brushRef="#br0" timeOffset="62">23299 14755 57,'11'14'31,"1"-6"1,4-5-2,0 2-20,-3-18-3,8 4-4,-5-7-1,1 3-1,-4-3-1,-3 1 1,-5 2-1,-5 13 0,-4-15 0,4 15 0,-22 0 1,5 8 0,-5 4 2,3 7-1,-5 2 2,8 6 0,-2-7 0,11 9 0,2-7 0,11 2-2,5-7-1,6-8-4,12 2-7,-5-17-23,10-2-4,-1-15 1,3-3 1</inkml:trace>
  <inkml:trace contextRef="#ctx0" brushRef="#br0" timeOffset="63">23633 14454 87,'-6'28'37,"-3"5"0,3 24-7,-10-14-21,10 12-3,-5-4-2,2 0-6,7 6-17,-5-16-17,7-7-2,0-17 0,0-17-1</inkml:trace>
  <inkml:trace contextRef="#ctx0" brushRef="#br0" timeOffset="64">23838 14832 34,'21'-16'31,"-11"4"0,-2 0 1,-8 12-13,6-28-5,-6 28-6,-3-18-2,3 18-2,-15-9-2,4 10 0,-2 2-1,-2 8 0,-2 1-1,-3 7 0,-2 3 0,3 7-1,0-1 2,5 1-2,3-3 1,6-7-1,7-8 1,11-11 1,6-12-1,6-11 1,4-10 0,3-9 0,1-4-1,-3-2 0,-4 0 0,-6 3 0,-6 8 1,-7 9-1,-8 12 2,1 16 1,-20 3 0,6 20 0,-6 6 1,4 14 0,1 1-1,5 3-2,7 4-4,1-10-6,19 9-22,-6-16-5,12-1-1,3-12 0</inkml:trace>
  <inkml:trace contextRef="#ctx0" brushRef="#br0" timeOffset="65">24291 14726 31,'11'-9'31,"-11"9"-1,5-15 2,-9 0-12,4 15-7,0 0-5,-13-7-3,-2 7-1,0 7-1,-4 3-2,-3 5 0,-4-1 0,1 3 0,0-1 0,5 2-1,4-4 1,8 0-1,8-14 2,10 20-1,4-13 1,7 3 0,-2-3 1,3 4 0,-8 0-1,-4 3 1,-10 1-1,-7 1-1,-8 1-1,-6-4-3,2 6-6,-13-13-21,10 2-5,4-12-1,7-8 0</inkml:trace>
  <inkml:trace contextRef="#ctx0" brushRef="#br0" timeOffset="66">24248 14451 67,'16'18'36,"-2"7"-1,1 14 2,-6 1-25,4 20-2,-14-3-4,1 7-2,-11-1-3,-2-4-4,1 4-8,-14-16-25,9-9 0,-3-15 0,7-10-1</inkml:trace>
  <inkml:trace contextRef="#ctx0" brushRef="#br0" timeOffset="67">24179 14846 54,'5'-21'33,"4"2"0,5 1-1,4-2-13,10 9-11,-5 2-6,4 3-2,0 6-1,-3 6 0,-3 4-1,-5 2-1,-4 6 2,-7 0-2,-4 1 3,-4 0-1,-5-4 3,1 2 0,7-17 2,-15 21 0,15-21 0,0 0 1,-12 2-1,12-2-1,10-19 0,0 6-1,1-5-2,3 1 1,1 0-2,1-3 1,2 8-1,-4-5-2,5 14-5,-12-13-11,9 15-14,-16 1 0,20-3-1,-20 3 0</inkml:trace>
  <inkml:trace contextRef="#ctx0" brushRef="#br0" timeOffset="68">24538 14822 45,'0'15'31,"-2"-4"-1,2-11 1,11 19-14,-11-19-9,12-5 0,-12 5-4,19-19 0,-9 4-2,-2-1-1,-1-1 0,-2 0-1,-3 4 1,-2 1-1,0 12 1,0 0 1,-20-6 0,11 17 0,-3 2 2,1 10-2,-1-1 1,5 8-1,1-5 0,4-1 0,4-5-1,1-4-1,-3-15 0,21 7 0,-5-13-1,1-8 0,4-5-1,-1-6 1,2 2 0,-1 0 0,-2 5 0,-5 5 1,-14 13 1,16-1 1,-16 1 0,-5 27-1,-2-10 1,-1 4-1,0-4 1,3-2-1,5-15 0,0 0-1,0 0-1,21 2 0,-8-8 0,-1-1 0,2 4 0,-3 0 0,-11 3 0,17 5 1,-17-5 0,13 9 0,-13-9 0,19 0 0,-5-8 0,2-2 0,3-4 0,-2 0 0,0-1-1,-5 3 1,-1 3-1,-11 9 1,0 0 0,0 0 0,-15 19 1,7-1-1,-2 4 1,1 3-1,2 1 1,2 5 0,0 1-1,0 1 1,-2 1-2,-5-7-2,2 6-1,-9-15-5,14 8-16,-10-19-9,15-7-1,-21-8 0,19-10 0</inkml:trace>
  <inkml:trace contextRef="#ctx0" brushRef="#br0" timeOffset="69">25010 14566 70,'17'6'36,"-17"-6"0,16 34 1,-15-13-22,6 24-3,-15-3-4,5 14-1,-9-4-1,4 2-4,-5-5-1,4-10-5,5-1-4,-11-26-22,18-1-8,-3-11 0,6-16-1</inkml:trace>
  <inkml:trace contextRef="#ctx0" brushRef="#br0" timeOffset="70">24869 14771 66,'0'0'31,"11"18"0,4-8-1,8 5-21,-6-12-3,8 5-3,-4-8-1,2-4-2,-1-5 0,-2-8 0,-1-4-1,-1-4 1,-1-1-1,0-3 2,-1 2-1,-1 5 2,-4 3 1,0 14 1,-11 5 0,13 7 1,-15 8 1,4 14-1,-9 1 0,3 9 0,-7-2-2,4 1-1,0-5 0,2-4-1,3-8-1,2-21-1,0 0 1,22 1-1,-4-12 1,1-5-1,1 2 1,2 3 2,-4 3-1,0 10 1,-4 4 0,-1 5 0,-1 2 0,0-2-3,9 7-14,-21-18-19,31-6-4,-12-11-2,6-15 1</inkml:trace>
  <inkml:trace contextRef="#ctx0" brushRef="#br0" timeOffset="71">11670 3776 57,'17'-5'29,"9"2"1,8 4-7,-1-10-8,22 13-5,-5-9-2,17 9-2,-3-7-2,13 7 0,2-4-1,6 4-1,0-3-1,-5 1-2,-2 3-4,-14-12-20,0 8-7,-15-3-2,-12 1 2</inkml:trace>
  <inkml:trace contextRef="#ctx0" brushRef="#br0" timeOffset="72">11765 3605 14,'14'-1'21,"-14"1"3,0 0-2,6 14-7,-6-14-4,-9 19-3,-2-12 0,3 9-2,-10-4-1,0 5-1,-7-3-1,-2 7 0,-6-4-1,-1 6 1,-5-2-1,2 2 0,-1-4 0,7 2-1,1-3 1,11-2 0,3-5 1,15 1 0,1-12 2,20 19 0,2-13 1,15 9 0,-2-10 0,14 9-1,-2-3-1,1 4-1,0-3-2,-5-6-7,4 10-28,-16-10-1,-2 1-3,-6-4 2</inkml:trace>
  <inkml:trace contextRef="#ctx1" brushRef="#br0">24174 9313,'0'0,"36"170,-36-170,0 0,13 121,-13-121</inkml:trace>
  <inkml:trace contextRef="#ctx0" brushRef="#br0" timeOffset="74">13037 3510 43,'0'0'28,"0"0"2,0 0-2,0 0-11,0 0-3,0 11-7,0-11-2,-3 16-1,-1-4 0,5 9-2,-3 1 1,2 8-1,-3 3 0,2 6 0,-1 2-1,0 6-1,2-2 0,3 1 0,-1-4 1,4-5-2,3-5 2,2-5-1,2-9 1,6-6 1,1-6-1,5-5 1,0-7-1,3-4-2,3 2-2,-8-14-10,5 12-21,-9-2 0,-4 5-2,-15 7 1</inkml:trace>
  <inkml:trace contextRef="#ctx0" brushRef="#br0" timeOffset="75">13032 3814 77,'0'0'33,"16"2"1,-16-2-1,25 9-24,-25-9-1,31 2-3,-9-2-4,0-3-5,9 6-18,-10-9-12,1 0 1,-7-2-2,1 2 1</inkml:trace>
  <inkml:trace contextRef="#ctx0" brushRef="#br0" timeOffset="76">12999 3548 63,'0'0'34,"-1"-12"0,1 12-1,11-9-12,-1-2-13,13 9-4,3-3-2,7-1-4,9 15-8,-3-9-23,7 6 0,-7 2-2,-1 4 0</inkml:trace>
  <inkml:trace contextRef="#ctx0" brushRef="#br0" timeOffset="77">13676 3563 73,'-3'-13'33,"-3"-2"-1,6 15 1,-19-28-23,19 28-1,-18-18-6,18 18 0,-22-13-2,10 10-1,0 3 0,-1 2-1,2 4 0,-2 4 1,4 6 0,0 6 0,3 6 1,2 7 0,1 4 1,3 4-1,-2 3 0,4 4-1,-2-2 1,1-6-3,3-2-2,-8-14-15,5 0-16,-3-8 0,0-3 0,2-15 0</inkml:trace>
  <inkml:trace contextRef="#ctx0" brushRef="#br0" timeOffset="78">13334 3886 78,'27'-16'36,"-8"7"0,7 6-1,2-8-28,9 5-4,5 3-26,-4-7-10,1 1 0,-5-5-2</inkml:trace>
  <inkml:trace contextRef="#ctx0" brushRef="#br0" timeOffset="79">13889 3606 77,'0'-22'32,"0"1"2,-3-6-3,5 11-21,-13-11-2,6 12-4,-3-2-2,-1 6 0,-2 3-2,11 8 1,-21-1-1,10 10 0,-1 5 0,4 8 2,-3 6-1,2 11 1,-1 2 1,2 11-1,-2 1 0,3 5 0,-1-4-1,3-3-2,3-4-2,-3-15-7,14 1-24,-11-15-1,7-3-2,-5-15 0</inkml:trace>
  <inkml:trace contextRef="#ctx0" brushRef="#br0" timeOffset="80">13593 3887 80,'7'-15'35,"6"15"0,3-5 0,6 7-29,1-6-1,12 5-1,-5-2-1,5 1-2,-3-1-1,0 1 1,-2-3-1,-1 0 2,-4-3-2,-4-3 2,-3 1-2,-4-3 1,-2 0 0,-12 11 0,14-21-1,-14 21 0,2-17 0,-2 17 0,-13-8 0,1 8-1,-1 2 1,-1 4 1,-3 4-1,3 6 2,-1-1-1,4 8 0,3 2 1,4 0-1,4-1 0,6-1-2,9 2-3,-1-17-12,17 8-20,-7-12-1,8-1-1,-3-9 1</inkml:trace>
  <inkml:trace contextRef="#ctx0" brushRef="#br0" timeOffset="81">14257 3818 46,'3'-13'32,"-3"13"0,-1-12 0,1 12-13,0 0-10,-17-7 0,17 7-4,-20 11-1,11 2 0,-6-2 0,5 11 0,-2-5 1,7 9-1,0-7 0,8 5-1,3-6 0,6-2-2,6-4-4,1-19-11,12 6-22,-3-15 0,5-1-1,-1-8 0</inkml:trace>
  <inkml:trace contextRef="#ctx0" brushRef="#br0" timeOffset="82">14523 3406 62,'-11'-12'31,"11"12"1,-11 21 1,0-2-13,16 33-6,-13-1-5,13 17-2,-6 4-2,8 9 0,-2-2-4,1-9-3,3-2-6,-10-22-23,9-4-5,-5-17 0,3-8-1</inkml:trace>
  <inkml:trace contextRef="#ctx0" brushRef="#br0" timeOffset="83">14337 3842 70,'6'-11'32,"6"4"0,7-2 1,3-7-24,7 13-1,-6-7-4,9 9 0,-4-2-1,4 8 1,-5 0-1,2 7 1,-6 2-1,4 6 0,-6 1 0,-2 4-1,-5 0 0,-2 0 0,-4 1-2,-3-5-1,3 4-4,-8-25-7,2 24-24,-2-24 0,0 0-1,0 0 1</inkml:trace>
  <inkml:trace contextRef="#ctx0" brushRef="#br0" timeOffset="84">14645 3533 103,'-8'-12'35,"8"12"-2,0 0-2,0 0-34,14 6-28,-14-6-3,16 28-1,-7-13 0</inkml:trace>
  <inkml:trace contextRef="#ctx0" brushRef="#br0" timeOffset="85">14799 3820 71,'13'29'35,"-5"-6"-1,7 3 1,-15-26-19,27 35-2,-22-21-6,7 3-3,-12-17-1,15 10-1,-15-10 0,18-17-2,-6 1 1,0-2 1,2-4-3,-1-2-1,6 5-3,-10-13-12,12 20-20,-11-3-1,2 9 0,-12 6-2</inkml:trace>
  <inkml:trace contextRef="#ctx0" brushRef="#br0" timeOffset="86">15077 3915 57,'23'-4'32,"-8"-5"-1,-2-3 1,1 6-17,-10-14-4,12 6-4,-10-5-3,4 6-1,-7-2-1,-2 4 0,-1 11-1,-6-13-1,6 13 1,-19 1 1,8 4 0,2 6 0,-2 1 1,5 7 1,3-1 0,8 4 0,4-2-1,11-2-1,8-1-5,2-15-9,14 7-24,-3-9 0,5 0-1,-3-7 0</inkml:trace>
  <inkml:trace contextRef="#ctx0" brushRef="#br0" timeOffset="87">15754 3723 69,'0'0'30,"0"0"2,0 0-1,6 31-13,-6-31-7,9 37-4,-5-19-2,7 9-1,-5-9 0,5 1-2,-11-19 1,18 15-2,-7-17 1,1-6 1,3-6-1,-1-3 1,1-4-2,-2-2 0,2 5-3,-5-7-5,8 16-26,-12-7-5,-6 16 2,13-13-2</inkml:trace>
  <inkml:trace contextRef="#ctx0" brushRef="#br0" timeOffset="88">16083 3850 64,'0'0'32,"12"6"1,-12-6-1,0 0-15,17-6-8,-17 6-4,8-13-1,-8 13-2,13-22 1,-7 10-3,-3 0-1,0-2 0,-4 2 0,1 12-1,-10-18 1,10 18 1,-18-4 0,5 7 2,13-3 0,-22 19 2,16-2 0,-1-1 0,7 10 0,0-6-1,6 5-1,4-5-1,2-4-5,8 2-3,-9-19-20,14 2-9,-5-13 1,5 0 0,-4-10-1</inkml:trace>
  <inkml:trace contextRef="#ctx0" brushRef="#br0" timeOffset="89">16323 3774 85,'12'12'33,"-4"1"1,-8-13 0,13 28-26,-13-28 2,6 22-5,-6-22-2,3 16-2,-3-16 1,0 0-1,0 0-1,11-6 2,-11 6-1,15-21 0,-4 9-1,4-3 1,3 2-3,-1-4-3,11 13-13,-8-11-17,6 4 1,-4-6-2,2 6 2</inkml:trace>
  <inkml:trace contextRef="#ctx0" brushRef="#br0" timeOffset="90">16651 3421 70,'0'0'33,"0"0"1,0 0 1,17 47-14,-20-17-7,11 22-5,-8-1-2,5 11-3,-4-5-2,2-1-3,1-5-5,-11-22-9,15 3-21,-12-19-1,9-2-1,-5-11 1</inkml:trace>
  <inkml:trace contextRef="#ctx0" brushRef="#br0" timeOffset="91">16556 3718 87,'12'-9'33,"4"3"-1,9 3 0,1-9-27,9 7-1,-1-5-3,1 3 0,-3-2-1,0 6 1,-5-2 1,-5 8 2,-7 1 0,-1 11 0,-7 0 1,0 10 0,-5-2-1,0 5-1,-2-3-1,1 1-2,1-3-2,-5-9-4,13 8-15,-10-22-16,0 0 1,8-14-2,1-3 1</inkml:trace>
  <inkml:trace contextRef="#ctx0" brushRef="#br0" timeOffset="92">16865 3493 102,'-11'-9'33,"11"9"-8,0 0-25,13 12-29,2-10-5,7 9 0</inkml:trace>
  <inkml:trace contextRef="#ctx0" brushRef="#br0" timeOffset="93">17227 3720 90,'8'-11'32,"-8"11"-2,0 0-3,-17-12-21,17 12-2,-19 2-2,7 6 1,-4 3 0,3 6 0,-4 1 0,7 5 0,-1-1 0,10 6-1,2-4-1,5-7-5,17 6-22,-6-15-9,9 0 0,-3-10 0,5-3-2</inkml:trace>
  <inkml:trace contextRef="#ctx0" brushRef="#br0" timeOffset="94">17406 3796 81,'0'0'31,"12"-6"1,-12 6-2,8-13-24,-8 3-2,0 10-2,5-20 0,-5 20-1,0-19 1,0 19-1,-8-12-1,8 12 0,-17 3 1,6 7 0,-2 2-1,2 5 0,1 1 1,1 2-1,3-1 0,2-3 0,5-3 0,-1-13 0,11 14 0,-11-14 0,20 1 0,-7-1 1,0-3 1,1 1 0,2-4-2,2 1 2,1-2-1,0-3-1,1-2 1,1-1-1,-1-4 0,0 0-1,-2-2 0,0-1 1,2-3-1,-2 0 0,1-2 0,-4-3-1,0-1 1,-3-4 0,-2 2 1,-4-1-1,-3 4 2,-5 4-1,-1 6 2,3 18 0,-16-11 1,7 27 1,-7 8 0,4 15 1,-4 5-1,5 8 1,2-4-2,5 3 0,8-5-3,3-12-6,19 5-18,-7-25-14,18-1 2,2-13-3,13-4 1</inkml:trace>
  <inkml:trace contextRef="#ctx0" brushRef="#br0" timeOffset="95">18508 3484 80,'-3'-17'32,"3"17"2,-8-22-3,8 22-16,-18 12-4,8 11-4,-7 6-2,5 17 1,-3 5-3,4 14 0,0 1-1,7 4 0,5-6-2,6-6-2,8-9-2,0-23-8,20 0-22,-6-25-3,7-7-1,-3-17 0</inkml:trace>
  <inkml:trace contextRef="#ctx0" brushRef="#br0" timeOffset="96">18687 3575 99,'12'28'37,"-8"2"-2,6 16 0,-9-3-29,3 12-1,-9-2-2,0-6-4,0-6-1,-3-12-3,5-2 0,3-27-3,-6 21-3,-4-36-11,10 15-13,2-30 1,-2 10 2,-3-6 0</inkml:trace>
  <inkml:trace contextRef="#ctx0" brushRef="#br0" timeOffset="97">18579 3792 95,'0'0'35,"12"7"2,1-12-2,20 7-29,-5-11 0,10 7-2,1-4-3,3-5-3,4 10-12,-13-14-21,4 8 0,-14-9-2,0 10 1</inkml:trace>
  <inkml:trace contextRef="#ctx0" brushRef="#br0" timeOffset="98">18956 3728 80,'3'19'36,"-3"-3"-1,7 11 1,-9-10-23,8 17-3,-8-10-3,6 1-3,-4-4-2,0-4-1,0-5 0,0-12-1,0 0 0,11-12 1,-5-5-1,5-2 0,3-4 0,5-5-1,6 1-2,0-5-3,13 18-14,-9-14-16,7 11 1,-7-4-1,5 14 1</inkml:trace>
  <inkml:trace contextRef="#ctx0" brushRef="#br0" timeOffset="99">19388 3865 65,'7'-13'31,"-2"2"-1,-1-2 1,-5-8-22,7 8 0,-9-4-5,4 7-1,-5-5 0,4 15-1,-14-12 0,14 12-1,-26 6 1,12 8 0,-6 3 0,4 5 0,-1 3 0,4 3 0,2-4 0,6-4 0,5-7-1,0-13-1,23 1 0,-3-11 1,4-7-2,2-1 1,1 0-1,0 4 2,-4 6 0,-3 9 0,-2 5 1,-4 9-1,0-2 1,0 2-2,3 0-2,-1-13-9,12 2-20,-9-14-4,5-1 0,-6-12 0</inkml:trace>
  <inkml:trace contextRef="#ctx0" brushRef="#br0" timeOffset="100">19642 3713 81,'-1'18'35,"-1"-1"0,6 11-1,-11-10-20,10 19-4,-9-14-4,5 4-4,-1-13-1,2-14-1,0 0-1,14-3-1,0-11 0,0-8-1,3 4 1,-1-5 1,0 7 0,-2 7 1,-14 9 2,19-2 0,-19 2 1,12 22 0,-8-6 1,2 2-3,5 3-4,-11-21-17,24 13-14,-9-13-3,6-2 2,-3-9-3</inkml:trace>
  <inkml:trace contextRef="#ctx0" brushRef="#br0" timeOffset="101">20051 3649 79,'0'0'30,"-11"1"2,-4 6-1,4 10-24,-10-7-1,8 8-2,-1-3-2,7 1 0,2-6 0,8 3 0,-3-13 1,16 20 1,-16-20 0,18 25 0,-13-12 1,1 5-1,-7-3 0,-2 4-2,-3-2 0,-2-2-1,-2-1-2,-1-5-4,7 5-6,-8-17-23,12 3-3,0-17 0,10 1 1</inkml:trace>
  <inkml:trace contextRef="#ctx0" brushRef="#br0" timeOffset="102">20153 3660 94,'0'0'36,"14"23"0,-12-6-1,7 17-25,-8-15-2,7 9-3,-2-6-3,3-1-1,0-7 0,-9-14 0,20 12-1,-6-14 0,-1-8 1,2-3-1,-1-5 0,2-5 1,0-3-2,-2-2-2,5 6-5,-13-12-21,13 16-7,-6-9-2,7 12 2,-7-2-1</inkml:trace>
  <inkml:trace contextRef="#ctx0" brushRef="#br0" timeOffset="103">20464 3753 84,'0'0'32,"18"11"-2,-7-8 1,-11-3-27,20-10-1,-20 10-2,17-21 0,-11 8-1,-1-3-1,-2 2 1,-4 0-1,-3 3 1,4 11 0,-16-11 2,16 11 1,-22 14 1,12 6 1,-4 0 0,8 9 1,-3-6-1,10 6 0,2-7-2,6-3-2,7-4-4,-1-16-7,18 2-20,-9-13-6,3 1 1,-5-11-1</inkml:trace>
  <inkml:trace contextRef="#ctx0" brushRef="#br0" timeOffset="104">20698 3737 71,'3'13'33,"3"5"1,-3-2-1,3 5-11,-6-21-13,7 26-4,-7-26-2,4 14 0,-4-14-2,0 0 0,0 0 0,1-10 0,2-4-1,1 0 0,5-3-1,3-4-1,6 5-2,-4-12-11,13 12-19,-4-3 0,6 8 0,-4-5-1</inkml:trace>
  <inkml:trace contextRef="#ctx0" brushRef="#br0" timeOffset="105">21061 3629 60,'-8'15'31,"-3"-10"0,-3 3 1,-2-6-9,5 12-14,-8-9-4,8 7-1,0-5-2,11-7 1,-2 16-1,2-16 0,15 18 1,0-6 0,-15-12 0,22 26 0,-16-13 0,-1 3 0,-7-1 0,-6 0-2,-3-1-1,-3-4-3,3 5-4,-10-16-21,21 1-8,-18 1-1,18-1 1,-4-13-1</inkml:trace>
  <inkml:trace contextRef="#ctx0" brushRef="#br0" timeOffset="106">21144 3763 90,'22'-5'34,"-1"-6"-2,1 1 1,-6-7-26,3 5-3,-6-2-2,-5 2-1,-3-1 0,-5 13 0,-4-18 1,4 18 0,-16-5 1,16 5 1,-21 11 0,11 3 1,-4-1 0,8 8-1,0-4 0,5 3-2,2-2-1,6 1-1,8 1-5,0-14-6,18 10-21,-5-11-5,11 2 0,1-9-2</inkml:trace>
  <inkml:trace contextRef="#ctx0" brushRef="#br0" timeOffset="107">21371 3474 46,'2'-18'28,"1"4"3,-2-1 0,10 16-9,-8-13-1,21 31-6,-9-5-2,17 23-3,-10 2-2,7 17 0,-10 3-3,0 10-3,-9-2 0,-7-4-3,-4-6-3,-9-15-6,13 3-24,-11-22-4,12-4-1,-4-19 2</inkml:trace>
  <inkml:trace contextRef="#ctx0" brushRef="#br0" timeOffset="108">21911 3676 75,'0'0'31,"0"0"2,0 0-2,5 23-15,-5-23-6,18 8-5,-6-4 0,8-1-1,-2-6-2,2-3-2,-2-4 0,-2-5-1,0 2 0,-7-5-2,0 4 0,-9-1 0,0 15 1,-11-14-1,0 14 2,-6 4 0,0 4 1,0 9 1,-3 3 2,8 9 2,-1-2-1,9 5 1,1-4 0,12 2-1,4-9-2,7-5-4,10-4-5,-6-20-21,13 2-7,-4-14-1,6-2 0,-7-12-1</inkml:trace>
  <inkml:trace contextRef="#ctx0" brushRef="#br0" timeOffset="109">22251 3393 99,'5'29'36,"-5"2"0,5 18 0,-6-5-27,9 11-1,-4-5-7,2-6-3,8 3-12,-11-22-22,13-5 1,-5-14-3,6-3 2</inkml:trace>
  <inkml:trace contextRef="#ctx0" brushRef="#br0" timeOffset="110">22432 3728 85,'12'3'31,"4"0"-2,1-3 1,0-4-27,2-2-5,3 6-8,-14-13-12,6 3-6,-14 10-2,13-19 1,-13 19 0,-4-13 12,-10 6 11,-2 2 12,5 14 15,-8-3 9,5 7 3,-6-1 1,11 10 0,-9-12-10,22 20-8,-10-14-7,15 8-2,0-7-4,7-3-5,13 5-11,-5-19-23,13 1 1,-2-13-2,6-1 1</inkml:trace>
  <inkml:trace contextRef="#ctx0" brushRef="#br0" timeOffset="111">22924 3626 81,'0'0'31,"-16"-9"2,3 8 0,2 17-23,-10-13-2,9 13-2,-7-4 0,10 10-1,-4-5 0,12 4-1,2-4-1,9-1-1,10-8-3,4-5-2,10 5-11,-7-18-21,9 1-1,-7-12-1,3 0 0</inkml:trace>
  <inkml:trace contextRef="#ctx0" brushRef="#br0" timeOffset="112">23107 3328 94,'-5'33'37,"6"16"1,-3-4-1,7 12-26,-6-10-3,9 8-3,-3-8-6,-1-9-4,9 3-18,-13-23-14,4 1 0,-4-19-1,0 0 1</inkml:trace>
  <inkml:trace contextRef="#ctx0" brushRef="#br0" timeOffset="113">22947 3649 83,'25'-17'34,"10"7"0,-1-9 0,16 13-25,-17-9 0,7 15-2,-9 1-1,4 13 0,-8-1-2,0 6-1,-4 2 0,0 1-1,-4-3-1,-2 1 0,-3-7 0,-3-2-1,-11-11 1,15 8-1,-15-8 0,0 0 0,1-12 0,-3 1 1,-1 0-1,2-2-1,4-1 1,1-2 0,6 1-1,4 1 1,5-2-1,3 0-1,5 4 0,-4-4-3,5 10-1,-8-7-2,4 14-3,-14-13-3,11 22-9,-21-10-4,13 3 1,-13-3 8,0 0 9,3 18 6,-3-18 4,4 30 6,-4-30 10,4 34 5,-6-24 0,10 17-4,-10-16-8,8 8-4,-5-8-3,4 0-1,-5-11-5,0 0-20,9 14-8,-9-14-1,0 0-1,11-14 0</inkml:trace>
  <inkml:trace contextRef="#ctx0" brushRef="#br0" timeOffset="114">23549 3415 92,'-15'-14'29,"15"14"-20,0 0-9,3-12-30,11 10-2,2 2-1</inkml:trace>
  <inkml:trace contextRef="#ctx0" brushRef="#br0" timeOffset="115">23905 3566 78,'0'0'35,"5"-11"-1,-5 11 1,-1-15-18,1 15-11,0 0-1,-14 0-2,3 3 0,2 8 0,-3-1 0,1 8 0,-2-1 0,6 4 0,1-3 0,6 4 0,5-5-1,7-1 0,6-3-2,8-3 0,9-1-5,-3-16-14,17 11-19,-10-13-2,1 3 1,-7-11-2</inkml:trace>
  <inkml:trace contextRef="#ctx0" brushRef="#br0" timeOffset="116">14325 4469 65,'4'-12'32,"-3"-2"1,-4-3-2,7 6-19,-16-12-3,8 8-4,-7-3-3,1 3 0,-4 1-1,2 2-1,-3 4-1,-1 2 0,1 7 1,-2 6-1,3 7 1,0 10 1,3 7 1,3 12 0,-1 8 2,6 10-1,-4 1 1,7 6-2,-3-1 0,-1-4-4,3 6-6,-13-19-26,11-5-2,-6-17 0,6-8-1</inkml:trace>
  <inkml:trace contextRef="#ctx0" brushRef="#br0" timeOffset="117">14032 4747 63,'18'-6'31,"7"4"2,3-1-2,-4-4-21,14 12-3,-9-3-3,4 7 0,-7-3-1,2 7 1,-7-2 0,1 5 0,-9-1-1,-1 3 1,-4-2-1,-1-3-2,-1 4-4,-6-17-7,7 16-25,-7-16-1,0 0 0,10-12 0</inkml:trace>
  <inkml:trace contextRef="#ctx0" brushRef="#br0" timeOffset="118">14279 4552 87,'0'0'31,"-11"-11"-2,22 6-29,-11 5-28,22 6-2,-7-1-4</inkml:trace>
  <inkml:trace contextRef="#ctx0" brushRef="#br0" timeOffset="119">14515 4804 66,'19'19'32,"-19"-19"0,16 8 0,-16-8-24,12-1-1,-12 1-3,16-10-1,-16 10-2,14-22 0,-8 9-1,-1-3 0,-2-2-2,-5 5 1,-1-2-1,3 15 1,-20-8 1,8 11 1,0 8 0,-2 1 2,6 11 3,-1-3-2,11 9 2,-2-8-1,9 4 0,2-4-2,8-4-1,4-4-5,-2-15-8,15 2-24,-8-13-1,5 0-2,-5-11 2</inkml:trace>
  <inkml:trace contextRef="#ctx0" brushRef="#br0" timeOffset="120">14792 4451 96,'2'35'38,"9"8"1,-6 2-2,8 13-29,-7-5-1,5 3-7,4 7-8,-13-16-27,14-4-2,-4-17-3,5-4 1</inkml:trace>
  <inkml:trace contextRef="#ctx0" brushRef="#br0" timeOffset="121">15171 4762 51,'11'-22'29,"-11"22"1,5-23 0,-7 6-19,2 17-2,-8-22-3,8 22 0,-21-12-2,9 18 1,-6-1-2,1 13 2,-5 0-2,3 11 2,-3 2-2,9 6-1,1-7 1,6-4-1,4-6-1,8-9-1,10-11-2,3-15 0,7-3-1,-1-16-1,5 0-1,-5-10 1,2 3 0,-9-5 1,-1 5 0,-7 3 4,-5 0 0,-3 10 4,-6 2 0,3 15 0,1 11 1,-14 3 0,0 14 1,6 20-2,-2 4 0,5 6-3,4 6-3,3-7-3,14 5-4,-4-22-21,22 2-7,3-16-3,16-3 1,0-10 1</inkml:trace>
  <inkml:trace contextRef="#ctx0" brushRef="#br0" timeOffset="122">15847 4633 86,'0'0'35,"-5"23"2,5-12-2,7 13-24,-10-7-2,8 8-4,-5-3-3,0-5-5,9 6-14,-9-23-18,0 0-2,13-4 0,-2-11 1</inkml:trace>
  <inkml:trace contextRef="#ctx0" brushRef="#br0" timeOffset="123">15856 4473 46,'0'0'12,"-19"-6"-11,19 6-1,0 0-10,0 0-15</inkml:trace>
  <inkml:trace contextRef="#ctx0" brushRef="#br0" timeOffset="124">16018 4672 89,'-3'26'36,"3"-1"0,-4-9-2,7 2-26,-3-18-1,0 0-4,0 0-3,0 0 0,19-12 0,-4 0 0,2-2-2,3 5 3,1 3-1,0 4 1,-3 5 0,-2 5 0,-3 6 0,2 0-1,-1 4-3,-14-18-20,28 14-13,-9-17 1,8-1-2,1-12-1</inkml:trace>
  <inkml:trace contextRef="#ctx0" brushRef="#br0" timeOffset="125">16832 4279 78,'-5'14'34,"4"13"1,5 14 0,-9-1-24,8 24 0,-8-7-3,5 8-3,-3-7-2,-2-9-6,6 2-7,-9-20-25,8-5-1,0-26-2,0 0 0</inkml:trace>
  <inkml:trace contextRef="#ctx0" brushRef="#br0" timeOffset="126">16631 4617 79,'14'8'31,"8"-5"-2,4-6 1,4-5-28,5-2-2,0-9-1,-1-1 1,-3-5 0,-5 0-1,-2-1 2,-4 3 0,-4 2 2,-1 7 0,-7 2 2,6 14 0,-14-2 1,17 30 0,-13-5 0,3 16-1,-6 2 0,4 3-1,-4-2-1,1-3-2,0-7-1,3-10-1,6-10-1,3-14-2,8-8-2,-2-8 1,4 1-1,-4-5 2,1 3 0,-5 4 3,-16 13 1,17-3 2,-17 3 2,7 21-1,-5-8 1,7 2-1,2-3 0,4-3-2,5-8-3,2-10 0,4-3-1,-4-6 0,2-1 0,-7-7 0,-1 4-1,-7-2 1,-3 6 2,-7 3 2,1 15 0,-13-9 2,1 10 1,4 13 1,-6 0 1,6 11 0,-2-3 0,8 6-1,3-5-2,5-4-3,10 2-6,-16-21-21,34 5-11,-8-11 1,5 0-1,1-10-1</inkml:trace>
  <inkml:trace contextRef="#ctx0" brushRef="#br0" timeOffset="127">17971 4537 81,'13'14'37,"-12"-2"-2,6 12 1,-12-6-25,10 15-2,-9-4-2,5 0-4,-1-2-4,-2-10-5,14 5-17,-12-22-15,15-3 1,-7-12-1,7-5 2</inkml:trace>
  <inkml:trace contextRef="#ctx0" brushRef="#br0" timeOffset="128">17918 4365 76,'-13'-10'30,"13"10"-2,0 0-4,0-11-48,13 19-5,0-2-2,5 1 0</inkml:trace>
  <inkml:trace contextRef="#ctx0" brushRef="#br0" timeOffset="129">18145 4456 77,'3'17'34,"3"8"0,-6-9-3,7 21-21,-9-12 0,7 12-4,-5-9-1,2-1-2,-2-6-1,1-3-1,1-2 0,-2-16-2,1 13 0,-1-13-1,0 0 0,2-17 0,2 5-1,-2-5 0,4-2 0,2-3 1,3 1-1,-2 2 2,5 3 1,1 6 1,-3 6 0,4 6 2,-5 5-1,1 12 1,-4-1 2,2 5-2,-3-1-1,0-3-3,4 3-3,-11-22-24,14 18-6,-14-18-4,25-8 2</inkml:trace>
  <inkml:trace contextRef="#ctx0" brushRef="#br0" timeOffset="130">18461 4576 75,'11'14'34,"-2"-4"-1,3 5 1,-12-15-22,19 21-5,-19-21-3,14 12-1,-14-12-1,15 1-1,-15-1 0,17-13-1,-4 4-2,0-10-7,12 4-24,-7-4-2,7 3 0,-3-3-1</inkml:trace>
  <inkml:trace contextRef="#ctx0" brushRef="#br0" timeOffset="131">18761 4597 63,'0'0'32,"0"0"-1,14 6 1,-14-6-24,15-13-1,-12 0-3,-3 13-2,13-23 0,-8 9-1,-4-1 0,-1 2-1,-3 1 1,3 12-1,-8-15 0,8 15 1,-14 5 1,7 7 0,-3 4-1,3 5 1,1 0 0,3 5 0,2-2-2,4-4 0,6-3-3,-9-17-1,30 13-1,-16-22-3,12 7-2,-11-16 0,10 8 0,-11-9 3,4 10 3,-5 1 3,-13 8 3,21-2 2,-21 2 3,12 16 1,-12-16 1,6 25-1,-7-15-3,6 4-1,-5-14 0,3 14 1,-3-14-1,0 0-1,0 0 0,0 0 0,2-17-1,-2 17 0,13-21-2,-2 4-1,8 3-2,-2-9-5,15 12-19,-7-7-8,4 5 1,-2-3-1</inkml:trace>
  <inkml:trace contextRef="#ctx0" brushRef="#br0" timeOffset="132">19299 4460 69,'0'0'32,"-11"-2"-1,1 15-2,-8-11-17,9 11-5,-5-4-3,6 5-1,8-14-1,-10 21 0,10-21 0,7 22 1,-7-22 0,13 24 1,-7-13 0,1 5-1,-5-4 0,1 3 0,-4-3-2,-1-1-1,-1 1-3,3-12-7,-5 11-23,5-11-4,0 0 2,-11 1-3</inkml:trace>
  <inkml:trace contextRef="#ctx0" brushRef="#br0" timeOffset="133">19586 4471 71,'-6'10'35,"-2"5"-1,2 11 2,-11-9-19,12 20-7,-6-11-4,5 6-2,1-5-3,0-12-9,15 2-22,-10-17-7,11 5 1,-4-16-2</inkml:trace>
  <inkml:trace contextRef="#ctx0" brushRef="#br0" timeOffset="134">19720 4608 63,'4'22'30,"-1"-8"1,-3-14-2,12 16-20,-12-16-3,11-12-2,-2 0-2,-1 0 0,2-7-1,-2 0 0,-1-4 0,-1 1-1,-2-1 0,-4 2-1,-3 4 1,3 17 0,-16-13 1,4 18 0,-2 7 0,-2 9 1,0 3-1,1 7 1,2 1 0,2 0-2,6 0-3,-4-10-21,13-2-8,-4-20-2,17 10 2</inkml:trace>
  <inkml:trace contextRef="#ctx0" brushRef="#br0" timeOffset="135">19918 4524 78,'2'23'36,"-4"-1"-1,0 8 0,-5-12-24,8 10-2,-6-12-5,8-5-2,-3-11-2,12-2-1,3-8 0,2-9-1,5 0 1,-1 0 1,0 1-1,-2 7 1,-3 6 1,-4 5-1,-12 0 1,17 13-1,-7-2-2,3-7-5,16 6-25,-2-6-2,14 0 0,4-6-1</inkml:trace>
  <inkml:trace contextRef="#ctx0" brushRef="#br0" timeOffset="136">20545 4230 65,'1'25'34,"-2"1"1,3 17 1,-5-3-12,8 20-12,-14-4-3,9 7-3,-7-7-2,2-7-5,4-3-6,-8-19-22,15-2-7,-6-25 0,20 15-2</inkml:trace>
  <inkml:trace contextRef="#ctx0" brushRef="#br0" timeOffset="137">20810 4641 59,'19'-5'27,"-19"5"2,16-20 0,-5 14-18,-10-13-5,6 5 0,-10-3-3,3 4 1,-10 1-2,10 12 0,-25-10 0,8 15-1,-7 2 1,1 12 1,-1-1-1,3 6 0,2 0 2,8 3-2,3-8 1,9 0-3,-1-19 0,20 12-1,-2-15 1,3-3 1,2-6-2,0-1 2,-1 1-2,0 0 2,-1 2 0,-3 3 0,0 0-2,-4 0-2,6 7-4,-11-12-10,9 8-15,-18 4-1,19-12 1,-19 12-2</inkml:trace>
  <inkml:trace contextRef="#ctx0" brushRef="#br0" timeOffset="138">20992 4556 71,'-6'10'33,"1"3"-1,2 4 2,-8-5-20,20 12-7,-10-9-1,9 3-3,-8-18-1,20 11-1,-6-13 0,2-5-2,0-6 1,-1-4 1,1-3-2,-2 1 2,1 3-1,-3 2 0,-1 5 1,0 6-1,-11 3 1,16 10 0,-10 4 0,3 8 1,-5 2 1,3 5-1,-5 0 0,-1 5 0,-4 0 0,-5-1-1,-4-1 1,-3-7-3,-2-2 0,-2-7-1,3 0-3,-6-16-6,22 0-22,-15-6-3,13-5 0,1-8 0</inkml:trace>
  <inkml:trace contextRef="#ctx0" brushRef="#br0" timeOffset="139">21332 4605 49,'25'4'26,"-25"-4"2,18-4-2,-18 4-18,9-12-2,-9 12-1,6-20-2,-3 9 0,-4-2-1,1 3-1,-2-1 0,2 11 1,-10-13 1,10 13 2,-16 5 0,11 11 1,-11-4 0,10 13 1,-7-2 0,8 7-2,-1-5 0,6 2-3,2-3-2,3-9-5,13 3-6,-5-19-24,11-5 1,-1-9-1,5-3 0</inkml:trace>
  <inkml:trace contextRef="#ctx0" brushRef="#br0" timeOffset="140">21568 4592 64,'0'0'31,"11"21"0,-8-8-1,-3-13-20,8 30-4,-8-19-1,5 4-2,-5-15 2,1 16-2,-1-16 0,0 0 0,0-13-1,0 13 3,7-24-1,2 12-1,1-4-1,3 2 0,5-2 0,5 3 0,6 3-3,-5-7-7,13 8-24,-12-3-4,1 2 0,-4-3 0</inkml:trace>
  <inkml:trace contextRef="#ctx0" brushRef="#br0" timeOffset="141">21969 4685 79,'0'0'36,"9"25"0,-10-12 0,4 16-22,-14-7-3,7 12-4,-9-5-5,0-5-6,12 7-25,-8-17-6,10-2-2,-1-12 1</inkml:trace>
  <inkml:trace contextRef="#ctx0" brushRef="#br0" timeOffset="142">22484 4287 79,'7'-19'34,"-7"-3"0,1 5 0,-6-6-19,5 11-7,-9-6-3,7 4-1,-7 0-2,3 0 0,-1 3-1,7 11-1,-22-11 1,10 11 0,-2 8 0,2 5-1,-1 11 2,1 12-1,1 6 0,1 8 1,0 7 0,4 2-1,-1-2 0,0 2-1,4-8-1,-4-12-3,5-2-2,-6-16-8,11 4-17,-10-14-5,7-11-1,0 0 0</inkml:trace>
  <inkml:trace contextRef="#ctx0" brushRef="#br0" timeOffset="143">22229 4503 51,'0'0'30,"15"5"1,-4 5-1,11 9-14,-10-10-1,16 14-5,-6-10-3,8 8-2,-4-8-1,5 5-2,-4-8 0,2-1 0,-2-6-1,0-4 0,-5-5 0,-2-1 1,-2-5-1,-5-4 0,-4 1 1,-5 1-1,-4-2 0,-3 1 0,-6 1-1,-3 3 1,-5 0-1,-1 5 0,-3 3 0,-2 5 0,1 5-1,-3 1-2,9 11-4,-8-11-20,17 10-7,-1-7-2,13 1 2,-5-12-2</inkml:trace>
  <inkml:trace contextRef="#ctx0" brushRef="#br0" timeOffset="144">22682 4513 55,'11'10'32,"-1"1"0,0 3 1,-10-14-11,17 34-9,-20-20-7,7 3-1,-8-6-1,4-1-1,0-10 0,-4 11 0,4-11-2,0 0 1,6-13-1,2 1 0,6-1-2,1-7-3,16 10-20,-4-10-11,7 2-1,1-2 0,7 6 1</inkml:trace>
  <inkml:trace contextRef="#ctx0" brushRef="#br0" timeOffset="145">23361 4292 69,'-10'26'35,"2"-6"2,4 13-1,-7-11-10,7 18-17,-10-8-2,7 4-2,-3-7-3,2-3-1,2-9-1,1-4-1,5-13 0,0 0 1,0 0-1,-3-16 0,3 0 0,1-6 0,-1-2 1,1-5-1,0-1 0,2 1 0,-2 3 1,3 3-1,0 7 1,-4 16 0,17-6 1,-2 17 0,1 9 1,4 6 0,0 2 0,3 6 1,-1-5-1,0 0-1,-3-7 0,-3-5 0,-4-6 0,0-6-1,-12-5 1,16-8-1,-10-5 1,-1-4 0,0-3 0,0-5-1,0-1-1,-1-7-4,6 12-7,-11-14-19,11 11-7,-4-4 0,7 10 0</inkml:trace>
  <inkml:trace contextRef="#ctx0" brushRef="#br0" timeOffset="146">23738 4371 103,'-4'12'36,"10"12"1,-12-13-7,12 21-20,-14-8-4,5 7-1,-3-6-3,1-1-1,3-3-1,-4-6 0,4-5-1,2-10 0,0 0 0,0 0 0,-3-10 1,4-5-1,1-4 0,-2-7 0,0-2 0,0-6 0,0 0 0,-2 0 0,4 6 0,-2 4 0,1 9 0,-1 15 2,0 0 0,18 11 0,-11 8 1,2 5 0,-1 0 0,3 2 0,0-5-1,0-4 0,0-6-1,3-7 0,-1-5 0,2-8-1,2-4 0,0-5 0,0-4 0,-1-1 0,-1 0 0,-2 1 1,-2 4-1,-2 2 0,-9 16 1,14-11 1,-14 11 0,11 18 1,-6 0 0,0 8 1,-4 4-1,3 5 1,-2 3-2,1 0 0,3-2-3,-1-6-3,14 6-11,-9-23-19,17-3-2,-4-14-3,9-3 2</inkml:trace>
  <inkml:trace contextRef="#ctx0" brushRef="#br0" timeOffset="147">24265 4363 97,'-8'19'35,"4"10"1,-8-11-6,9 21-20,-9-11-2,11 8-2,-1-8-3,5 3 0,7-11-1,3-3-1,8-8-1,4-10-1,1-7 1,1-5 0,-1-5 0,-2-9 0,-7-1 0,-2-6 0,-9 1 0,-6 2 0,-6-1 0,-5 4 0,-7 5 0,-7 8 0,-1 6-1,-5 7 0,5 10-4,-7-8-15,16 17-16,-2-4-2,10 3 1,9-16-1</inkml:trace>
  <inkml:trace contextRef="#ctx0" brushRef="#br0" timeOffset="148">24706 4248 71,'10'-12'33,"-10"12"-1,3-12 0,-3 12-14,-19 6-14,7 5-2,-8-1 0,3 6-1,-3-2-1,6 3 2,2-1-1,6 1 0,4-1 2,8 2 0,2-2 0,5 6 1,-2-3 1,6 4-1,-7-5 0,2 7 1,-7-6-2,-1 2 0,-7-4-1,-3 0-1,-5-2-1,-3-2 0,0 1-4,-3-14-7,13 11-20,-8-15-8,12 4 1,-11-8-1</inkml:trace>
  <inkml:trace contextRef="#ctx0" brushRef="#br0" timeOffset="149">12604 17533 34,'-4'15'28,"4"-15"2,0 0-1,-5 13-11,5-13-5,11-8-1,-11 8-2,32-5-3,-10 1 0,17 0 0,0 8-2,14-6-1,4-2-2,13 2 0,5-1-1,6-6-1,1 1 1,1-4-2,0-3 0,-4 0 0,-7 6-1,-11-7-2,-2 12-13,-20-8-20,-9 10 1,-12-4-2,-18 6 4</inkml:trace>
  <inkml:trace contextRef="#ctx0" brushRef="#br0" timeOffset="150">12837 17301 41,'0'0'28,"0"0"3,0 0-10,0 0-4,-12-7-5,12 7-4,-15 14-2,4 2-2,-8 1 0,2 8-2,-7-2 0,0 8-1,-2-4 0,-2 2 0,0-4 0,3 4 0,0-3 2,3-2-2,4-3 1,3-6 0,4-1 2,10 0 0,7 0 4,14-7-2,5-3-1,16-7 0,0 4-2,13-1 1,-3 3-1,3-4-5,6 4-26,-15-3-12,-10-11 1,-10-2-3,-6-20 4</inkml:trace>
  <inkml:trace contextRef="#ctx0" brushRef="#br0" timeOffset="151">13978 16688 41,'0'-16'32,"0"16"2,0 0-2,0 0-11,5 23-11,-11-3-3,10 12-2,-8 2-1,5 12 0,-3-7 0,4 9-1,-3-8 0,5 6 0,-1-10-1,6-1 0,1-9-1,3-3 0,1-6 0,4-9 1,-1-4-2,1-8 0,2 0-2,-4-12-3,8 10-12,-11-17-19,5 1-1,-6-2-1,0 8 2</inkml:trace>
  <inkml:trace contextRef="#ctx0" brushRef="#br0" timeOffset="152">14019 16870 58,'-14'2'35,"14"-2"1,0 0 1,4-11-19,17 18-6,-10-14-6,11 9-1,-3-2-4,1-6-7,8 6-30,-11-9 0,0 1-2,-6-8 1</inkml:trace>
  <inkml:trace contextRef="#ctx0" brushRef="#br0" timeOffset="153">14003 16604 51,'0'0'35,"-6"-22"-3,6 22 2,23-2-20,-6-7-6,13 8-9,8 5-28,1-1-3,3-1-2,3 5 1</inkml:trace>
  <inkml:trace contextRef="#ctx0" brushRef="#br0" timeOffset="154">14656 16563 50,'-16'-21'31,"5"10"3,-3 2-4,-8-13-15,22 22-7,-30-11-2,17 12-2,-7 1 0,5 13-1,-3 2 0,5 13 1,-3 3-1,7 16 1,-1 0 0,6 12 0,-3-1-2,7 0 2,-1-1-3,2-6-2,6-6-6,-12-16-21,10-11-10,-5-20 0,0 0 0</inkml:trace>
  <inkml:trace contextRef="#ctx0" brushRef="#br0" timeOffset="155">14358 16871 54,'0'0'36,"13"-10"1,2 9-1,-2-16-19,19 20-6,-6-8-8,3-4-8,10 3-30,-5-1 0,0 0-3,-3-9 2</inkml:trace>
  <inkml:trace contextRef="#ctx0" brushRef="#br0" timeOffset="156">14969 16508 49,'-4'-13'30,"4"13"3,-14-11-11,-1-2-5,15 13-9,-24 0-1,12 9-5,-6-4 2,2 12-1,-3 3 1,5 10 0,-7 1 0,6 16 2,-3 1-2,6 12 0,-5-1-1,6 3 0,0-4-3,0-4-4,16 2-22,-13-21-10,7-7-2,-4-15 2,5-13-2</inkml:trace>
  <inkml:trace contextRef="#ctx0" brushRef="#br0" timeOffset="157">14590 16915 56,'11'-11'36,"3"-5"0,10 8-1,-1-12-18,12 21-6,-9-9-6,7 10-3,-5 1-1,1-3 0,-1 7-2,-3-3 0,-1 1 0,-2-8 0,-2 2 0,-3-4 0,-3 1 1,-3 2 0,-11 2 0,17-15 0,-11 5 0,-2-1 0,-4 11 0,5-22-1,-5 22 1,-2-20-1,2 20 1,-9-12-1,9 12 1,-15 6 0,15-6 2,-18 29-1,7-7 2,4 5 0,-2-2 0,4 7 0,0-8-1,7 9 1,0-9-3,4-4-3,15 0-23,-9-17-10,10-2-2,3-14 0,6-4 0</inkml:trace>
  <inkml:trace contextRef="#ctx0" brushRef="#br0" timeOffset="158">15305 16810 61,'0'0'33,"0"0"0,0 0 2,0 0-26,0 0-2,0 0-4,-16 2-1,16-2-1,-14 17 0,4 0 0,-2 0-1,2 9 3,-4 0-1,7 7 1,-1-5 0,6 2 1,4-9-2,6-2 0,7-7-2,2-13-6,17 2-24,-6-20-6,5-12-1,-2-10 0</inkml:trace>
  <inkml:trace contextRef="#ctx0" brushRef="#br0" timeOffset="159">15597 16519 60,'-1'23'35,"-3"1"2,4 18-2,-12-5-18,17 24-6,-15-9-5,5 8-4,1 2-11,-8-16-25,7-1-2,0-19-1,5-13-1</inkml:trace>
  <inkml:trace contextRef="#ctx0" brushRef="#br0" timeOffset="160">15412 16756 48,'0'0'34,"13"-14"-1,5 7 2,5 7-19,-3-14-5,15 18-2,-8-6-3,8 15 0,-8-4-2,4 10 0,-11 1-1,0 9-1,-7-6 0,0 4 0,-5-8-1,-1 1-1,0-7 0,-1-2 0,-6-11-1,11 0-1,-11 0-2,9-12-2,-9 12-15,0 0-15,13-5-1,-16-6 0,3 11 0</inkml:trace>
  <inkml:trace contextRef="#ctx0" brushRef="#br0" timeOffset="161">15743 16614 79,'0'0'36,"-3"12"-1,3-12 0,4 15-29,-1 2-24,-3-17-14,7 14-4,-7-14 1,0 0-3</inkml:trace>
  <inkml:trace contextRef="#ctx0" brushRef="#br0" timeOffset="162">15837 16707 78,'5'27'36,"0"-3"1,2 9-1,-7-12-26,13 10-3,-9-4-3,6-4-1,-4-6-2,2-4 0,-8-13 0,12 9-1,-12-9-1,13-7 1,-13 7 0,14-20 0,-8 9 1,0-1-1,1-4 0,1-6 0,2 1-2,-1-2-2,7 7-2,-10-17-18,10 16-13,-3-2 1,4 2-1,-4 2 1</inkml:trace>
  <inkml:trace contextRef="#ctx0" brushRef="#br0" timeOffset="163">16140 16778 58,'0'0'32,"12"12"1,0-2-10,-12-10-4,19-4-8,-19 4-6,18-15-2,-9 3 0,-9 12-1,13-18-1,-9 7 0,-4 0 0,0 11-1,-8-17 0,8 17 0,-18-3 0,7 5 2,-2 5 0,2 9 1,-4 0 2,5 8-1,-1-2 1,9 6 0,-1-8-1,13 1 0,5-5-4,8-14-6,26 7-25,-8-20-7,12-1-1,-1-15 0</inkml:trace>
  <inkml:trace contextRef="#ctx0" brushRef="#br0" timeOffset="164">16837 16614 32,'0'0'31,"-9"-14"-1,9 14 2,0 0-11,-12-9-4,18 28-5,-6-19-4,6 31-2,-3-8-1,7 7-2,-3-6 0,4 5-1,-4-9 0,4-9 0,-11-11-1,20 2 1,-11-16-1,4-7 0,-1-5 1,1-3-1,2 0-1,-2 4 0,2 6-4,-10-5-21,11 11-12,-8-4 2,6 8-3,-4-5 2</inkml:trace>
  <inkml:trace contextRef="#ctx0" brushRef="#br0" timeOffset="165">17136 16653 61,'0'0'32,"0"0"2,17 17-2,-17-17-19,0 0-2,0 0-5,16 5-1,-16-5-3,7-11 0,-7 11-1,9-22-1,-4 6 0,-2 0-1,2-1 1,-4 0-1,1 4 1,-2 13-1,-4-15 1,4 15 1,-11 6-1,5 6 2,-3 7 0,6 4 0,-1 5 1,6 4 0,2 1-1,6 4 0,1-8-1,5-1-1,2-6-3,-1-12-1,6-2-3,-8-24-5,13 10-4,-16-29-5,16 15 1,-17-21 4,12 18 5,-13-5 7,1 5 5,-11 23 5,11-17 7,0 28 4,-11-11 2,4 27-3,-9-13-5,11 17-4,-6-8-2,5 3-2,-5-9-1,4-1 0,-4-16-2,0 0 1,0 0-1,11-22-1,-5 3 1,1-4-1,2-2 1,0 4 0,4 6-1,-1 2-3,9 14-14,-8-14-14,8 5-2,-1-3 0,9 2-2</inkml:trace>
  <inkml:trace contextRef="#ctx0" brushRef="#br0" timeOffset="166">17805 16246 70,'-8'16'34,"7"11"2,-5 3 0,12 18-23,-17-3-1,11 20-5,-8-8 0,4 9-4,-1-8-1,-1-9-6,7 1-5,-12-26-20,15-4-8,-4-20 0,0 0 0</inkml:trace>
  <inkml:trace contextRef="#ctx0" brushRef="#br0" timeOffset="167">17680 16571 71,'0'0'34,"0"0"-1,-3-13 0,23 19-21,-5-12-4,17 6-2,-2-5-3,7 5 0,-2 0-2,2 3 0,-5 0 0,-3 7 0,-7 3 1,-5 7 1,-8-5-2,-5 11 2,-6-3-2,-2 5 1,-2-1-1,-1-3-3,4-1-4,3-23-12,-4 15-18,4-15 0,8-15-1,-2-13 1</inkml:trace>
  <inkml:trace contextRef="#ctx0" brushRef="#br0" timeOffset="168">17994 16405 78,'-9'-12'32,"9"12"2,0 0-2,0 0-28,0 0-14,8 12-21,5-3-1,3-1-1,5 3 0</inkml:trace>
  <inkml:trace contextRef="#ctx0" brushRef="#br0" timeOffset="169">18303 16684 32,'0'0'30,"-10"-17"-2,10 17 2,0 0-13,-17-25-4,17 25-3,-20-3-2,20 3-1,-23 10 0,15 8 0,-7-7 0,10 13-2,-5-3 1,9 3-2,0-2 0,6 0-3,6-4-2,2-10-3,13 11-19,-7-28-13,9 1-1,-3-11-1,4 0 0</inkml:trace>
  <inkml:trace contextRef="#ctx0" brushRef="#br0" timeOffset="170">18542 16727 64,'0'0'29,"0"0"-1,0 0-7,5-16-17,-3-5-2,2 4-1,-2-5 0,2 4 0,-4 1 0,-1 4 0,1 13 1,-12-9 1,-1 13 0,1 12 1,-5-5 1,6 15 0,-6-5-1,9 5 0,-1-9 0,9-3-2,0-14 0,15 6-1,-1-8 0,6-9-1,2-1 0,0-2 0,-1 6 0,-4 3 1,-17 5 0,18 16 0,-18 1 1,1 7 0,-4-3-1,1 2 1,1-6-1,6-3 0,6-9-1,5-7 0,5-6-1,3-10 0,6-2-1,1-7 0,3-2 0,-3-4 0,0-1 0,-4-2 0,-2 2 0,-7-2 1,-3 5 0,-7 1 1,-3 2-1,-6 6 1,-4 2 0,-2 7 1,7 13-1,-20-9 1,7 16 3,3 10-1,-2 4 1,3 15 0,-1 1 0,7 6 0,3-1 0,6-2-2,6-2-4,4-7-4,21 11-22,-8-30-8,11 1-3,-1-16 1</inkml:trace>
  <inkml:trace contextRef="#ctx0" brushRef="#br0" timeOffset="171">19426 16372 37,'6'-16'32,"-6"16"0,0 0-1,-17 10-9,-5-7-11,13 16-3,-14-3-1,8 17-1,-7 4 1,9 15-1,-3 4 0,10 10-2,1-4-1,10 1 0,5-4-3,6-11-2,13-5-8,-8-27-22,17-10-6,-4-26 1,7-5-2</inkml:trace>
  <inkml:trace contextRef="#ctx0" brushRef="#br0" timeOffset="172">19687 16321 56,'18'32'37,"-14"-7"1,1 20-1,-8-10-10,6 25-20,-8-2-2,2 7-3,0 1-4,-7-18-15,9 5-20,-8-20 1,8-5-2,1-28 1</inkml:trace>
  <inkml:trace contextRef="#ctx0" brushRef="#br0" timeOffset="173">19572 16607 65,'5'-19'32,"4"0"3,9 7-2,-3-9-24,14 21-1,-7 0-2,5 16-1,-8 1-1,3 11 0,-6-1-2,-1 8 0,-7-1 0,0-2-1,-5-4 0,1-7-1,-3-3 0,0-7 0,-1-11 0,0 0-1,16-20 0,-6 0 1,2-2-1,3-4 1,2 0 0,0 5-1,3 6 1,-3-1 0,1 7 1,0 5-1,3 5-4,-5-5-6,14 14-23,-11-14-3,4 9-1,-4-10 0</inkml:trace>
  <inkml:trace contextRef="#ctx0" brushRef="#br0" timeOffset="174">20226 16676 48,'0'0'30,"0"0"1,13-15-1,-13 1-22,0 14-2,0 0-3,2-15-1,-2 15 0,0 0-2,-16-5 1,16 5 0,-23 15-1,11-1 1,-4 6 0,0 6 0,0 1 0,5 1 0,1-6-1,9-5 1,1-17-1,14 6 1,3-17-2,2-7 1,4-4 0,1-1 1,-4 1 1,2 10 0,-7 3 1,0 14 0,-7 6-1,2 5 1,-4 5-2,0-4-6,9 11-25,-15-28-4,16 19-1,-16-19 1</inkml:trace>
  <inkml:trace contextRef="#ctx0" brushRef="#br0" timeOffset="175">20446 16627 45,'3'18'33,"-5"4"1,2 6-1,-3-14-18,6 15-4,-10-12-5,7 1-3,0-18-2,0 0-1,0 0-2,12-22 1,0-2-1,2-5 1,2 1 0,-2 3 2,-1 10 1,-1 10 1,-12 5 0,11 6 1,-11 7-1,1 9 0,-1 5-3,-2-11-13,13 9-22,-7-10 1,12 5-2,1-17-1</inkml:trace>
  <inkml:trace contextRef="#ctx0" brushRef="#br0" timeOffset="176">20884 16507 50,'0'0'31,"0"0"1,0 0-3,-14-15-20,14 15-3,-24 15-3,10 1 0,-6 0-2,4 3 0,-1-1 0,5 0 0,5 1 0,7-5 1,3-2-1,7-1 0,2-3 1,4 0 1,-3 1-1,-1 5 1,-7-2-1,-3 8 0,-8-5-1,-3 5 0,-3 0-2,-2 0-2,3 4-6,-9-15-23,20-9-2,-18 7-1,18-7 0</inkml:trace>
  <inkml:trace contextRef="#ctx0" brushRef="#br0" timeOffset="177">20965 16526 55,'17'15'34,"-5"8"0,-8-4-5,12 18-13,-18-13-5,16 10-3,-10-8-4,4 2 0,-1-10-3,-7-18-1,21 6 0,-9-12 0,2-8 0,-1-3 0,1-1-1,-1-6 1,-2 5 0,0 2 0,-2 6 0,-2-4-2,-7 15-2,12-18-6,2 13-23,-11-7-1,-3 12-2,11-21 1</inkml:trace>
  <inkml:trace contextRef="#ctx0" brushRef="#br0" timeOffset="178">21344 16631 42,'-2'11'31,"2"-11"3,7 18-2,-7-18-15,20 2-6,-8-9-4,9 6-2,-4-10-2,4-2-1,-5-6 0,-3 0-2,-3 2 0,-3-2 0,-3 2 0,-4 1-1,-3 4 1,3 12-1,-14-8 1,14 8 0,-21 15 1,11 2 0,0 6 1,3 6 0,1 3-1,5 3 0,2-1-1,4-12-2,8 8-7,-13-30-22,26 11-5,-8-22 2,5-5-1</inkml:trace>
  <inkml:trace contextRef="#ctx0" brushRef="#br0" timeOffset="179">21645 16565 60,'5'14'33,"-7"0"1,2 13 0,-12-8-22,15 19-4,-11-10-4,7 3-1,-4-8-1,3-1 0,-2-8-1,4-14-1,0 0 1,5-12 0,2-9-1,4-1 1,3-5-1,4-3 0,6 6-2,3-4-3,14 17-11,-10-12-18,12 11-1,-4-9 0,6 13 0</inkml:trace>
  <inkml:trace contextRef="#ctx0" brushRef="#br0" timeOffset="180">21988 16486 45,'0'0'31,"-12"16"-1,7-4 0,6 4-23,-1-16-1,2 15-2,-2-15 0,19 14-1,-19-14 1,24 17 0,-24-17 1,20 24 0,-19-8-2,0 5 1,-10 1-1,0 4 0,-7-2-2,0-5 0,0-2-3,0-10-1,13 13-17,3-20-14,0 0-1,-7-30 0,17 9-1</inkml:trace>
  <inkml:trace contextRef="#ctx0" brushRef="#br0" timeOffset="181">22132 16579 54,'13'4'30,"4"-1"1,2-3-1,-1-13-24,5 8-2,-8-7-1,1 1-2,-7-5 0,-1 5 0,-8 11 0,0-18-1,0 18 1,-16-8-1,2 10 2,0 5 0,-6 4 2,6 9 1,-5 0 0,8 9 1,-2-5-1,12 8 0,1-8-1,11 4-1,3-8-4,6-11-4,15 9-21,-6-21-9,8 0-2,-4-15 0</inkml:trace>
  <inkml:trace contextRef="#ctx0" brushRef="#br0" timeOffset="182">22475 16287 88,'25'28'38,"3"13"1,-17-7-2,-1 26-29,-20-4-3,-5 7-4,-11 7-5,-14-11-19,7 5-14,-8-14-2,11-10 0,3-20-1</inkml:trace>
  <inkml:trace contextRef="#ctx0" brushRef="#br0" timeOffset="183">22770 16519 39,'-1'15'32,"1"-15"-2,17 11 3,1 1-20,-18-12-1,26 3-5,-14-5-2,4 0-3,0-7 0,2-2-1,-1-5-1,-1-1 0,-1-2-2,-3-2 2,-3 4-1,-7 0 1,-6 4-3,4 13 4,-18-10-3,5 14 2,-3 4 3,2 11-1,-2 2 3,8 11 0,-1 0 1,8 6-1,-1-5 1,9 0-1,0-6-4,7-5-3,10 2-20,-3-27-12,8-9-4,0-18 2,9-5-2</inkml:trace>
  <inkml:trace contextRef="#ctx0" brushRef="#br0" timeOffset="184">23224 16206 65,'-10'38'36,"7"10"0,-6 1 1,9 11-20,-7-9-9,9 6-6,4 0-8,-8-15-28,11-7-2,-3-16 0,6-9-2</inkml:trace>
  <inkml:trace contextRef="#ctx0" brushRef="#br0" timeOffset="185">23327 16562 71,'19'7'32,"-5"-11"1,3 3-2,-4-11-25,9 8-2,-7-5-1,-1 0-2,-3 1-1,-3-3 0,-8 11 0,2-17-1,-2 17 0,-14-10 1,0 11 1,-2 5 1,-3 3 1,4 7 1,-4-2-1,8 10 1,-2-3 0,13 4-1,4-3-1,9-5-2,12 2-6,-7-21-19,18 10-11,-6-17 1,9 1-2,-7-14 1</inkml:trace>
  <inkml:trace contextRef="#ctx0" brushRef="#br0" timeOffset="186">23729 16495 65,'7'-11'31,"-7"11"1,0 0 0,-19-16-24,19 16-2,-16 6-1,9 9 1,-10-2-2,7 10 1,-3 0-1,4 9-2,2-4 1,7 1 0,5-6-2,6-10-1,10 3-3,-1-15-6,19-2-24,-8-17-2,7-4-1,-4-14 1</inkml:trace>
  <inkml:trace contextRef="#ctx0" brushRef="#br0" timeOffset="187">23996 16263 64,'-10'21'34,"9"10"3,-4 1 0,7 18-23,-9-16-1,14 15-6,-7-9-2,4 3-5,1 3-9,-13-16-26,8-5-3,-6-12 2,6-13-3</inkml:trace>
  <inkml:trace contextRef="#ctx0" brushRef="#br0" timeOffset="188">23858 16446 38,'14'-11'32,"2"8"0,2-1 3,6 13-14,-10-14-3,16 21-7,-15-6-2,11 16-2,-9-5 0,5 5-3,-6 0-1,1 2 0,-3-6-1,-1 1-1,-2-9-1,-11-14-1,19 10 1,-19-10-1,15-16 0,-8-2 0,1-3-1,0-4 1,2-1-1,1 1 1,0 4 0,0 4 1,1 4-1,-1 4 1,1 7 1,-12 2-1,21 4 1,-21-4-1,21 14 0,-21-14-4,26 18-8,-26-18-19,13 3-6,-13-3 2,13-6-3</inkml:trace>
  <inkml:trace contextRef="#ctx0" brushRef="#br0" timeOffset="189">24378 16491 51,'0'0'34,"-3"15"2,7-3 1,-4-12-15,8 24-8,-13-13-4,13 15-2,-9-8-3,4 5-3,0-4-3,-3-7-5,13 4-26,-13-16-4,11-5-3,-7-15 2</inkml:trace>
  <inkml:trace contextRef="#ctx0" brushRef="#br0" timeOffset="190">24367 16255 68,'-5'-16'26,"5"16"-21,13 11-5,-13-11-28,17 11-2</inkml:trace>
  <inkml:trace contextRef="#ctx0" brushRef="#br0" timeOffset="191">24616 16421 43,'0'0'30,"17"6"-1,-17-6 2,0 0-15,16-7-7,-16 7-3,0 0 1,-15-5-1,15 5-1,-23 17 3,11 0-3,-10 2 3,6 10-3,-4-4 2,8 5-2,-1-1-1,10 3 1,6-8-3,9-5-1,15-8-6,4-24-18,28 1-16,8-19 0,16-11-1,6-22-2</inkml:trace>
  <inkml:trace contextRef="#ctx0" brushRef="#br0" timeOffset="192">14504 17546 39,'-3'-21'32,"0"7"3,0-8-2,-2 4-11,-10-8-9,14 8-5,-11-4-3,4 6-1,-3-1-1,2 4-2,-4 7 0,1 5 0,-4 8-1,-1 4 0,1 6 1,2 6 0,-1 17-1,4 11 2,1 7 2,5 7-1,2 15 2,3 7-2,-3 3 1,3-10-3,-1-2 0,-3-4-6,8-4-13,-14-17-24,10-53 2,0 0 0,0 0 1</inkml:trace>
  <inkml:trace contextRef="#ctx0" brushRef="#br0" timeOffset="193">14199 17985 40,'0'0'35,"-18"-60"-4,18 60 4,0 0-9,0 0-8,65-48-8,-65 48 0,58 32-3,-58-32-4,60 61 2,-60-61-2,48 59-3,-48-59 2,29 56-2,-29-56-5,0 0-6,22 63-17,-22-63-13,0 0 3,0 0 1</inkml:trace>
  <inkml:trace contextRef="#ctx0" brushRef="#br0" timeOffset="194">14434 17757 82,'-9'-12'40,"9"12"-1,0 0 0,0 0-26,0 0-6,0 0-6,10 17-10,-10-17-28,6 29-2,-6-29 0,17 1-1</inkml:trace>
  <inkml:trace contextRef="#ctx0" brushRef="#br0" timeOffset="195">14630 18085 49,'0'0'33,"0"0"1,44 49-7,-44-49-6,0 0-6,0 0-6,53-38-4,-53 38 0,0 0-1,34-72-3,-34 72 0,12-53 1,-12 53-2,0 0 0,-7-62 0,7 62-3,0 0 4,0 0 1,-49 10 1,49-10-2,0 0-1,-37 53 2,37-53 2,-4 69 0,4-69-2,13 80 0,-13-80-4,0 0 1,51 64-5,-51-64-23,62 13-9,-62-13-1,61-84 0</inkml:trace>
  <inkml:trace contextRef="#ctx0" brushRef="#br0" timeOffset="196">14935 17502 69,'-3'23'35,"5"17"3,-2-40 0,15 104-22,-15-32-6,7 3-7,2 3-12,-7-6-27,7-9-1,-9-63-1,0 0 0</inkml:trace>
  <inkml:trace contextRef="#ctx0" brushRef="#br0" timeOffset="197">15271 18041 33,'0'0'28,"0"0"3,0 0 5,12-66-21,-12 66-4,0 0-2,-11-61-2,11 61-1,0 0-5,0 0 5,0 0-6,-60 39 0,60-39 0,-29 68 3,29-68-2,-27 72 2,27-72-2,-17 82 0,17-82 2,-2 57-1,2-57-1,0 0-2,0 0 1,52-62-5,-52 62-3,53-114-8,-33 31-6,19-3 0,-17-6 0,14 9 8,-18 11 5,-2 16 7,-3 14 9,-19 28 5,7 25 11,-1-11 1,-28 97 3,-2-34-6,20 27-10,-11-8-3,18 6-5,10-9-21,5-28-18,-12-51-2,54 7-3,-9-33 0</inkml:trace>
  <inkml:trace contextRef="#ctx0" brushRef="#br0" timeOffset="198">15845 17772 56,'0'0'36,"0"0"0,0 0 1,-31 64-18,31-64-7,-5 81-6,5-81-2,-4 101-3,4-101-8,7 69-28,-7-69-5,0 0 3,0 0 0</inkml:trace>
  <inkml:trace contextRef="#ctx0" brushRef="#br0" timeOffset="199">15836 17482 39,'-16'11'14,"16"-11"-14,-6 11-6,0-22-13,18 7-5</inkml:trace>
  <inkml:trace contextRef="#ctx0" brushRef="#br0" timeOffset="200">15928 17801 63,'4'51'37,"-5"0"-1,1-51 0,-1 80-30,1-80 4,0 0-4,-11 52 1,11-52-1,10-33-5,-10 33 0,23-44-3,-7 1 6,-2 16-5,-14 27 6,0 0-4,49-17 0,-49 17 0,0 0 1,36 60 1,-36-60-6,33 50-25,-33-50-10,0 0 0,55-20-1</inkml:trace>
  <inkml:trace contextRef="#ctx0" brushRef="#br0" timeOffset="201">16548 17337 70,'0'0'34,"6"25"2,-4-6-7,13 27-12,-16 11-6,10 9-1,-7 8-2,4 8-1,-5-4-5,-2-2-6,7 0-14,-9-23-20,3-53 0,0 0 0,0 0 1</inkml:trace>
  <inkml:trace contextRef="#ctx0" brushRef="#br0" timeOffset="202">16455 17714 60,'-12'7'32,"12"-7"-2,0 0 3,1-11-27,20-4 1,-4-2-4,11-11 1,-1-4-4,3-10 1,3-9 0,1 8-2,-2 0 2,1 9 0,-6 5 2,1 17 1,-9 12 1,3 23 0,-13 17 0,1 14 2,-12 17 1,2-4-4,-7 15-1,-3-8 0,1 1-1,-1-10-4,5-16 3,5-49-3,0 0-1,13 20 4,3-51-5,3-3 1,5-15-2,-1-3 6,-2 19-2,-2 2 1,-19 31 2,0 0-2,0 0 4,0 0 2,27 82-4,-27-82-4,9 68-19,-9-68-15,0 0-3,0 0 1,39 27-1</inkml:trace>
  <inkml:trace contextRef="#ctx0" brushRef="#br0" timeOffset="203">17279 17856 27,'0'0'28,"8"-15"-1,-3 3-2,-5-18-15,-4 9 0,8-11-3,-8 8-2,4 6-2,-3 0-3,-1 7 3,4 11 0,-14-9 1,0 20 2,8 5 4,6-16 1,-22 78-1,9-30 1,13-48-2,-8 78 0,8-78-5,15 74 1,-15-74-5,50 25-22,-50-25-14,67-47-4,-28-2-1,8-1 1</inkml:trace>
  <inkml:trace contextRef="#ctx0" brushRef="#br0" timeOffset="204">17768 17706 49,'0'0'30,"0"0"4,0 0-1,0 0-10,-19 50-8,19-50-9,-3 75 1,3-75-3,0 83 0,0-83-6,11 67-18,-11-67-17,0 0 1,0 0 2,21-16-3</inkml:trace>
  <inkml:trace contextRef="#ctx0" brushRef="#br0" timeOffset="205">17762 17279 60,'0'0'26,"-12"-5"-11,12 5-23,0 0-13,7-11-4,4 14-3</inkml:trace>
  <inkml:trace contextRef="#ctx0" brushRef="#br0" timeOffset="206">17899 17598 41,'0'46'33,"-4"8"2,4-54-2,-12 92-7,12-92-14,0 0-2,-20 61-1,20-61-3,0 0-6,21-33-1,-4-13 0,4 1-4,3-10 2,3 3 2,-2 7 0,-1 20 0,-7 22 3,-1 17 1,-9 23 0,-7-37-4,6 107 4,-7-41-4,4-12-6,-11 0-29,8-54 2,10 30-2,4-53 1</inkml:trace>
  <inkml:trace contextRef="#ctx0" brushRef="#br0" timeOffset="207">18226 17434 57,'-11'30'36,"6"-15"-2,6 14 3,-9 3-23,17 10 1,-9 3-6,10 8-7,-7 0 5,-3-53 0,13 78 1,-13-78-6,12 31 0,-12-31-4,13-14 2,-7-22 4,3 2-6,-3-3-4,5-9-4,-4-8-6,12 9-19,-7-6-3,7 5 1,-6 11-1</inkml:trace>
  <inkml:trace contextRef="#ctx0" brushRef="#br0" timeOffset="208">18476 17748 45,'1'27'33,"3"-16"-3,-4-11 2,6-24-13,-6 24-14,0 0-4,11-18 2,-6-6-2,0-9-1,1 4 0,-1-3 0,-2 4 0,0-5-1,-4-8 1,-2 19 0,3 22 1,-16-5 0,4 24 2,1 9 0,-3 13 1,5 5 1,-3 9 1,8 0-1,2 3 0,2-58-2,14 78 1,-14-78-6,0 0-8,55 48-23,-55-48-5,55-34 4,-28 3-1</inkml:trace>
  <inkml:trace contextRef="#ctx0" brushRef="#br0" timeOffset="209">18679 17714 41,'0'0'30,"1"19"3,-1-19-1,-5 52-6,5-52-16,0 72 0,0-72-6,3 59 1,-3-59-2,0 0-3,0 0 5,18 1-9,-10-24 5,2-20-3,1 9 1,3-10-2,-2-1 0,5 6-4,-9-1-13,9 16-12,-2-4-2,0 12 2,-1-4-3</inkml:trace>
  <inkml:trace contextRef="#ctx0" brushRef="#br0" timeOffset="210">18995 17518 37,'-3'-13'28,"3"13"4,-12 7-2,4 9-12,-8-6-7,11 7-4,-4 9-3,8-4 0,-3-4-1,8-1 0,0 2 0,4 5-1,-2-2 1,3 4 2,-9-26 1,5 68-2,-5-68 1,-7 78-2,7-78 1,-19 73-3,19-73-2,-19 51-7,19-51-23,0 0-9,0 0 2,9-44 2</inkml:trace>
  <inkml:trace contextRef="#ctx0" brushRef="#br0" timeOffset="211">19166 17671 60,'-1'28'34,"3"-1"-1,-2-27 4,0 57-22,0-57-3,-13 80-5,13-80-3,-14 80-9,14-80-26,1 49-2,-1-49-4,5-21 0</inkml:trace>
  <inkml:trace contextRef="#ctx0" brushRef="#br0" timeOffset="212">19163 17414 40,'-22'0'23,"22"0"-21,-16-5-2,16 5-23,-2-15-3</inkml:trace>
  <inkml:trace contextRef="#ctx0" brushRef="#br0" timeOffset="213">19317 17941 38,'0'0'32,"0"0"0,0 0-13,60-8-2,-54-17-10,10-18-2,-8 8-3,3 2 1,-7-1-5,1-11 4,-11 10-1,2 0-1,-9 14 3,2 7-1,-8 16 1,5 1 0,-7 14 0,21-17 0,-32 74 3,32-74-2,-25 100 2,17-42-3,2-6 1,6-52-8,5 86-2,-5-86-30,14 57 0,-14-57-4,33-24 4</inkml:trace>
  <inkml:trace contextRef="#ctx0" brushRef="#br0" timeOffset="214">19589 17629 44,'4'32'32,"-4"-32"3,-1 76-1,1-76-21,-10 69 1,10-69-6,0 59-1,0-59-3,0 0-2,11 28-1,-1-46-4,2-1 0,3-11-1,0 0 3,1 5-1,-1-3 2,-15 28 0,19-4 3,-19 4 2,0 0-2,4 75 1,-4-75-1,7 57-12,-7-57-28,0 0 4,40 40-6,-10-61 3</inkml:trace>
  <inkml:trace contextRef="#ctx0" brushRef="#br0" timeOffset="215">20059 17340 39,'-8'-11'32,"8"11"2,-15 0 0,11 14-15,-9 6-5,18 27-4,-11 24-3,8 9 0,-4 8 0,3 7-3,0-3-1,0-18-5,9-7-14,-9-15-24,-1-52 4,0 0-4,39-17-1</inkml:trace>
  <inkml:trace contextRef="#ctx0" brushRef="#br0" timeOffset="216">20289 17876 24,'0'0'32,"24"49"0,-24-49 0,0 0-14,0 0-1,4-40-9,-4 40-2,-3-33-3,2 6 0,-7 11-2,0-9 0,-4 12 0,12 13-3,0 0 4,-49 6 1,49-6-1,-38 52-1,38-52 2,-33 80-1,33-80 1,-19 57-2,19-57 0,-1 50-6,1-50 5,0 0-1,0 0 1,53-9-1,-53 9 1,0 0 0,54-41 0,-54 41 3,0 0-2,0 0-1,49-36-3,-49 36-8,0 0-22,0 0-1,0 0-2,52-40 2</inkml:trace>
  <inkml:trace contextRef="#ctx0" brushRef="#br0" timeOffset="217">20441 17771 53,'0'0'37,"-3"52"-2,3-52-1,-4 52-24,4-52-2,0 0 0,15 51-4,-15-51-1,0 0-3,0 0-2,34-19 4,-20-9-5,1 5 2,1-5-2,-1 7 2,-2-7 0,-1 18 0,-12 10 2,0 0-1,0 0 6,0 0-3,23 83 3,-23-83-5,-5 98 4,5-98-2,-18 95 2,5-42-4,13-53 0,-32 79-2,32-79-3,-30 51-3,30-51-26,0 0-7,0 0 1,3-53-3</inkml:trace>
  <inkml:trace contextRef="#ctx0" brushRef="#br0" timeOffset="218">20739 17806 41,'0'0'30,"16"-10"-3,-16 10 4,13-22-25,2 9 1,-9-9-6,5-3 3,-5-1-3,2-3 0,-7 12 0,-1-9 0,-4 6-1,-2 8 1,6 12 0,-17 3 1,5 12 2,2 12 0,10-27 1,-22 65 1,22-65 1,-13 95-2,13-95 0,-2 65-2,15-50-11,-13-15-27,26 10 0,-6-27-2,6-14 1</inkml:trace>
  <inkml:trace contextRef="#ctx0" brushRef="#br0" timeOffset="219">20981 17649 49,'0'0'33,"-8"77"1,8-77 1,-14 83-26,14-83 0,-15 66-4,15-66 1,-6 51-3,6-51 0,0 0-2,0 0-1,0 0 7,12-28-7,-2 4 1,1-13-2,2-4 1,4 11-3,2-7 2,5 0-3,1 0-3,10 9-5,-12 9-20,10 9 0,-2 4-3,-1 5 2</inkml:trace>
  <inkml:trace contextRef="#ctx0" brushRef="#br0" timeOffset="220">21249 17891 61,'0'50'37,"0"-50"4,-13 70-4,13-70-19,-33 81-14,33-81-13,-39 80-25,39-80-5,0 0 2,0 0-5</inkml:trace>
  <inkml:trace contextRef="#ctx0" brushRef="#br0" timeOffset="221">21983 17281 54,'13'-15'31,"-8"-2"0,-1-3 0,6-9-23,-12-1-3,7 1-3,-4 2-1,-1 0-1,-2 3 0,-3 6 0,-3 3 0,-6 8 0,-2 6 0,-4 6 1,-4 7 0,1 12 2,-4 9 0,5 18 1,-1 14 1,7 17 1,-3 16-1,9 4 1,0 1-2,4-6-3,9-2-7,-13-3-26,13-37-4,-3-55-2,0 0 1</inkml:trace>
  <inkml:trace contextRef="#ctx0" brushRef="#br0" timeOffset="222">21641 17797 41,'-15'6'30,"15"-19"-4,0 13 4,26-21-25,8 9 0,-1 1 1,15 13 1,-5 0-1,7 2-1,-50-4 2,83 29 2,-83-29-3,56 41-3,-56-41 5,0 0-3,0 0-3,52 21 2,-52-21-5,17-20-3,-8-15 3,-1-3 1,-2 1-6,2-2 3,-6-5 3,-2 5-3,-3-10 3,-4 10 0,-1 12 0,-2 4 0,-1 11 0,-1 6 0,-1 17 1,-1 18 0,2 10-1,0 14 2,1 7 0,1 0-3,5 2-1,-1 5-16,6-67-16,15 72-5,-1-60 5,-14-12-2</inkml:trace>
  <inkml:trace contextRef="#ctx0" brushRef="#br0" timeOffset="223">22194 17646 71,'13'12'36,"-4"6"-2,-9-18-11,13 65-9,-13-65-8,16 72 0,-16-72-7,0 0 4,8 61-4,-8-61 2,1-17 8,1-3-12,1-8 5,3-3-4,0-3 4,5 4-5,1-2 0,10 2-7,-10 9-23,16 0 1,-1-2-4,10-5 3</inkml:trace>
  <inkml:trace contextRef="#ctx0" brushRef="#br0" timeOffset="224">22948 17354 25,'-1'20'31,"1"-20"1,1 24 2,-7-8-14,12 12-1,-15 3-4,12 18-4,-11-6-4,5 4-2,-7 8-2,4-12 1,6-43-4,-14 63 3,9-51-4,1-23 0,3 0 0,1-14 0,2-25 0,1 6-3,-1-8 5,1-6-5,-1 0 4,-1 4-1,1-4 1,-1 8-2,4 8 2,2-1-2,3 6 3,1 6-2,2 8 2,2 11-1,1 10 2,0 11 0,-5 8 0,-2 9 2,-4 3-1,-1 9 0,-7 2-1,-1 3 1,-7-3-3,0-6 2,-4 0-2,0-9-2,4-1-3,-2-18-5,13-6-19,0-17-9,7-5 3,-2-7-2</inkml:trace>
  <inkml:trace contextRef="#ctx0" brushRef="#br0" timeOffset="225">23212 17145 52,'2'22'34,"2"12"2,-8 0-1,4 19-17,-14-10-6,13 15-3,-9 0-3,5-8-1,-2 14-3,3-18-1,3-11-1,-1-22-1,2-13 1,0 0-1,10-28-1,-6 2 1,0-30 0,-3 7-1,0-3 1,-2 10 0,0-8 0,-2 4-1,2 11 1,-2 2-1,2 11 2,0 2-1,1 20 1,0 0 0,0 0 2,10 32 1,-7-3-1,6 3 1,-3 2-1,5 7 1,-1-8-2,3-10 2,3-4-3,4-15 0,5-13 0,3-10-2,5-9 2,1-14-2,4-2 1,-1 4-2,-3-4 2,-6 9-1,-5 9 2,-7 12 0,-16 14 1,15 5 0,-18 15 1,-1 12 2,-7 7-2,0 13 2,-4 15-2,0 1 1,2 4-3,1-14-1,9 3-9,-9-20-20,17-14-6,-5-27-3,24-20 2</inkml:trace>
  <inkml:trace contextRef="#ctx0" brushRef="#br0" timeOffset="226">23750 17297 63,'-7'16'33,"4"5"2,-4-2-1,7 15-19,-8-7-4,14 13-3,-10 1-1,11-6-2,-3 4-1,3 0-2,2-11 0,2-11-1,2-22-1,1-19 0,2-7 0,-2-4-1,1-12 0,-3-7 0,-2 5 0,-5-2 0,-6 12 2,-4 15-2,-5 2 1,-4 8 0,-1 12 0,-4 7-2,5 8-1,-5 1-7,18 7-20,-7-6-6,8-15 0,0 14-2</inkml:trace>
  <inkml:trace contextRef="#ctx0" brushRef="#br0" timeOffset="227">24192 17218 67,'0'0'32,"-12"-13"0,1 2-1,11 11-21,-27-10-3,14 13-3,-7 2 0,5 4-1,-4 1-1,5 6 1,2-2-1,6 11 0,3-2 0,3 1 1,1 9-1,4 8 1,-2 2 0,2 4 0,-6-2 0,0 5 0,-8-3 0,1 0-1,8-47-1,-32 66 1,12-46-3,1-4-1,19-16-4,0 0-5,-36 27-20,36-27-7,-7-22 2,7 22-5</inkml:trace>
  <inkml:trace contextRef="#ctx1" brushRef="#br0" timeOffset="155">18584 4019,'0'0,"0"0,0 0</inkml:trace>
  <inkml:trace contextRef="#ctx0" brushRef="#br0" timeOffset="229">4127 5623 1,'0'0'12,"0"0"-1,0 0-2,0 0-1,-4-11-1,4 11-1,0 0 0,0 0-1,0 0 0,0 0-1,0 0-1,0 0 0,0 0 0,13 14 0,-13-14 1,0 0-1,13 16 0,-13-16 0,11 13 0,-11-13-1,10 17 1,-10-17-1,10 17-1,-10-17 1,10 17-1,-10-17 0,11 17 0,-11-17 1,14 17-1,-7-6 0,-7-11 0,14 18 0,-14-18-1,14 21 1,-14-21-1,15 18 1,-15-18-1,15 18 0,-15-18 1,13 15-1,-13-15 0,11 11 1,-11-11-1,0 0 1,12 14-1,-12-14 1,9 11-1,-9-11 1,8 11-1,-8-11 0,10 14 1,-10-14-1,10 11 0,-10-11 1,11 12 0,-11-12-1,11 13 1,-11-13-1,11 13 0,-11-13 1,12 15 0,-12-15 0,12 15 0,-12-15 0,11 13-1,-11-13 1,10 15 0,-10-15 0,12 14 0,-12-14-1,10 15 2,-10-15-1,11 19 1,-11-19-1,12 18 0,-12-18 0,12 20 1,-12-20-2,13 19 0,-13-19 0,12 17 0,-12-17-1,12 16 1,-12-16-1,12 13 2,-12-13-1,10 15 0,-10-15 0,12 17 1,-12-17-1,14 18 1,-8-7-1,2 1 1,2-1-1,-3 0 0,-7-11 1,16 19-1,-7-8 1,-1 0-1,2 0 1,-1 2-1,2 1 1,-2 0 0,3 2 0,-2 0-1,1 0 1,0 0-1,0-1 1,-1 1-1,1-1 1,-1 2-1,-1-2 1,1-1-1,0 3 0,0-4 0,-2 2 1,1-3-1,-1 1 0,0-1 1,0 0-1,0 1 0,-8-13 0,14 21 0,-6-8 1,-8-13-1,14 23 0,-5-12 0,-2 2 0,2 0 0,-2 2 0,1-2 0,0 1 0,0-1 0,1 0 0,-1-1 0,0 1 0,2 1 0,-2-3 0,2 4 1,0-2-1,-3 3 0,3-2-1,-2 0 1,1-1-1,-2-1 1,0 1 0,2-2-1,-9-11 0,13 21 2,-5-10-1,-8-11 0,12 21 0,-12-21 0,12 20 0,-6-8 0,-6-12 0,12 21 0,-12-21 1,11 22-1,-4-10 0,0-1 0,-2 1 0,2 1 0,-2 1 1,2-1-2,-1 3 2,2-2-1,-1 2 0,2 1 0,-1-1 0,1 0 0,-2 0 0,3 2 0,0 0 0,-2-2 1,2 3-1,1 2 0,-3-1 0,5 1 0,0 2 1,2 0-1,-2-2 0,3 1 0,-1 0 1,2-2-1,-1 1 0,-1-3 0,1 3 0,-2-2 1,2 3-2,-2-1 1,2 0-1,-1 1 2,1 0-2,-2 0 1,1 1 0,0 0 0,-2-1 0,0 1 0,1-2 0,-2 2 0,0 0 1,0 1-2,-1 0 2,2 1-1,-2 0 0,1 2 0,0 1 0,1-2 0,0 1 1,0 1-1,2-2 0,-2-2 0,1-1 0,-1 0 0,0-2 0,0-2 0,0 0 0,-2 0 0,0-1 1,1 0-1,-1-1 0,1 2 0,1 1 0,-1-2 0,-1 0-2,2 2 2,-1-1-2,1-1 1,0 1 0,1-1 0,0-1-1,0 2 2,1 1 0,1 0 0,-1 1 1,3 2-2,-2-2 2,1 0-1,0 2 0,2-1 0,-2-1 0,-1 2 0,2-2 0,-3-1 0,0 1 0,0 0 0,0-1 1,-1 0-1,0 1 0,-2-2 0,1 0 0,-2 0 0,2-2 1,-2 2-1,0-2 0,0 0 0,-2-2 0,1 1 0,0 1 0,0-2 0,-1 2 1,1 0-1,0-1 1,-2 2-1,2 2-1,0-1 2,0-1-2,1 2 2,0 0-2,0-2 1,1 4-2,1-5 2,0 1 1,-1 3-2,1-3 2,-3 0-1,3 2 0,-3-1 0,1 0 0,-1 1 0,1 2 1,0-3-1,-1 3 0,1 3 0,0-4 1,-2 2-1,4 0 0,-2-1 0,-2 0 1,3 0-1,1 1 0,-1-4 0,0 4 1,3-1-1,-3-1 0,1-1 0,2 1 1,-3-4-1,0 3 0,2-2 0,-2 0 1,0 1 0,2 2-1,0-2 1,0 2-1,2 1 1,1-1 0,-3 2 0,5-2-1,-3 0 0,-1 0 1,1-1-1,-1 2 0,1 1 0,-2 2 0,1-1 0,0 0 0,-1 4 0,1-3 0,0 5 0,-2-4 1,1 1-1,-1 1 0,0-3 0,0 2 0,0-1 0,0-2 1,3-1-1,0 0 0,0 0 0,0-2 0,0-1 0,0 0 0,0 2 1,-1 1-2,-1-1 1,0 1-1,1 0 1,0 1 0,1 0 0,1 3-1,1-4 1,-1 1 0,1-1 0,2 2 0,-1-1 0,0-1 0,-1 1 0,0-2 0,2 2 0,-1 1 0,2 0 0,-1 2 1,1 0-1,-1-1 0,1 1 0,1 0 1,-1-2-2,-2-1 2,0 1-1,0-3 0,-2-2 0,0 2 0,0-3 0,0 1 1,-1-1-1,0 1 0,0-1 0,0 2 1,0-3-1,-2 0-2,4-1 2,-1 1-2,0-1 2,0 2-2,1-4 1,-1 1 0,0 2 0,2-1 1,-4 2 0,1-1 1,1 1-2,-1-1 2,1 1-1,-1-1 0,1 1 0,0-1 0,0 1 0,1 0 1,0 0-1,0 1 0,-1 1 0,2-1 0,0 0 0,-1-1 1,3-1-1,-3 2 0,2-3 0,-2 0 0,2-2 0,-1 0 0,0 1 1,-2 0-1,0-1 0,0 0 0,-1-1 0,1 1 1,-1 0-1,0-1 0,-2 1 0,3-1 0,-2 1 0,1-2 1,-1 4-1,-1-1-1,1 1 1,1 0-1,0-1 1,1 0-1,-1-1 1,1 2-1,0-2 1,1-1 1,-1 2-1,1-1 0,-2 1 0,1-1 0,2 2 0,-2 0 0,0 0 0,1 2 1,2-1-1,-1 1 0,3 2 0,-1-2 1,0 3-1,-1 0 0,2-1 0,0-1 1,0 1-1,0 1 0,-1-3 0,1 1 0,0-1 1,1 0-1,-1 1 0,0-1 0,0 1 0,-1 0 0,1-2 0,-1 2 1,-2-2-1,2-1 0,-3 0 0,0-1 0,2 2 2,-2 0-2,3 0 2,0-1-2,0 2 2,-1 0-2,2-2 2,-1 1-2,0-2 0,1 0 0,-3 0 0,1-1 0,1 1 0,1 1 1,-1-1-2,3 1 2,-1 0-1,-1 1 0,3-1 0,1 1 0,0-1 0,-1 2 1,2-1-1,-1 0 0,1 0 0,0 0 0,-3 1 0,0 0 0,0 0 0,-1-2 1,0 2-1,-1-1 0,0-1 0,0 0 0,-1 0 0,1-1 1,0-2-1,0 1 0,0-2 0,-1 0 0,3 1 0,-2-2 0,2 1 1,0-1-1,2 1 0,-1-1 0,1-1 1,2 1-1,2 0 0,0-1 0,2 2 1,1-1 0,2 2-2,1-2 2,-1 0 0,1 0-1,0 0 0,0-1 0,-1-1 1,-1 0-3,1 1 3,1-2-2,-2 2 1,3 0 1,-2-1-1,0 1 0,2 1 0,2 0 1,0-1-1,-1 0 0,2 1 0,2-1 1,-1 0-1,3 0 0,0 0 0,-1-2 1,-3 1-1,2 0 0,-2-2 0,-3 0 0,0-1 0,-1-1 0,-1-1 0,-1 1 0,-1 1 0,0-1 0,0 1 0,0 1 0,-2 0 0,0 2 0,1-2 1,-2 1-1,-1-1 0,0 0 1,-1 0-1,0 2 0,-1 0 0,0-1 1,-1 1-1,-2-1 0,0-1 0,-3-1 0,-4-2 0,-2 0 1,-3-2-2,-12-3-1,14 4-8,-14-4-19,-15-12-5,0 1-1,-4-6-1</inkml:trace>
  <inkml:trace contextRef="#ctx0" brushRef="#br0" timeOffset="230">4595 5477 28,'-4'-15'30,"4"15"1,0 0-1,0 0-10,0 0-6,-6 14-6,11 6-4,-7-2-2,5 7-3,4 5-18,-2-7-12,-1-8-1,2-4 0,-6-11-1</inkml:trace>
  <inkml:trace contextRef="#ctx0" brushRef="#br0" timeOffset="231">4753 5502 56,'-1'20'31,"2"3"0,-3-4-9,-2 2-44,13 8-4,-7-8-5,5-1-1</inkml:trace>
  <inkml:trace contextRef="#ctx0" brushRef="#br0" timeOffset="232">4863 5606 39,'0'0'33,"0"15"1,0-3 0,5 14-17,-10-8-4,12 14-4,-9-3-4,7 6-1,-5-6-1,2 1-2,2-6 0,1-10-1,-5-14 0,14 0 0,-4-12-1,0-7 0,0-3 1,1-4 0,-3 2-1,0 0 1,-2 7 0,-1 6-1,-5 11 2,0 0-1,7 11 0,-6 4 1,-1 5-1,1-1 0,4 8-5,-7-15-19,9 4-11,-7-16 0,12 12-1</inkml:trace>
  <inkml:trace contextRef="#ctx0" brushRef="#br0" timeOffset="233">5121 5656 64,'7'24'35,"-11"-6"1,3 6-1,-10-3-24,12 10-4,-8-6-3,4-1-3,1-7-1,2-17-1,0 0-2,0 0 0,17-15 0,-7-5 0,3-3 0,0-3 1,2 4 0,0 2 2,-2 5 1,0 8 1,-13 7 1,20-2 2,-20 2-1,13 21 1,-13-6-1,2 3-1,-2-1-4,0-17-6,10 24-23,-10-24-6,12 10-1,-1-17 0</inkml:trace>
  <inkml:trace contextRef="#ctx0" brushRef="#br0" timeOffset="234">5456 5672 71,'-3'16'39,"-1"8"-1,-7-1 1,12 14-27,-16-12-3,8 4-6,2-1-7,5-28-9,-1 17-24,1-17 0,13-13-2,-3-10 1</inkml:trace>
  <inkml:trace contextRef="#ctx0" brushRef="#br0" timeOffset="235">5412 5517 73,'0'0'36,"-17"-17"-2,17 17-3,0-13-55,0 13-5,19-4-5,-6 3-2</inkml:trace>
  <inkml:trace contextRef="#ctx0" brushRef="#br0" timeOffset="236">5598 5701 73,'-1'26'38,"1"1"-1,-4-7 0,6 5-29,-7-12-1,9 1-2,-4-14-3,0 0 0,0 0-1,20-3 0,-9-12 0,1-3 0,3-4-1,0-5-2,7 8-8,-11-13-23,10 6-5,-3-5 0,7 6-1</inkml:trace>
  <inkml:trace contextRef="#ctx0" brushRef="#br0" timeOffset="237">5865 5675 60,'0'0'34,"11"15"0,-11-15 0,17 14-20,-17-14-7,0 0-2,14-1-3,-14 1-1,12-8 0,-12 8 0,10-15-2,-10 15 0,4-17 0,-4 17 0,-2-13-1,2 13 0,-11 0 1,11 0 0,-16 15 1,10 1 1,-2 1 2,4 5 0,-1-2 0,6 5 0,-1-5 0,5 1 0,2-5-4,-7-16-4,28 10-19,-14-18-12,5-4-1,-1-11 1,2 0-1</inkml:trace>
  <inkml:trace contextRef="#ctx0" brushRef="#br0" timeOffset="238">6079 5661 63,'3'17'36,"-4"0"1,5 4-1,-4-21-23,0 33-3,-4-22-6,5 1-2,-1-12-1,0 12-1,0-12-1,0 0 1,9-13 0,-4-1 0,3 2 0,2-5 0,5-1-2,-2-6-2,13 9-10,-9-9-21,11 2-1,-2-2 0,3 3-1</inkml:trace>
  <inkml:trace contextRef="#ctx0" brushRef="#br0" timeOffset="239">6403 5528 54,'-19'14'32,"5"-4"1,0 5-6,-6-9-16,13 8-4,-6-4-2,8 1-2,5-11-1,-3 18 1,3-18 0,14 12 0,-14-12 1,18 20 1,-13-8-1,2 6 1,-7-1-1,-1 2-1,-6 0-1,-2-1-1,-1-1-2,-3-9-4,9 14-12,-9-17-19,13-5-2,-11 3-1,11-3 1</inkml:trace>
  <inkml:trace contextRef="#ctx0" brushRef="#br0" timeOffset="240">6518 5673 53,'1'-13'31,"4"-1"1,-5-3 0,-2-4-26,5 9-1,-7-5-1,4 17-1,-7-20 0,7 20-1,0 0 0,-14 3-1,14-3 1,-15 20 1,7-3-2,2 5 2,-2-1-1,5 1 0,-1-5-1,4 0 1,0-17-1,5 14 0,-5-14-1,17-3 0,-5-3 0,-1 1 1,1 0-1,-1 5 1,-11 0 0,20 7 0,-20-7 0,18 10 0,-18-10 0,21-4 0,-8-4-1,3-3 1,1-5-1,2-3-1,0-1 1,-1-2 0,-1 3-1,-2-3 0,-1-1 1,-4-1 0,0-3-1,-4-1 2,2-1-2,-5-3 0,1 7 0,-4-1 1,0 13-1,0 13 1,-11-6 1,4 19 1,-3 8 1,3 12 0,-4 1 2,7 7-2,-1-3 1,9 1-2,4-5-1,7-11-6,15 9-18,-10-20-14,10-2-2,0-7-1,0-2 0</inkml:trace>
  <inkml:trace contextRef="#ctx0" brushRef="#br0" timeOffset="241">4916 6240 52,'4'17'33,"-4"-17"1,13 15-2,-13-15-20,19 7-3,-19-7-4,23 0-2,-12-5-1,2-1-1,-4-5-1,0 0 0,-3 0-2,-4-2 1,0 1-2,-4-1 2,2 13-2,-13-14 2,13 14-1,-23 3 2,11 6 1,-1 5-1,1 4 4,2 7-1,2-1 2,7 8-1,1-4 0,8 4 0,1-9-1,4-6-3,5-1-6,-4-21-15,11 1-15,-1-12 1,3-3-2,-4-7 1</inkml:trace>
  <inkml:trace contextRef="#ctx0" brushRef="#br0" timeOffset="242">5188 6125 55,'0'0'37,"-4"24"1,2-3-1,3 19-19,-7-13-6,9 12-7,0 2-8,-8-10-28,12 1-5,-2-13-1,7-5-1</inkml:trace>
  <inkml:trace contextRef="#ctx0" brushRef="#br0" timeOffset="243">5317 6336 64,'0'0'32,"17"-11"1,-17 11-2,21-23-26,-4 10-2,-4-3-1,2 0-2,-4 3 0,-1 2 0,-10 11 0,5-13 0,-5 13 0,-14 8 2,2 1 1,0 10 1,-6-2 1,5 10 0,-4-4 1,10 7 0,0-7-1,9 0-2,3-3-3,-5-20-6,38 20-25,-19-22-6,9-4-1,-2-6 0</inkml:trace>
  <inkml:trace contextRef="#ctx0" brushRef="#br0" timeOffset="244">5683 6197 64,'-5'-15'35,"5"15"-1,-14-10 2,-1 3-30,15 7 2,-24 13-2,11 4-1,-1-1 0,3 8-2,0-2 2,5 6-2,3-5 1,7 2-2,6-12-1,3-6-2,9-1-5,-5-21-17,14 4-15,-3-6 0,4-3-1,-6-9 0</inkml:trace>
  <inkml:trace contextRef="#ctx0" brushRef="#br0" timeOffset="245">5858 6045 66,'5'16'38,"-4"1"0,6 12 1,-9-5-27,13 16-1,-11-5-4,5 5-5,-2-2-2,-3-8-5,11 8-21,-12-21-12,4-2-1,-3-15 1,0 0-1</inkml:trace>
  <inkml:trace contextRef="#ctx0" brushRef="#br0" timeOffset="246">5739 6261 61,'16'-15'34,"4"1"2,-2-4-2,13 10-22,-13-7-3,14 13-2,-9-4-3,5 11 0,-4 0 1,2 6-3,-4 0 1,0 1-2,-4 0 1,-3 0-1,-3-1 1,-12-11-3,15 14 2,-15-14-1,0 0 0,0 0-1,0 0 1,0 0 0,0 0 1,7-17-2,-5 6 0,3-3 0,3 0 0,3-2-1,3 1-2,1-2-1,9 8-7,-10-11-17,11 14-8,-3-1-1,4 6 1</inkml:trace>
  <inkml:trace contextRef="#ctx0" brushRef="#br0" timeOffset="247">6337 6231 40,'-1'14'34,"0"-2"2,1-12 0,4 25-17,-4-25-5,0 0-5,0 0-3,14 7-1,-14-7-2,16-9-1,-16 9-1,21-20 0,-11 3-1,-2-1 0,-2-2-1,-1 2 0,-5 2 0,-2 3 0,2 13 1,-15-12-1,3 15 0,-3 8 1,1 4 1,0 2-2,4 2-2,-4-11-17,13 6-16,1-14 0,2 12-1,-2-12-1</inkml:trace>
  <inkml:trace contextRef="#ctx0" brushRef="#br0" timeOffset="248">6554 6121 54,'6'11'35,"-5"1"3,-4 1-1,2 12-19,-9-8-9,8 12-1,-7-7-2,5 2-3,-1-5 0,3-6-2,2-13-1,0 0 0,13 0 0,-13 0-1,20-21 1,-7 10 0,-2 0 0,0 5 1,-11 6 0,17 2 1,-17-2-1,13 12-1,-3-1-6,-10-11-20,15 0-12,-15 0 0,24-14-2,-9-4 0</inkml:trace>
  <inkml:trace contextRef="#ctx0" brushRef="#br0" timeOffset="249">5183 6671 46,'0'15'33,"0"5"1,0 4 0,8 13-17,-14-17-5,15 14-4,-10-14-2,5 3-3,-2-11-1,-2-12-1,0 0 0,13-2-1,-7-13-1,0-4 0,3-2 1,-1-2-2,2 1 1,-3 2-1,2 5 1,-9 15 0,13-8 2,-13 8-1,13 16 2,-7 1 0,-4-2 0,4 5 0,-3-3 0,3-2 0,-6-15-1,7 17-1,-7-17-1,16-6-1,-3-3 0,1-8 0,4 1-1,-3-5-1,4 7 2,-5-1-1,0 8 2,-14 7 0,16 0 2,-16 0 1,5 17 0,-2-4 0,-3-13 0,3 22 1,-3-22-2,10 12 1,-10-12-2,18 5 1,-5-6-1,1-2 0,1-3 0,1-1 0,0-3 0,-2-1 0,0-1 0,-5 0 0,-9 12 0,15-19 1,-15 19-1,5-11 0,-5 11 0,0 0 0,-7 11 0,7-11 1,-9 18-1,9-18 0,-5 18 0,5-18 1,1 15-1,-1-15 0,0 0 0,18 0-1,-18 0 1,20-14 0,-9 5 0,-1-3 1,0-2-1,-2 1 0,-3 1 1,-2 1-1,-3 11 1,-4-17-1,4 17 0,-16-9 0,5 6 1,-1 3-1,1 1-1,-1 2 1,12-3-1,-21 8-2,19 5-7,-11-13-18,13 0-9,4 11 1,-4-11-1</inkml:trace>
  <inkml:trace contextRef="#ctx0" brushRef="#br0" timeOffset="250">5794 6475 77,'5'11'38,"-2"13"-1,-5-7-9,7 25-18,-10-4-1,9 12-2,-6-8-4,3 1-1,0-8-2,0-8 0,3-12-2,-4-15 0,11 0-1,-4-13-1,4-3 1,0-4-1,1 1 2,-2 0 0,2 6 1,-12 13 1,19-13 1,-19 13 1,12 11 1,-7 3 0,-6-1 0,-1 7 0,-5-1-1,0 3 0,-5-2-2,-3 2 1,0-4-1,-1-3 0,5-3-3,0-14-3,11 2-17,0 0-14,7-27 0,2 0-1,7 1 1</inkml:trace>
  <inkml:trace contextRef="#ctx0" brushRef="#br0" timeOffset="251">6019 6693 72,'1'13'39,"3"8"0,-4-5-1,3 12-27,-3-28-3,0 25-5,5-8-9,-5-17-22,0 0-10,0 0 0,17-18-1</inkml:trace>
  <inkml:trace contextRef="#ctx0" brushRef="#br0" timeOffset="252">5987 6537 63,'0'0'1,"0"0"-1,15-11-2,1 7-30</inkml:trace>
  <inkml:trace contextRef="#ctx0" brushRef="#br0" timeOffset="253">6233 6456 74,'3'26'38,"-3"3"0,4 11 0,-11-6-27,13 16-3,-10-6-4,3-2-7,7 7-16,-9-18-19,7-8 0,-4-23-1,12 15 0</inkml:trace>
  <inkml:trace contextRef="#ctx0" brushRef="#br0" timeOffset="254">6402 6646 79,'0'0'38,"6"25"1,-7-9-1,5 11-30,-10-8-1,4 5-4,0 0-6,-4-12-4,13 5-24,-7-17-7,0 0 0,5-14-1</inkml:trace>
  <inkml:trace contextRef="#ctx0" brushRef="#br0" timeOffset="255">6385 6483 82,'-12'-10'34,"12"10"-3,0 0-22,0 0-41,1-11-1,-1 11-3</inkml:trace>
  <inkml:trace contextRef="#ctx0" brushRef="#br0" timeOffset="256">6596 6387 71,'0'0'38,"10"26"0,-12-7 1,6 15-29,-8-1-2,6 14-2,-6-2-3,4 4-1,-1-2-5,-4-13-6,13 5-26,-12-14-4,4-8 1,0-17-2</inkml:trace>
  <inkml:trace contextRef="#ctx0" brushRef="#br0" timeOffset="257">6480 6711 62,'17'-7'35,"-3"6"-1,2-3 1,-3-6-29,9 7 0,-5-7-2,4 3-2,-5-3 0,1 5-1,-2-1 1,-1 5-1,0 1 0,-2 4 1,-12-4-1,21 9 0,-21-9 1,20 6-2,-8-6 1,1-4-1,-1-1 0,1-4 0,2 2 1,-2 6 0,0 2 1,-1 11 0,-5 6 1,0 14 1,-8 4 0,-1 10-1,-8 3 2,-1 3-3,-4-3-1,-2-9-3,8-1-6,-13-25-23,22-14-7,-15 6-2,16-22 0</inkml:trace>
  <inkml:trace contextRef="#ctx0" brushRef="#br0" timeOffset="258">7261 6595 48,'-7'-11'32,"7"11"0,-12-12 1,-4-2-19,16 14-4,-15-1-3,15 1-1,-13 16 0,11 3-2,-5-2 1,9 8-2,-2-4 0,5 5 0,2-4-2,1-4-2,7-3-3,-15-15-10,31-6-23,-16-4 0,4-2 0,-3-9 0</inkml:trace>
  <inkml:trace contextRef="#ctx0" brushRef="#br0" timeOffset="259">7374 6623 68,'1'20'37,"3"3"0,-3-3-1,7 9-22,-10-18-6,11 3-4,-9-14-3,17-1-1,-3-10-2,-2-7 0,6-3-1,-5-4 0,2 3 1,-6 0 1,1 7 0,-10 15 1,0 0 2,11 0 1,-11 0 0,3 29 0,-2-12-1,4 4 0,1 0-2,0-5-2,7 5-6,-13-21-20,15 3-9,-3-8 0,2-2-1</inkml:trace>
  <inkml:trace contextRef="#ctx0" brushRef="#br0" timeOffset="260">7652 6647 45,'4'11'34,"-2"1"1,1 3 0,-3-15-21,2 29-1,-2-29-5,-2 24-2,2-24-2,-4 17 0,4-17-2,0 0 1,0 0-2,1-11 1,4-1-1,4-4 0,3-4-1,2-4-4,11 4-3,-9-12-17,12 13-13,-5-2 0,3 8 0,-8 1 0</inkml:trace>
  <inkml:trace contextRef="#ctx0" brushRef="#br0" timeOffset="261">7884 6603 32,'2'21'31,"-2"-21"0,7 11 1,-7-11-14,0 0-7,14 3-4,-14-3-3,11-14-1,-6 2-1,1 1-1,-2 0-1,-2-1 0,-2 12 0,-1-18 0,1 18 0,0 0 1,-15-6 1,15 6 2,-14 15 1,9 5 0,-4-6 0,7 8 0,-3-4-1,7 3 0,0-3-2,4-7-2,7 4-7,-13-15-21,26-2-8,-9-4-1,6-2 0</inkml:trace>
  <inkml:trace contextRef="#ctx0" brushRef="#br0" timeOffset="262">7924 6571 31,'0'0'31,"0"0"1,0 0-3,0 0-7,0 0-6,3 21-4,-3-21-4,6 25-2,-4-11-1,6 4-1,-4-4-1,4 3 0,-8-17-2,10 20 0,-10-20 0,0 0 0,10 4 0,-10-4 0,9-17 0,-3 2 0,1-3 0,4-2 0,-1-3 0,2 0-1,2 1 0,-3 2 0,1 6-3,-5-2-2,8 16-7,-15 0-23,12-12-2,-12 12-1,17-6 1</inkml:trace>
  <inkml:trace contextRef="#ctx0" brushRef="#br0" timeOffset="263">8206 6614 59,'11'5'33,"-11"-5"2,11-8-9,1 11-10,-12-16-7,0 13-4,14-22-1,-8 9-1,-2-6-1,-1 2-2,0 3 0,-2-1-1,-2 4 0,1 11-1,0 0 1,-16-6 0,16 6 1,-16 21 1,6-4 2,5 7 1,-3-1 0,7 6 1,-2-4 0,9 3 0,0-9-1,9-4-2,7-4-7,-4-22-21,16 2-12,-2-7-1,5-2 0,-1-6 0</inkml:trace>
  <inkml:trace contextRef="#ctx0" brushRef="#br0" timeOffset="264">8408 6351 32,'0'0'32,"0"0"1,2-14 0,-2 14-12,0 0-6,0 0-5,0 0-3,5 25-2,-4-11-2,2 5-3,0 4-4,-6-9-20,6 6-11,0-7 1,-3-13-2</inkml:trace>
  <inkml:trace contextRef="#ctx0" brushRef="#br0" timeOffset="265">8547 6322 64,'7'23'34,"-3"-7"1,-2-6-9,3 1-48,5 10-5,-9-9-5,5 0-3</inkml:trace>
  <inkml:trace contextRef="#ctx0" brushRef="#br1" timeOffset="266">3465 12785 18,'0'0'19,"0"0"-3,0 0-2,-8-11-1,8 11-3,-9-10-2,9 10-3,-5-14-1,5 14-1,-3-17 0,3 17-2,-1-17 0,1 17-1,0-16 1,0 16 1,0-12 0,0 12 2,0 0 0,0 0 0,0 0 1,0 0 0,0 0 0,0 0-1,0 0-1,0 0 0,0 0-1,0 0 0,0 0 0,0 0-1,0 0 0,0 0 0,8 16 0,-8-16 0,4 13-1,-4-13 1,6 19-1,-6-19 1,5 17 0,-2-6 0,-3-11 0,5 17-1,-5-17 1,8 18-1,-5-7 0,-3-11 1,10 20-1,-10-20 0,10 20 1,-5-8-1,-5-12 0,8 20 1,-8-20-1,8 17 0,-8-17 0,7 17 0,-7-17 1,8 16-1,-8-16 0,8 16 0,-8-16 0,8 17 0,-8-17 0,10 18 0,-10-18 0,10 20 0,-10-20 0,11 18 0,-11-18 0,11 16 0,-11-16 0,8 13 0,-8-13 0,10 12 0,-10-12 0,0 0 0,15 13 0,-15-13 0,10 14 0,-10-14 0,11 12 0,-11-12 0,12 15 2,-12-15-2,11 14 2,-11-14-3,12 11 3,-12-11-2,12 13 1,-12-13-1,11 11 0,-11-11 0,14 14 0,-14-14 0,14 14 0,-14-14 0,14 17 0,-14-17 0,14 15 0,-14-15 0,15 16 0,-15-16 0,15 13 0,-15-13 0,17 14 0,-17-14 1,16 14-1,-16-14 0,17 14 0,-17-14 0,15 15 0,-15-15 0,16 15 0,-16-15 1,16 14-1,-16-14 0,15 16 1,-15-16-1,16 19 0,-16-19 1,17 20-1,-7-8 0,-2-1 1,2 0-1,-2 0 0,2 0 1,-10-11-1,16 20 0,-16-20 0,16 21 1,-8-10-1,-8-11 1,16 20-1,-16-20 0,19 21 1,-19-21-1,17 19 0,-17-19 1,16 19-1,-16-19 0,15 19 1,-15-19-1,15 18 1,-15-18-1,14 17 0,-14-17 1,12 15-1,-12-15 0,10 12 1,-10-12-1,8 12 1,-8-12-1,10 12 1,-10-12-1,13 14 1,-13-14-1,12 13 0,-12-13 0,15 15 0,-15-15 0,12 13 0,-12-13 1,13 13-1,-13-13 0,13 15 0,-13-15 0,16 14 1,-16-14-1,18 17 0,-18-17 0,18 16 1,-18-16-1,19 16 0,-19-16 1,18 17-1,-18-17 1,18 19-1,-18-19 1,19 16-1,-19-16 0,18 16 0,-18-16-1,20 16 2,-20-16-2,20 14 1,-9-6-1,0-1 1,0-1 0,1 0 0,1 0 0,-2-1 0,1 1 0,0 0 0,1 0 0,3 1 0,0 1 1,1 0-1,0-1 0,3 3-1,-1-1 2,1-1-1,1-1 0,-3 2 0,2-1 0,-2 1 0,0-2 0,0 2 0,0-2 0,0 0 0,-1 2 0,1-1 0,-1 1 1,2 2-1,-1 0 0,0-2 0,2 1 0,-1 2 0,1-2 1,-1 1-1,1 0 0,1 0 0,-2-2 0,1 2 0,0-1 0,1 1 1,1 2-1,1-2 0,1 0 0,0 0 0,0 0 1,2 0-1,0 0 0,1-1 0,-1-1 1,0 0-1,0 0 0,-2 1 0,0 0 0,0 1 0,-2-3 1,-2 2-1,0 1 0,-1-3 0,1 2 0,-2-3 0,1 3 0,-2-1 0,0-1 0,-1 1 1,-1 0-1,1 0 0,0 1 0,3-1 0,-2 1 0,0-2 0,0 2 0,0 0 0,0-3 0,0 2 0,-1-1 0,-1 2 0,-1 1-1,0 0 1,0-2-1,1 2 1,-2-1-1,2 1 1,0-1-1,-2-2 1,3-1 0,1 2 0,0-1 0,0 2 0,3-1 0,1 0 0,3 2 1,2-1-1,0 1 0,1-1 0,1 1 0,2-2 0,-2 1 0,-1 0 0,-1-1 0,0 1 0,0 0 0,-1 0 0,1 0 1,0 1-1,2 2 0,0-1 0,0-1 0,1 1 0,0-1 0,1 0 0,0-1 0,1 1 0,-1 2 0,1-4 0,2 2 0,1 0 0,1 1 1,2-1-1,-1 1 0,2-1 0,0-2 0,-1 2 1,-2-4-1,-1 0 0,-1-1 0,-1-1 0,-1-1 0,-1-1 1,1 2-1,-1 0 0,-1 1 0,1-1 1,0 0-1,-1 1 0,2 1 1,1-1-1,-2 0 0,2-1 1,1 1-1,0 2 0,2-4 0,1 3 1,-1-1-1,0 0 0,2 0 0,-1-1 1,-1-1-1,-1 3 0,-1-3 0,0 1 0,-3 1 0,2-1 1,0 0-1,0 1 0,-2 0 1,2-1-1,0 1 0,-1 0 1,2-1-1,3 2 1,-2-1-1,-1 2 0,4 0 0,0 1 0,1-2 1,0 0-1,1 0 0,-2 0 0,-2 0 1,2-2-1,-3-2 0,-2 1 0,-3 0 0,-1-1 0,-1 1 0,-3 0 1,2 2-1,0-2 1,-3 4-1,-1-1 0,0 0 0,-2 1 1,0-1-1,-2-2 0,-4-3 0,-14-2 0,18 3 0,-18-3 0,11 1 0,-11-1 0,0 0 0,0 0 1,0 0-1,0 0 0,0 0 0,0 0 0,0 0 1,0 0-1,0 0-1,0 0 1,0 0 0,0 0-3,0 0-11,0 0-12,0 0-12,-15-22 0,-1 1 0,-3-9-2</inkml:trace>
  <inkml:trace contextRef="#ctx0" brushRef="#br1" timeOffset="267">4350 13017 54,'0'0'34,"0"0"1,0 0 1,-14 4-15,20 19-8,-13-6-5,9 11-4,-2 1-1,0-1-7,12 6-23,-8-12-8,4-5-1,-8-17 0</inkml:trace>
  <inkml:trace contextRef="#ctx0" brushRef="#br1" timeOffset="268">4452 13056 58,'0'0'34,"8"15"1,-8-2-2,1 6-18,3-2-39,3 10-5,0-4-3,1 0-3</inkml:trace>
  <inkml:trace contextRef="#ctx0" brushRef="#br1" timeOffset="269">4680 13125 61,'-5'18'35,"0"8"0,0 2 0,10 13-21,-11-11-3,11 8-6,-4-8 0,7-4-3,-1-10-1,-7-16 0,21 2-2,-10-13 0,1-7 1,-2-3-1,-2-2 1,-1 0 0,0 4 1,-4 3-1,-3 16 1,0 0 0,0 0 1,4 18 1,-4 3-1,2 4 0,2 2-2,1 0-1,6 0-4,-11-27-20,18 18-11,-6-20 0,5-5-1,-2-9 1</inkml:trace>
  <inkml:trace contextRef="#ctx0" brushRef="#br1" timeOffset="270">5027 13169 30,'0'0'32,"0"0"0,-11 2 1,11-2-11,0 0-5,-10 14-5,12 8-5,-8-5 0,6 13-3,-5-2 1,4 3-2,-3-3 0,2-3-1,1-6-2,1-8 0,0-11 0,0 0-1,7-13 0,-3-3 0,2-2 1,0-2-1,0 0 1,0-1 0,0 4-1,0 4 1,2 2-1,-8 11 2,13-11 1,-13 11 0,17 6 0,-17-6 1,18 19-1,-7-3 0,-1 2-2,-1-6-7,10 10-24,-9-8-5,4-2-1,-14-12 0</inkml:trace>
  <inkml:trace contextRef="#ctx0" brushRef="#br1" timeOffset="271">5289 13241 77,'2'-13'36,"-2"13"1,0 0 1,14 19-23,-14-19-5,-1 30-4,-1-8-1,5 3-4,-2 3-2,-2-8-7,16 6-23,-13-14-6,-2-12-1,0 0 0</inkml:trace>
  <inkml:trace contextRef="#ctx0" brushRef="#br1" timeOffset="272">5272 13058 87,'-11'-7'34,"11"7"-3,0 0-14,0 0-43,0 0-6,0 0-2,18 10 0</inkml:trace>
  <inkml:trace contextRef="#ctx0" brushRef="#br1" timeOffset="273">5438 13222 76,'11'19'38,"-4"-4"0,5 8 0,-13-12-25,18 15-3,-13-13-4,7 4-1,-5-6-2,-6-11-1,15 10 0,-15-10-1,16-14 0,-8 0 0,3-4-4,0-5 0,6 12-12,-8-10-23,8 6-1,-3 0-1,4 6-1</inkml:trace>
  <inkml:trace contextRef="#ctx0" brushRef="#br1" timeOffset="274">5829 13367 53,'-14'5'33,"2"-2"2,12-3-2,-16 0-10,16 0-10,0 0-6,0 0-2,0 0-1,0 0-2,15-11 1,-15 11-1,13-23-1,-6 9 0,-2-3 0,-1-1 0,-2-1-3,0 1 2,-4 4-2,0 0 2,2 14-3,-11-13 3,11 13 0,-12 6 0,6 7 2,1 5-1,0 6 2,4 3-2,2 0 2,3 4-2,3-5 0,3-4-1,4-5-3,1-13-4,12 5-17,-9-18-12,5-3-1,-3-10 0,2-1 0</inkml:trace>
  <inkml:trace contextRef="#ctx0" brushRef="#br1" timeOffset="275">6030 13244 68,'16'6'35,"-14"6"1,3 5 1,-12-6-24,17 18-1,-14-13-5,10 2-2,-7-3-2,3-3-2,-2-12 0,1 11-1,-1-11 1,0 0-1,4-16 0,0 4 0,-1-2 1,5-3-2,4 0-1,1-5-3,15 12-15,-8-7-17,8 4 0,-4-1 0,8 6-1</inkml:trace>
  <inkml:trace contextRef="#ctx0" brushRef="#br1" timeOffset="276">6446 13193 59,'1'-11'32,"-1"11"0,0-12 2,-8 1-22,8 11-3,0 0-2,-16 18-3,4-7 0,1 4-3,-3 1 2,1-1-3,2 1 2,1-2-1,10-14-1,-8 18 1,8-18 0,8 17 1,-8-17 0,20 19 1,-11-8-1,4 4 1,-6-3 0,2 4 0,-8-3-2,0 3 1,-6 0-1,-2-2 0,-3 1-2,-1-4 0,1 2-3,-3-13-5,13 0-24,0 0-4,0 0 0,-1-24-1</inkml:trace>
  <inkml:trace contextRef="#ctx0" brushRef="#br1" timeOffset="277">6624 13306 56,'14'0'33,"-14"0"-1,14-8 1,-3 5-20,-13-13-4,2 16-3,2-25-3,1 10 0,-7-2-2,0 3-1,-2 2-1,6 12 1,-17-11 0,6 14 1,-2 6 1,2 9-1,-3 1 1,3 5-1,3 0 2,4-1-2,3-4 0,4-4 0,-3-15 0,19 10 0,-6-12 0,7-1-1,-4-5 1,2 2 0,-2-1 0,-1 3 0,-15 4 0,19 2 0,-19-2 0,0 0 0,14 13 0,-14-13 0,9 15-1,-9-15 1,16 12-1,-5-9 0,5-3 0,1-3 0,4-7 0,2-5-1,4-3 0,0-5 0,-2-4-1,-1-2 0,-4-1-1,-2-3 2,-5 2-2,-7-2 1,-1 1 0,-6 0 0,-3 5 1,-2 5-1,0 6 2,6 16 1,-20-2 1,12 19 1,-6 11 1,8 9 1,-2 5 1,8 5-1,0-1-1,8-1-3,9 6-9,-8-19-21,14-3-9,-2-6-1,0-4-1</inkml:trace>
  <inkml:trace contextRef="#ctx0" brushRef="#br1" timeOffset="278">4975 13604 60,'0'0'33,"0"0"1,0 0 0,0 21-18,10 15-3,-11-6-6,8 15 0,-4-4-3,4 6 0,-5-7-2,3-1-2,-2-8 0,-1-12 0,-2-19-2,0 0 0,17 1 0,-11-18 1,3-5-1,-2-5 1,3 0-1,-1 3 0,-2 4 2,0 8 0,-7 12 2,14-1 0,-10 12 1,4 6-1,-3 2 0,2 3 0,3 0-4,-3-6-5,14 5-26,-10-10-3,5-2 0,-3-9-1</inkml:trace>
  <inkml:trace contextRef="#ctx0" brushRef="#br1" timeOffset="279">5276 13966 64,'1'14'33,"-1"-14"-1,7 19 2,-7-19-20,16 4-4,-16-4-5,18-15-2,-8 0-1,3-1 0,-3-5 0,1 0 0,-5 0-1,-1 2 0,-7 5 0,-3 3 0,5 11 0,-21-9 1,7 14-2,-2 6 1,1 3-2,0 3-1,8 10-5,-6-6-23,11 3-5,2-5-1,8-4 0</inkml:trace>
  <inkml:trace contextRef="#ctx0" brushRef="#br1" timeOffset="280">5495 13639 67,'0'0'36,"-1"17"1,5 12 1,-10-2-21,13 27-5,-12-4-3,9 14-5,-2-2-5,1-12-13,8 3-22,-4-14-2,8-10 0,-1-17 1</inkml:trace>
  <inkml:trace contextRef="#ctx0" brushRef="#br1" timeOffset="281">5708 13920 83,'9'11'34,"-9"-11"2,10 11-2,-10-11-26,0 0-1,14 9-3,-14-9-3,15-11 0,-7-1-1,0-3 0,0-1 0,-2-2-1,0 1 0,-5 1-1,-1 16 1,-12-13 0,12 13 1,-21 16 1,8 2 1,2 11 1,-3 0 2,6 6-2,0-3 2,10 1-2,0-8-1,9-7-3,9-2-7,-6-17-22,16 2-8,-2-9 0,9-3 0</inkml:trace>
  <inkml:trace contextRef="#ctx0" brushRef="#br1" timeOffset="282">6114 13867 74,'0'0'35,"0"0"1,15 6 0,-23 7-23,18 19-4,-12-5-2,10 8-2,-8-5-2,4-1-2,-2-4-1,1-11-1,-3-14-2,12-2 1,-1-12-2,-1-9 1,3 0 0,-2-3 1,1 2-1,-3 4 2,0 4 0,-9 16 3,13-8 1,-13 8-1,10 21 3,-4-1-1,-4-3 0,4 2 0,-2-2-1,2 0-1,0-5-1,-6-12-1,17 8-2,-6-18-1,4-1-1,-3-8-1,4 3-1,-5-6 2,2 7-1,-6 1 2,-7 14 0,0 0 2,11 1 2,-11 12-1,-2 2 1,4-4-4,9 6-21,-11-17-8,19 3-1,-4-9-1</inkml:trace>
  <inkml:trace contextRef="#ctx0" brushRef="#br1" timeOffset="283">6588 13928 43,'-15'6'31,"15"-6"1,-6 22-4,6-22-6,-2 26-7,2-26-4,0 31-3,-2-18-1,12 6-3,-10-19 0,16 14-2,-5-16 0,1-5 0,0-9-2,1-2 1,-4-6 0,0-2-1,-3 0 0,-2 0 0,-3 3 0,-2 3-2,1 20 1,-11-17-4,7 29-8,-11-5-21,7 10-2,-3-5 0,2 6 1</inkml:trace>
  <inkml:trace contextRef="#ctx0" brushRef="#br1" timeOffset="284">6889 13667 46,'0'0'31,"5"18"3,-4 1-1,4 20-12,-12-12-6,17 23-5,-16-8-1,9 10-3,-8-10-2,4-5-1,-3-7-2,1-8-1,2-10 0,1-12-1,0 0-1,8-24 1,2 5-1,0-3 1,3 0 0,3 3 0,1 5 0,0 3 1,1 8 1,-1 5-2,-4 4 2,-2 8-1,-4 0 2,-5 3-1,-3-2 1,-5 2-2,-6-2 1,-3 1 0,-3-2 0,0-5 0,-3 0-1,0-4-2,8-2-4,-8-16-19,21 13-10,-9-23-1,16 3 1,3-6-2</inkml:trace>
  <inkml:trace contextRef="#ctx0" brushRef="#br1" timeOffset="285">7156 13909 95,'3'22'38,"1"5"-1,-6-8-1,6 6-30,-4-8-3,0-17-8,15 25-24,-15-25-6,12-10-1,-6-8-1</inkml:trace>
  <inkml:trace contextRef="#ctx0" brushRef="#br1" timeOffset="286">7144 13747 84,'0'0'34,"-17"6"1,17-6-3,-3 13-27,3-13-33,20 7-5,-6-3-1,4-5-2</inkml:trace>
  <inkml:trace contextRef="#ctx0" brushRef="#br1" timeOffset="287">7384 13593 94,'2'24'39,"-3"4"-1,3 13 1,-12 2-29,13 21-3,-8-1-2,1 3-5,2-3-4,-4-16-8,12 0-26,-7-21 0,7-13 0,0-24-1</inkml:trace>
  <inkml:trace contextRef="#ctx0" brushRef="#br1" timeOffset="288">7479 13855 83,'2'17'37,"-4"1"-1,4 9 1,-10-7-26,13 13-4,-7-5-5,2-6-7,11 5-28,-10-15-2,-1-12-2,0 0 0</inkml:trace>
  <inkml:trace contextRef="#ctx0" brushRef="#br1" timeOffset="289">7499 13669 88,'0'0'38,"-18"10"-2,13 3 0,0 0-29,5-13-31,-1 21-10,1-21-2,22 11-1</inkml:trace>
  <inkml:trace contextRef="#ctx0" brushRef="#br1" timeOffset="290">7755 13571 68,'0'0'35,"2"17"2,2 9 0,-8 4-20,8 22-7,-18 2-1,11 19-2,-13 0-3,4 5-1,-6-3-3,0-12-6,16 1-20,-12-27-11,13-17 0,1-20-1,4-14 0</inkml:trace>
  <inkml:trace contextRef="#ctx0" brushRef="#br1" timeOffset="291">7571 14036 71,'9'11'33,"3"-7"0,5-5 0,9 1-23,-4-13-4,10-1-2,-4-6-1,5-1-1,-6-4-1,-2 3 1,-2-1-2,-3 2 0,-4 4 1,-3 9 0,-2 5 1,-11 3 0,14 18 1,-8 4-1,-5 4 1,1 4 0,-2-1 0,2 2-2,-1-7 1,4-6-2,-5-18 1,17 12-1,-5-13 0,3-1 1,2-1 0,0 4 1,-3 5 0,2 10 0,-6 6 0,-4 12 0,-5 9-1,-7 4-1,-3 11-5,-16-13-18,9 11-15,-11-11-1,4-6-1,-4-16 0</inkml:trace>
  <inkml:trace contextRef="#ctx0" brushRef="#br1" timeOffset="292">6722 14507 58,'11'-10'33,"-11"10"0,2-13 0,-11-4-15,9 17-7,-4-17-5,4 17-3,-10-14-1,10 14-1,-16 0 0,16 0-1,-18 23 1,12-1 1,-1 2 0,7 4 1,2 0-1,8 1 1,3-6 0,8-3-1,3-7-1,4-6-2,7-3-4,-11-16-10,10 5-20,-9-9-1,-1 4 0,-9-10 0</inkml:trace>
  <inkml:trace contextRef="#ctx0" brushRef="#br1" timeOffset="293">6936 14487 46,'0'0'32,"0"0"2,4 14 0,7 11-10,-14-13-7,17 21-6,-11-11-4,13 7-1,-7-10-4,6-3-1,2-9-1,-1-10-1,4-8 0,-3-9-1,1-3 1,-3-5 0,-3 4 1,-1 1 0,-4 5 0,-7 18 1,10-11 1,-10 11 1,8 18-1,-1 0 0,-1 2-2,0-2-1,5 6-5,-11-24-21,12 21-8,-12-21-2,18 5 1,-18-5-1</inkml:trace>
  <inkml:trace contextRef="#ctx0" brushRef="#br1" timeOffset="294">7271 14514 61,'15'8'32,"-10"7"2,-3 3-1,7 12-16,-15-13-6,11 11-4,-8-6-3,6 1-1,-6-4-1,4-4 1,-1-15-1,0 0 0,0 0-1,0-12 1,4-6 0,2-1-1,4-6-1,0-5-4,13 10-22,-9-10-9,8 7-1,-3-2-1,3 6 1</inkml:trace>
  <inkml:trace contextRef="#ctx0" brushRef="#br1" timeOffset="295">7503 14535 84,'-1'10'38,"1"-10"0,4 25 0,-4-25-25,12 34-4,-9-16-3,10 7-1,-5-4-3,6-3-1,-1-9 0,2-1-1,2-10 1,1-7 0,0-4-1,4-6-1,2-5 0,-5-3-2,7 5-2,-9-15-9,15 20-19,-17-6-5,6 12 0,-9-2 0</inkml:trace>
  <inkml:trace contextRef="#ctx0" brushRef="#br1" timeOffset="296">7850 14579 51,'3'15'30,"0"-3"3,-3-12-1,12 28-15,-12-28-4,9 17-2,-9-17-2,11 7-3,-11-7 0,14-5-3,-8-5 0,3-1-1,-3-8 0,0 0-2,-1-3 1,-3 0-1,-2 0 1,-1 3-1,-2 4 1,3 15-1,-13-9 1,13 9 0,-18 22 1,8-1 0,-1 4 0,4 6 0,0 1 0,4 2-1,2-1 0,5-3-3,7 2-3,-6-19-18,16 10-15,-3-12 0,7-3-1,0-13 0</inkml:trace>
  <inkml:trace contextRef="#ctx0" brushRef="#br1" timeOffset="297">8207 14339 84,'14'12'35,"-14"-12"0,6 29 0,-11-15-26,10 12-3,-6-1-6,-3-12-20,4 5-13,0-18-2,0 14 0,0-14-2</inkml:trace>
  <inkml:trace contextRef="#ctx0" brushRef="#br1" timeOffset="298">8297 14339 94,'4'23'38,"-4"-3"0,5 6-1,-12-5-29,12-5-17,1 7-24,-1-11-4,-5-12-2,12-3 0</inkml:trace>
</inkml:ink>
</file>

<file path=ppt/ink/ink2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0-31T23:42:01.461"/>
    </inkml:context>
    <inkml:brush xml:id="br0">
      <inkml:brushProperty name="width" value="0.05292" units="cm"/>
      <inkml:brushProperty name="height" value="0.05292" units="cm"/>
      <inkml:brushProperty name="color" value="#FF0000"/>
    </inkml:brush>
    <inkml:context xml:id="ctx1">
      <inkml:inkSource xml:id="inkSrc13">
        <inkml:traceFormat>
          <inkml:channel name="X" type="integer" max="2776" units="cm"/>
          <inkml:channel name="Y" type="integer" max="1569" units="cm"/>
        </inkml:traceFormat>
        <inkml:channelProperties>
          <inkml:channelProperty channel="X" name="resolution" value="99.99999" units="1/cm"/>
          <inkml:channelProperty channel="Y" name="resolution" value="99.9745" units="1/cm"/>
        </inkml:channelProperties>
      </inkml:inkSource>
      <inkml:timestamp xml:id="ts1" timeString="2013-10-31T23:42:01.474"/>
    </inkml:context>
  </inkml:definitions>
  <inkml:trace contextRef="#ctx0" brushRef="#br0">9963 3156 37,'0'-19'23,"0"19"1,1-11-4,-6 0-2,5 11-4,0 0-2,0 0-2,0 0-2,0 0-1,0 0-1,0 0-1,0 0-2,0 0 0,0 0-1,0 0 0,-9 20-1,9-3 1,-1 5-1,1 6-1,0 5 1,1 6 0,-1 2-1,3 4 1,-3 1-1,1 0 1,-1-3-1,1-5 0,2-2-1,-2-10 0,3-1-3,-4-25-16,2 12-12,-2-12 0,0 0 0,9-17-1</inkml:trace>
  <inkml:trace contextRef="#ctx0" brushRef="#br0" timeOffset="1">9831 3441 33,'0'0'26,"-14"9"1,14-9 1,-11 5-9,13 9-4,-2-14-4,0 21-3,0-21-2,9 29 0,-3-13-1,7 9 0,-5-7-1,7 8 0,-4-9-1,1 2 0,-2-5 0,1-2-1,-11-12 1,21 1-1,-21-1 1,23-22-1,-14 3 1,7-2-1,0-6 1,4 1-2,-1 3-4,-3-10-15,7 17-17,-7-3-1,6 7-1,-6-5-1</inkml:trace>
  <inkml:trace contextRef="#ctx0" brushRef="#br0" timeOffset="2">9689 2429 70,'0'0'30,"0"0"2,0 0-2,-17-16-15,17 16-6,0 0-2,0 0-2,5 16-1,2 1 0,-1 0-1,4 8 0,-1 3-1,3 5 1,-1 0-2,-1 3 1,-2-2-2,0-5 1,-4-6 0,0-3-2,0-7 1,-4-13 1,2 14-1,-2-14 0,3-11 0,-3 11 0,2-26 1,1 8-1,0-4 1,1-5-1,2 1 0,1-5 0,2 2 0,1-1 0,2 6-2,-2-2-2,5 14-5,-10-9-21,11 18-5,-16 3 0,23-4-1</inkml:trace>
  <inkml:trace contextRef="#ctx0" brushRef="#br0" timeOffset="3">10090 2678 44,'0'0'26,"-3"-12"1,3 12-7,0 0-4,-12-17-5,12 17-3,0 0-3,0 0 0,-18-4-2,18 4 0,-14 2-2,14-2 1,-16 4-1,16-4 0,-19 10 0,8-4-1,-1 0 0,-1 2 1,1 3-1,1 1 0,1 4 1,3-1-1,0 1 0,4 1 1,3 0 1,5 1 0,0-5 0,6 2 1,2-9-1,6 3 0,0-5 0,5-5-2,2 5-7,-6-13-24,7 5-1,-4-7-1,1 1-1</inkml:trace>
  <inkml:trace contextRef="#ctx0" brushRef="#br0" timeOffset="4">10238 2577 55,'0'0'31,"0"-11"1,0 11 0,0 0-12,10-18-7,6 19-6,-16-1-2,24-10-3,-9 8-1,-3-5-7,7 11-25,-8-5-2,-11 1-1,14 9 0</inkml:trace>
  <inkml:trace contextRef="#ctx0" brushRef="#br0" timeOffset="5">10264 2703 81,'0'0'35,"0"0"-1,18-3-2,-13-8-19,15 12-4,-6-7-6,4-5-10,6 8-25,-5-9-3,5 6 0,-4-8-2</inkml:trace>
  <inkml:trace contextRef="#ctx0" brushRef="#br0" timeOffset="6">10553 2399 47,'0'0'29,"0"0"2,0 0 0,0 0-10,-2 13-5,15 9-5,-7-6-4,10 10 0,-5-1-1,5 7-1,-2-3-2,0-1-1,-3-3 0,0-5-1,-2-4-1,-1-5 1,-8-11-1,15 5 0,-15-5 1,12-22-1,-6 4 1,2-5-1,-2-5 1,1-6-1,0-4 0,3 1 2,1-1-5,0-1 2,9 9-10,-13-8-18,15 13-7,-5-1 3,7 13-3</inkml:trace>
  <inkml:trace contextRef="#ctx0" brushRef="#br0" timeOffset="7">10868 2707 54,'14'-6'31,"-14"6"0,11-10 0,-11 10-12,0 0-6,12-11-6,-15-1-2,3 12-2,3-21 0,-3 21-1,-1-19 0,1 19-2,-9-18 1,9 18-1,-16-3-1,4 8 1,-1 4-1,-4 4 1,1 10-1,-1 3 0,2 8 0,0 3 1,3 2 0,2 1 0,5-1-1,4-7 1,2-6-1,4-9 1,-5-17 0,21 10-1,-6-16 1,1-6-1,-1-4 1,0-3 0,0 2 0,-2 1 0,-4 2 0,-9 14 0,11-15 1,-11 15 1,0 0 0,11 8 1,-10 3 0,5 5 0,-1-3 0,3 4 0,0-2-2,0-1 0,6 2-5,-14-16-19,18 10-12,-18-10-2,22 7 1,-22-7-1</inkml:trace>
  <inkml:trace contextRef="#ctx0" brushRef="#br0" timeOffset="8">11083 2577 76,'0'0'33,"0"0"1,-17-7-5,17 7-15,0 0-4,0 0-3,0 0-2,13-3-1,-13 3-1,18-6-2,-5 1 0,2-1-4,8 11-12,-9-12-20,10 3-1,-5-4-1,4 0-1</inkml:trace>
  <inkml:trace contextRef="#ctx0" brushRef="#br0" timeOffset="9">11330 2344 79,'0'0'34,"0"0"3,1 16-2,9 4-27,-5-3 0,10 15-1,-6-2-2,7 7-4,-5-5 2,2 1-4,-2-6 2,0-2 0,-2-8 0,-1-6-1,-8-11 1,15-1-1,-8-10 0,-1-5 1,0-3 0,2-7-1,-2 0 0,1-7 0,1-1 1,0 0 1,2 1-2,1-1 1,3 8-5,-3-4 0,16 15-23,-15-2-6,6 12-4,-7 1 0,4 14 0</inkml:trace>
  <inkml:trace contextRef="#ctx0" brushRef="#br0" timeOffset="10">11741 2619 71,'0'0'33,"0"0"0,2 21-2,-2-21-21,4 26 1,-6-9-4,8 11-1,-5-5-2,3 6-1,-2-4-4,-2-7-5,11 10-25,-11-28-4,1 21-1,-1-21 0</inkml:trace>
  <inkml:trace contextRef="#ctx0" brushRef="#br0" timeOffset="11">11616 2583 81,'11'-5'36,"-2"-7"-1,9 11 1,-8-13-26,18 17-1,-8-8-4,8 4-5,6 7-25,-8-10-10,0 4-2,-5-6-2,-1 6 0</inkml:trace>
  <inkml:trace contextRef="#ctx0" brushRef="#br0" timeOffset="12">9167 6902 45,'0'0'30,"0"0"1,0 0-9,0 0-5,-6-11-6,6 11-3,9-13-3,2 4-1,-3-5-1,4 1-1,1-2 0,3-1-3,3 5-3,-8-11-14,4 12-14,-1 7-2,-2 0 0,0 7 0</inkml:trace>
  <inkml:trace contextRef="#ctx1" brushRef="#br0">20109 10502,'0'0,"0"0,0 0,0 0,0 0,0 0</inkml:trace>
  <inkml:trace contextRef="#ctx0" brushRef="#br0" timeOffset="14">9235 6992 30,'-11'3'31,"11"-3"1,0 0 2,0 0-14,0 0-4,0-20-8,12 16 0,-6-12-4,10 7 0,-1-8-4,1-4-5,11 3-26,-5-4-4,2-1 1,-1-1-1</inkml:trace>
  <inkml:trace contextRef="#ctx0" brushRef="#br0" timeOffset="15">9391 6558 50,'0'0'31,"0"0"1,0 0-5,0 0-10,19 27-5,-13-12-3,12 13-2,-6-5 0,11 11-2,-7-4-1,5 3 0,-6-7-3,1 1 1,-4-9-1,-1-3-1,-11-15 1,13 16-1,-13-16 1,0 0 0,11-14 0,-8 2-1,-1-7 1,1-4 0,-2-8 0,1-4-1,1-2 0,-2-4 0,1 3 1,2-1-2,1 5 1,-3 0-3,7 12-3,-10-6-17,10 16-14,-9 12-1,15-10-1,-15 10 1</inkml:trace>
  <inkml:trace contextRef="#ctx0" brushRef="#br0" timeOffset="16">9836 6682 48,'5'-23'31,"-2"11"0,-3 12-9,-6-30-7,6 30-5,-1-26-4,1 26-2,-5-20 0,5 20-1,0 0-1,-11-10 0,11 10-1,-13 12 0,3 0-1,1 5 0,0 6 1,0 3-1,-1 3 1,3 2 0,-2 0 0,6-2 0,0-5 0,4-1 0,2-6 0,2-5-1,-5-12 1,14 11-1,-14-11 0,18-5 1,-18 5-1,14-9 1,-14 9 0,12-6 1,-12 6 0,0 0 0,15 4 0,-15-4-1,17 13 0,-17-13-4,29 13-17,-16-16-16,5 0 0,-1-13-1,4-1 0</inkml:trace>
  <inkml:trace contextRef="#ctx0" brushRef="#br0" timeOffset="17">9972 6499 41,'-14'10'33,"14"-10"1,-11 7 1,10 5-18,1-12-3,0 0-6,0 0-2,0 0-1,0 0-2,19-8 0,-19 8 0,21-7-2,-8 3 0,2-4-3,3 6-5,-18 2-25,25-17-5,-11 6 1,2 2-2</inkml:trace>
  <inkml:trace contextRef="#ctx0" brushRef="#br0" timeOffset="18">10158 6325 49,'0'0'34,"0"0"0,8 14 1,7 8-21,-15-9-2,16 17-3,-9-3-2,10 8-1,-6-5-2,5 3 0,-5-7-1,3-2-1,-7-8-1,1-4 0,-8-12 0,0 0-1,13-10 1,-11-1 0,1-8 0,-3-3 0,2-5-1,0-4 1,0-2-1,-1-1-1,3 1 0,-3 0-1,2 9-2,-1-3-2,-2 27-14,7-20-16,-7 20-3,0 0 1,13-4 0</inkml:trace>
  <inkml:trace contextRef="#ctx0" brushRef="#br0" timeOffset="19">10498 6481 49,'0'0'34,"0"0"1,9 14 0,-9-14-22,6 18 0,-6-18-5,7 28-2,-5-13-1,5 4-1,-6-2-1,3 2-1,-2-6-1,-1-1-1,1 1-3,-2-13-3,5 17-9,-5-17-21,0 0-1,0 0-1,0 0 0</inkml:trace>
  <inkml:trace contextRef="#ctx0" brushRef="#br0" timeOffset="20">10461 6482 55,'0'0'36,"0"0"1,-7 11 0,7-11-22,11-4-2,-11 4-5,19-10-3,-8 1-1,3-2-2,4 0-3,-3-11-10,12 5-27,-7-2 0,1-2-1,-2-2-1</inkml:trace>
  <inkml:trace contextRef="#ctx0" brushRef="#br0" timeOffset="21">9668 9637 20,'0'0'27,"0"0"-5,0 0-3,0 0-3,-3-14-3,3 14-4,0 0-1,3 11-2,-3-11-1,3 27-1,-2-6 0,5 14 1,-5 0-2,6 15 2,-6-3-2,4 10 2,-7-3 1,4 4-1,-6-7 0,3-3-1,-2-8-1,2-4 0,0-10-3,-2-9-3,10 3-10,-7-20-22,0 0-1,1-12 0,1-1 0</inkml:trace>
  <inkml:trace contextRef="#ctx0" brushRef="#br0" timeOffset="22">9471 9845 4,'0'0'22,"0"0"-2,0 0-4,8-12-2,-3-2-2,7 0-2,-3-10-1,9 2-2,-3-7-2,4 0-3,1-6 0,-1 3-1,2-1 0,-1 7 0,-3 1 1,0 12 1,-5 5 1,6 16 2,-9 4 1,8 15 0,-10 0 0,9 13 0,-7-5-2,7 4-1,-2-3-8,-2-8-28,6-12-3,0-4-1,1-10 0</inkml:trace>
  <inkml:trace contextRef="#ctx0" brushRef="#br0" timeOffset="23">9219 10687 16,'0'0'30,"6"12"0,-6-12 1,0 0-12,0 0-2,-6-17-7,6 17-3,-1-16-3,1 16-2,0-24-1,-1 10 0,-3 1 0,1 0-1,-1-1 0,-1 2 0,5 12 0,-10-16-1,10 16 0,-13-7 0,13 7-1,-14 5 1,14-5-1,-18 21 1,8-6 0,1 2 0,-2 3 1,3 3 0,1-1 0,3 1 1,2-4-1,3-3 1,4-4-1,-5-12 1,21 5-1,-7-11 0,2-5 1,1-2-1,0-4 0,-2-2 0,0 2 1,-4 3-1,-11 14 0,17-12 2,-17 12 0,14 7 1,-14-7 0,13 24 0,-10-8 0,6 3 0,-4 0-2,0-4-3,7 7-10,-9-11-21,-3-11 0,19 6-1,-19-6 0</inkml:trace>
  <inkml:trace contextRef="#ctx0" brushRef="#br0" timeOffset="24">9396 10605 34,'0'0'32,"10"11"1,-8 3 0,1 9-12,-3-23-8,4 34-4,-6-20-4,7 4-2,-4-5-2,-1-13-1,8 12-1,-8-12-1,11-10 1,-5-3-2,2-1 2,0-5-1,3 3 0,-3-1 1,1 4 1,-9 13 0,16-6 3,-16 6-1,12 15 2,-5 4 0,-6-4-1,4 4 0,-2-2 0,0-4-3,4 0-4,-7-13-10,12-5-20,-12 5-2,19-15 2,-8 0-2</inkml:trace>
  <inkml:trace contextRef="#ctx0" brushRef="#br0" timeOffset="25">9637 10639 63,'2'11'33,"-2"1"0,0-12-9,15 33-9,-15-33-6,11 24-4,-11-24-3,17 11-1,-17-11 0,23-7-2,-11-4 1,3-2 0,-2-2-1,-2-1 1,0 3 1,0 7 0,-11 6 1,19 7 1,-16 5 1,2 14 1,-6 2-1,2 9 0,-8 0 0,2 5-2,-6 0 1,0-4-2,-4-1-1,3-7-1,0-5 0,-2-10-2,8 0-5,-12-20-22,18 5-8,-11-13 1,10-1-1</inkml:trace>
  <inkml:trace contextRef="#ctx0" brushRef="#br0" timeOffset="26">10147 10643 30,'0'0'27,"-1"-12"-2,1 12-5,0 0-4,0 0-3,0 0-3,1 17-2,7 3-1,-6-3-2,9 10 1,-8-5-1,10 5 0,-7-7-1,5 1 0,-11-21-1,15 16 0,-15-16 0,16-9 0,-8-7-1,1-2 1,0-6-1,1 0-1,0 1 0,-2 0-3,4 7-2,-7-11-13,6 15-19,-11 12-1,18-11 0,-18 11 1</inkml:trace>
  <inkml:trace contextRef="#ctx0" brushRef="#br0" timeOffset="27">10415 10761 22,'0'0'29,"13"26"1,-10-13-3,-3-13-8,19 18-4,-19-18-4,24-10-4,-13-7-1,9 4-1,-8-12-1,5 2-1,-6-7 0,1 5 0,-7-2-1,-1 6 1,-8 2-1,-1 7 0,-6 4 0,-2 10-1,-6 4 0,0 8 0,-1 4-1,2 3-1,5 5-3,-2-11-6,16 3-24,0-3-2,-1-15 1,20 11-1</inkml:trace>
  <inkml:trace contextRef="#ctx0" brushRef="#br0" timeOffset="28">10717 10278 41,'12'25'33,"-9"2"2,-2 7 0,6 19-20,-14-9-1,14 19-3,-13-10-4,10 6-2,-6-7-5,1-15-7,13-6-27,-7-14-2,-5-17-1,20 3 0</inkml:trace>
  <inkml:trace contextRef="#ctx0" brushRef="#br0" timeOffset="29">10939 10320 70,'3'24'36,"-2"12"1,-1 18-9,-11-10-15,16 19-3,-14-8-4,9 5-2,-5-6-5,-1-12-4,12 1-19,-6-19-13,0-8 0,0-16-1,0 0 2</inkml:trace>
  <inkml:trace contextRef="#ctx0" brushRef="#br0" timeOffset="30">10832 10648 63,'2'-15'36,"-2"15"0,23-5 0,-4 9-22,-1-12-9,11 3-6,5 7-9,-7-7-25,7 3 0,1-3-1,-2 0 0</inkml:trace>
  <inkml:trace contextRef="#ctx0" brushRef="#br0" timeOffset="31">11225 10622 18,'-5'12'26,"5"-12"2,0 0 0,0 0-17,0 0 0,0 0-2,-12-12-3,12 12-1,-8-14 0,8 14-2,-10-14-1,10 14-1,-14-9 0,14 9 0,-18 2 0,18-2 0,-22 21 1,13-1 1,-3-3-1,4 8 1,2-7-1,4 2 0,2-9 1,0-11-2,13 10 0,-2-14-1,4-3 1,1-1 0,1-2 0,1 3 0,-4-1 2,3 8-1,-5 2 1,3 4-1,-4 0-2,0 0-3,6 7-19,-5-7-13,1-5-1,1-4 0,0-6 1</inkml:trace>
  <inkml:trace contextRef="#ctx0" brushRef="#br0" timeOffset="32">11450 10654 49,'-3'22'32,"3"-22"0,-3 12 0,3-12-21,0 0-3,0 0-3,0 0-2,16-13-2,-12-1 1,1 0-1,-3-3-1,1 1 1,-3-1 0,0 3-1,-2 4 1,2 10-1,0 0 0,-13-5 1,13 5-1,-15 17 0,7-4 0,2 3 1,-2-2 0,5 5 0,0-4 0,5 4 1,1-5 0,6 3 0,-2-1 0,6 2 1,-3 2-1,4 0 0,-6 2 1,0 2-2,-7-1 1,-4 4-1,-5 0 1,-6-1-1,-4-1 0,-3-2-1,-1-4-1,-1-5-1,6 0-3,-6-21-17,23 7-16,-18-22 1,19 0-1,2-9 0</inkml:trace>
  <inkml:trace contextRef="#ctx0" brushRef="#br0" timeOffset="33">11641 10648 31,'15'7'31,"-15"-7"2,13 5-1,-13-5-13,0 0-10,17 4-3,-17-4-3,12-9-1,-12 9-2,8-17 0,-8 17-1,0-21 0,0 21 0,-7-20 0,7 20 1,-12-6-1,12 6 3,-17 14 1,4-4 2,8 13 2,-9-5 0,11 10 0,-7-8 1,15 5-2,-3-10-1,12-2-3,7-1-8,-6-17-26,18 2-5,0-11-2,8-4 0</inkml:trace>
  <inkml:trace contextRef="#ctx0" brushRef="#br0" timeOffset="34">11961 10348 46,'0'0'32,"12"11"0,-4 8 1,8 20-19,-13-5-4,11 18-2,-9-6-1,7 13-1,-9-11-2,2 1 0,-5-12-2,-1-6-1,-1-12-1,2-19-1,0 0-1,0 0 0,3-22-1,0-3 1,6-1 0,1-3-1,3 4 2,2 2 0,1 5 2,1 8 1,-3 5 1,1 11 1,-15-6 0,17 27 0,-18-9 0,-1 7 0,-8-2-2,-2 2 0,-3-3-1,-2-1-2,2-5-1,-2-11-5,17-5-20,0 0-11,-10-17 0,12-7-1</inkml:trace>
  <inkml:trace contextRef="#ctx0" brushRef="#br0" timeOffset="35">12254 10603 51,'15'16'32,"-15"-16"1,16-2-1,-3 1-24,-9-12-2,10 3-2,-8-7-1,5 1-2,-7-2 1,1 4-2,-7-1 1,-1 3 0,3 12-1,-17-6 1,4 11 1,1 10 2,-4 1 0,6 11 1,0-2 1,7 8 0,-3-6 0,11 5-1,1-11-1,6 0-2,3-6-4,-1-13-4,18 5-20,-10-15-13,3-6 0,-3-10 0,-1-3 0</inkml:trace>
  <inkml:trace contextRef="#ctx0" brushRef="#br0" timeOffset="36">12481 10535 68,'2'25'37,"-1"0"1,3 4-1,-8-9-24,15 12-4,-11-13-4,6 1-2,-1-7-2,-5-13-1,12 4 0,-12-4-1,20-24 0,-9 3 0,2-1 1,1-1-1,0 2 1,-1 7 0,-2 8 0,-11 6 1,14 14 0,-10 11 1,-8 7 0,1 11 0,-8 3 1,-2 6-1,-5 0 0,-3 2-1,-2-7 0,0-4-3,6-3-4,-10-27-19,17 0-14,-1-15 0,11-9 0,4-14 0</inkml:trace>
  <inkml:trace contextRef="#ctx0" brushRef="#br0" timeOffset="37">12735 10600 51,'2'20'34,"-1"-7"1,2 12-4,-9-15-16,15 16-1,-11-15-5,13 6-3,-11-17-1,16 8-2,-16-8-1,18-18-1,-9 2 0,-1-5-1,1-5 0,-6-1 0,-1-1 0,-4 3 0,-3 5-1,-3 5 1,8 15 0,-21-6-1,9 14 1,0 9 0,1 7 0,1 3 0,5 2-1,1-4-2,13 4-10,-9-14-22,12-6-1,0-13-1,5-4 0</inkml:trace>
  <inkml:trace contextRef="#ctx0" brushRef="#br0" timeOffset="38">12949 10530 60,'3'21'36,"-1"4"1,-3 2-1,10 9-22,-18-15-3,11 8-5,-6-10-4,4-3 0,0-16-2,0 0 0,0 0-1,14-16 0,-3-3 0,0-3 0,3 3 0,-2 1 0,-1 5 1,-11 13 0,17-1 1,-17 1 0,10 26-1,-7-8 0,5 6-7,-12-9-24,11-1-5,-7-14-2,21 8 2</inkml:trace>
  <inkml:trace contextRef="#ctx0" brushRef="#br0" timeOffset="39">13298 10649 1,'-2'-21'18,"13"14"6,-13-15 1,4 8-10,2 3-2,-7-3-4,3 14 0,-7-12-2,7 12 0,-16 5 1,9 7-1,-9-4 0,7 11 0,-8-4 0,12 11 1,-9-9-1,11 9-1,-5-9-1,13 1 0,-5-18-2,13 12 0,0-19-2,4-9-2,4-9 0,-2-9-1,1-4-1,-4-9-1,1 4 1,-8-3-1,-1 10 2,-5 3 0,-3 11 2,0 22 1,-11-7 2,6 25 1,-6 7 2,5 17-1,-4 2 0,9 10-1,3-1-4,3-9-8,13 7-25,-4-10-4,2-10-1,-3-12-1</inkml:trace>
  <inkml:trace contextRef="#ctx0" brushRef="#br0" timeOffset="40">9012 11162 21,'0'0'28,"6"25"2,-5-6 1,0 3-12,13 24-2,-9-8-6,13 20 0,-8-9-2,10 11-1,-6-11-3,4-2-1,-6-10-1,2-8-1,-6-11 0,2-6-2,-10-12 1,12-4 0,-7-8-1,1-5 2,0-5-2,-1-2 2,1-5-2,1-1 1,0-1-1,-1 2 0,1 0 0,-1 1 0,0 4-1,1 0-2,5 10-4,-12-9-22,11 11-7,0 1-1,2 4 1</inkml:trace>
  <inkml:trace contextRef="#ctx0" brushRef="#br0" timeOffset="41">9474 11561 39,'2'24'34,"-1"-5"0,0 3 1,3 11-12,-9-11-9,13 13-6,-9-6-4,5-2-4,-2-5-3,-2-22-7,5 18-24,-5-18-1,0 0-1,5-13 1</inkml:trace>
  <inkml:trace contextRef="#ctx0" brushRef="#br0" timeOffset="42">9458 11604 45,'11'-6'32,"3"1"2,1-1-6,7 21-7,-22-15-6,30 27-5,-21-12-1,4 12-3,-11-4-1,1 3-2,-9-1 0,0-2-1,-5-1-1,0-5-2,0-2-2,-4-13-5,15-2-24,-11 5-5,11-5-1,-8-18 0</inkml:trace>
  <inkml:trace contextRef="#ctx0" brushRef="#br0" timeOffset="43">9756 11638 19,'-12'-9'30,"12"9"-1,-18 4 1,18-4-11,-17 16-8,3-11-4,7 6-4,7-11 0,-9 19-1,9-19 2,8 19 0,-8-19 2,16 20 0,-16-20 1,15 25 1,-15-25-2,9 26 0,-11-12-1,2 0-1,-7-2-3,1 0 0,-1-1-2,-4-9-5,11-2-22,0 0-9,0 0-1,-4-16 0</inkml:trace>
  <inkml:trace contextRef="#ctx0" brushRef="#br0" timeOffset="44">9917 11718 47,'0'0'31,"0"0"2,0 0-1,0 0-22,0 0-2,0-13-3,0 13-2,-3-13-2,3 13 0,-9-20-1,9 20 0,-12-15-1,12 15 2,-15-4-2,15 4 1,-18 14 0,12 5 1,-4-1 1,8 7 0,-4-3 1,7 2-1,-4-8 1,8-1 1,-5-15-2,15 3 0,-4-11-2,2-3 1,3-5-1,0 3 0,0-2 1,-1 4-1,-3 4 1,0 3 0,-12 4 1,21 7-1,-21-7 0,17 9 0,-17-9 0,18 4-1,-7-7 0,1-5-1,2-5-1,-1-7 2,2 1-2,-2-7 2,2 1-2,-3-3 2,-1 1-1,-2 0 1,-2 3 0,-1 4 0,-3 1 1,0 6-1,-3 13 1,1-13 0,-1 13 0,0 18 0,-3 5 1,-1 11-1,-3 5 1,1 4-1,-4 4 1,1-1-2,3-4-1,-1-10-4,13 2-17,-10-21-14,4-13-1,0 0 0,17-8-1</inkml:trace>
  <inkml:trace contextRef="#ctx0" brushRef="#br0" timeOffset="45">10018 11599 86,'-9'-18'39,"9"18"1,16-13-3,5 12-28,-2-9-5,8 0-7,16 9-22,-8-9-13,9 2-1,-2-6 0,5 2 0</inkml:trace>
  <inkml:trace contextRef="#ctx0" brushRef="#br0" timeOffset="46">10537 11442 51,'0'0'36,"13"0"2,-13 0-2,6 34-14,-16-22-9,15 16-5,-9-4-2,5 4-4,-1 0-4,-2-12-6,14-1-27,-12-15-3,11 5 0,-11-5-1</inkml:trace>
  <inkml:trace contextRef="#ctx0" brushRef="#br0" timeOffset="47">10547 11297 66,'-11'-10'35,"11"10"1,-16-6-3,16 6-27,0 0-35,0 0-4,0 0-3,20 13 0</inkml:trace>
  <inkml:trace contextRef="#ctx0" brushRef="#br0" timeOffset="48">10873 11342 51,'0'0'34,"-7"13"-2,-7-5 2,-5-3-22,10 14-4,-11-6-3,7 4-2,-1-3 0,8 0-1,6-14 1,-8 21 0,8-21 1,13 12 0,-13-12 0,21 11 1,-21-11 0,21 17-1,-21-17-1,10 24 0,-12-9-1,-5 2-1,-1 0-1,-6 0-2,5 2-4,-13-16-21,22-3-12,-22 11-1,22-11 1,-15-5-1</inkml:trace>
  <inkml:trace contextRef="#ctx0" brushRef="#br0" timeOffset="49">11353 11471 64,'0'0'32,"0"0"1,0 0-9,8-11-15,-14-2-3,4 2-4,-3 0-1,5 11-1,-11-17 0,11 17-1,-18-5 1,7 10-1,-2 7 0,-1 5 1,0 6 0,2 5 1,1 1 1,5 1 0,2-3 1,8-4 0,1-12-1,10-6 1,-2-15-2,7-7 0,-1-13 0,4-4-2,-1-9 1,-2-5-1,-3 2 1,-4-1-2,-4 6 2,-4 6 0,-5 8 1,-3 12-1,3 15 3,0 0 0,-17 20 0,16 12 3,-4 5-3,5 12 1,-1 1-1,5 1-2,0 1-5,-4-18-18,11 1-15,-2-16-1,3-9 0,2-13-1</inkml:trace>
  <inkml:trace contextRef="#ctx0" brushRef="#br0" timeOffset="50">11515 11456 66,'6'23'34,"-3"-5"3,-3 3-2,11 7-26,-16-11 0,10 4-4,-7-7-2,2-2-1,0-12 0,0 0-1,0 0 0,0 0-1,5-21 1,0 5-1,5-1 0,3-5-1,7 4-1,-2-7-4,14 16-12,-10-8-19,6 3 1,-2 2-1,-4 6 2</inkml:trace>
  <inkml:trace contextRef="#ctx0" brushRef="#br0" timeOffset="51">11774 11467 39,'-5'17'34,"1"4"-1,0-2 2,-7-7-16,17 15-6,-12-16-4,12 7-3,-6-18-2,13 15-1,-13-15-1,24-10 0,-10-3 0,3-4-1,-2-4 0,-2 0 0,-3 0 0,-4 2 0,-9 4-1,3 15 1,-19-13 0,1 16-1,-4 4 0,-4 2-2,5 10-5,-12-8-23,14 7-7,2-1-1,8-3 1</inkml:trace>
  <inkml:trace contextRef="#ctx0" brushRef="#br0" timeOffset="52">11972 11447 33,'14'3'32,"-14"-3"2,15 24 1,-6 6-16,-11-9-3,16 17-5,-16-9-2,10 9-4,-11-7-1,3 1-2,-2-4-1,-2-8-2,1-9 1,3-11-1,0 0 0,-11-9 0,9-10-2,-2-8 1,5-6-1,0-7 2,6-2-2,2-1 2,3 1 0,4 6 1,-3 7 2,8 10 1,-7 6 2,3 16-1,-17-3 1,15 27-1,-15-8 0,-1 8-1,-6-2-1,-2 2-1,-2-4-1,0-5-2,4 0-2,-4-19-10,11 1-22,0 0-2,9-19 0,-2-2 0</inkml:trace>
  <inkml:trace contextRef="#ctx0" brushRef="#br0" timeOffset="53">12246 11362 76,'3'18'37,"0"6"0,-1 2 0,4 11-28,-10-3-3,8 9-2,-7-6-1,3 1-1,-2-5-1,-2-5-1,-1-8 1,0-9-2,5-11 0,0 0 1,-9-21-2,5-2 0,4-2 0,-1-7 1,3-2-1,2 0 1,3 0 0,4 3 0,3 4 1,0 7 1,1 5 0,2 6 1,-2 8 0,-2 7 1,-4 5-1,-6 7 0,-6 2 0,0 3-1,-7 0 0,-2 0-1,-2-4-1,-1-4-1,6 4-5,-7-21-23,16 2-8,-1-16 0,10-2-1</inkml:trace>
  <inkml:trace contextRef="#ctx0" brushRef="#br0" timeOffset="54">12534 11405 53,'2'22'33,"-2"-22"1,4 16 0,10-4-23,-14-12-2,13 5-3,-13-5-2,17-7-1,-17 7-1,16-19-1,-10 6 0,-1 0-2,-1-2 1,-4 2-1,0 2 1,0 11-1,0 0 1,-17-4 1,17 4 0,-16 28 1,4-11 2,6 7-1,-2-3 1,7 3 0,1-3-1,5 1 0,2-5-3,4-4-2,9 8-12,-8-15-23,10 1 0,-2-8-2,3-3 2</inkml:trace>
  <inkml:trace contextRef="#ctx0" brushRef="#br0" timeOffset="55">12904 11420 38,'0'0'30,"-1"-20"2,0 7-2,1 13-17,-6-24-3,6 24-3,-9-22-2,9 22-2,-15-6 0,15 6 0,-19 13-1,9 3 0,-2 2 0,1 10 1,-2 0 0,6 5 1,-1-9-1,7 4 0,-2-9 1,8-2-1,-5-17-1,21 2-1,-6-17 0,0-9-2,4-7 1,-2-7-1,0-6 0,-4-2-1,-1 2 1,-5 4-1,-1 7 2,-5 11 0,-1 22 0,0 0 2,-14 11 1,8 22 1,-5 5-1,5 9 0,1 0-1,4 1-2,6 6-7,-6-17-23,9-2-8,2-11-1,2-9 0</inkml:trace>
  <inkml:trace contextRef="#ctx0" brushRef="#br0" timeOffset="56">9084 12246 39,'0'0'32,"0"0"-1,3 14-2,-3-14-12,0 0-5,0 0-5,0 0-2,-13-11-2,13 11-1,-5-12-1,5 12-1,-8-15 0,8 15 0,-10-13 0,10 13 0,-15-6-1,15 6 0,-14 6 0,14-6 1,-16 20-1,8-1 0,2 4 0,1 1 1,3 4 0,1-3 1,3-2-1,2-6 1,3-6-1,-7-11 0,22-1 0,-8-9 0,0-3 0,2 0 0,1-2 0,-1 5 0,-1 2 2,-1 4-1,1 3 1,1 4-2,1 3-7,-6-4-24,2-2 0,2-1-3,1-3 0</inkml:trace>
  <inkml:trace contextRef="#ctx0" brushRef="#br0" timeOffset="57">9397 12220 34,'0'0'29,"-3"-15"1,3 15-1,0 0-15,-12-14-4,12 14-5,-16 0-1,16 0 0,-20 13-1,12 3 1,-6-4 1,9 10 0,-3-5-1,9 7 1,-1-7 0,10 2-2,0-4-3,3-10-6,9-2-27,-3-5-3,2-5 1,-2-5-2</inkml:trace>
  <inkml:trace contextRef="#ctx0" brushRef="#br0" timeOffset="58">9494 12219 52,'2'20'34,"2"2"1,-2-1-1,9 9-18,-13-17-5,11 8-4,-8-9-4,2-1-1,-3-11-1,0 0-1,0 0 1,15-10-2,-10-2 1,2-2 0,3-2-2,-1-7-6,11 7-25,-5-1-3,3 4 1,1 2 0</inkml:trace>
  <inkml:trace contextRef="#ctx0" brushRef="#br0" timeOffset="59">9784 12295 34,'-2'11'31,"2"-11"2,0 0 0,-1 27-14,1-27-5,1 19-4,-1-19-3,4 18-1,-4-18-2,8 14-1,-8-14 0,11 1-1,-11-1-1,15-12 1,-9 0-1,2-1-1,0-4 1,-2-2-1,-1 1 0,-2-2 0,-1 3-1,-5 2 1,0 4 0,3 11-1,-19-8 0,19 8 1,-21 15-2,9-5-2,9 13-16,-6-5-16,4 0 1,3-2-2,4-5 2</inkml:trace>
  <inkml:trace contextRef="#ctx0" brushRef="#br0" timeOffset="60">10166 12134 28,'-12'8'30,"-7"1"2,3 3-1,5 11-14,-12-16-4,14 15-2,-8-12-3,12 7-2,5-17-2,-5 21-1,5-21 1,12 19-1,-12-19-1,22 17 2,-22-17-1,19 18 1,-19-18-1,6 24 0,-12-12-1,-3 3-1,-4 1 0,-2-2-1,0 1-1,-3-9-4,15 11-15,-11-17-17,14 0 0,3-12-1,8-4 1</inkml:trace>
  <inkml:trace contextRef="#ctx0" brushRef="#br0" timeOffset="61">10392 12169 27,'-11'-6'29,"0"1"0,11 5 1,0 0-18,-25 10-1,20 0-2,5-10-4,-12 16-1,12-16 1,0 17 0,0-17 1,9 18 0,-9-18 1,19 20 0,-19-20 0,19 28-1,-14-17-1,1 9-1,-7-4-2,-3 2 0,-3-1-1,-4 2-2,-2-2 0,-3-9-2,5 11-10,-11-20-23,11 1-2,-1-8-1,12 8 1</inkml:trace>
  <inkml:trace contextRef="#ctx0" brushRef="#br0" timeOffset="62">10750 11882 36,'0'0'32,"12"17"2,-8 4 2,-10 3-17,19 28-3,-18-5-4,15 19-2,-14-9-3,8 11-1,-6-9-4,-1-7-4,10-1-11,-9-25-24,7-11-1,-5-15 0,11-10 1</inkml:trace>
  <inkml:trace contextRef="#ctx0" brushRef="#br0" timeOffset="63">10622 12131 49,'14'18'31,"0"-15"1,5 0 0,11 0-25,-8-15-1,9 1-1,-1-12-2,5 1-1,-2-4 0,1 2-1,-5 3 1,1 9 1,-8 9 1,0 16 1,-10 6 0,0 18 0,-11-1 1,2 13-1,-8-5-2,1 0 0,-2-8-2,1-6 0,2-9-2,3-21 0,0 0 0,0 0-2,15-19 1,-5-1 0,2 0 0,-2 1 0,0 7 2,-10 12 0,15-4 0,-15 4 1,7 24 0,-2-4-1,1 0-1,-6-20-14,18 17-19,-7-14-3,5-7 0,2-5-1</inkml:trace>
  <inkml:trace contextRef="#ctx0" brushRef="#br0" timeOffset="64">11284 12131 73,'0'0'39,"7"12"0,-7 13 1,-10-7-28,11 17-2,-8-7-4,4 2-2,2-6-6,-1-13-6,15-1-26,-13-10-6,12-13 1,-3-9-2</inkml:trace>
  <inkml:trace contextRef="#ctx0" brushRef="#br0" timeOffset="65">11252 12016 57,'-18'3'28,"18"-3"-27,0 0-1,0 0-27,24 5-2</inkml:trace>
  <inkml:trace contextRef="#ctx0" brushRef="#br0" timeOffset="66">11502 12091 44,'-6'12'32,"6"-12"0,-15 9 0,-2-13-21,17 4-2,-15 9-4,15-9-1,0 0-1,-1 14 1,1-14 1,13 11 1,-13-11-1,19 18 1,-19-18 0,14 27 0,-11-14-2,-1 4 0,-5-2-2,-1-1-1,-5-1-1,-3-6-3,7 6-10,-12-14-24,17 1-2,-18-9-1,18 9 1</inkml:trace>
  <inkml:trace contextRef="#ctx0" brushRef="#br0" timeOffset="67">11977 12147 32,'0'0'32,"11"-12"1,-11 12 0,-4-23-14,4 23-5,1-22-6,-1 22-2,-4-24-3,4 24 0,-7-22-2,7 22 0,-12-11-1,12 11 0,-21 16 0,10 3 0,-1 8 0,0 5 1,2 5-1,1 1 0,3-3 0,5-5 1,5-9-1,-4-21 0,21 6 0,-3-24-1,4-12 0,-1-11-1,4-3 0,-4-10-1,1 0 0,-6 0 0,-2 8 2,-6 4-1,-5 12 3,-3 12 0,0 18 2,0 0 1,-12 19 1,11 16 2,-5 6-2,7 16 1,-3-4-3,5 5-1,2 1-6,-6-16-24,10 0-9,-2-15-1,4-11 0</inkml:trace>
  <inkml:trace contextRef="#ctx0" brushRef="#br0" timeOffset="68">12179 12226 55,'14'-7'32,"-14"7"0,17-4 1,-11-7-27,10 6 0,-7-9-2,5 1-2,-6-2 0,0 0-2,-6 0 1,-1 2-1,-1 13 1,-8-12-1,8 12 2,-17 8 1,6 1 0,6 10 2,-4-2 1,9 8-1,-3-10 1,11 7-1,0-8-1,6-2-3,6 0-6,-9-13-24,12 2-8,-2-6-2,4-1 1</inkml:trace>
  <inkml:trace contextRef="#ctx0" brushRef="#br0" timeOffset="69">12407 12092 32,'13'1'31,"-13"-1"2,15 20 1,-15-20-15,15 41-4,-16-18-3,14 20-2,-14-9-3,6 12-2,-9-7 0,3 0-3,-5-7 0,0-4-3,0-7 0,-2-10-1,8-11 0,0 0 1,-8-21-2,4-3 1,4-3-2,0-9 3,4-3-2,1-5 2,6 1 1,0 0-1,3 7 1,4 6 1,-3 7 2,4 15 0,-19 8 1,22 10 0,-21 5 0,0 11 0,-7-3-1,0 5 0,-5-4-2,0-2 0,2-5-3,9-17-2,-7 23-14,7-23-19,1-12-1,7-8 0,6-5 0</inkml:trace>
  <inkml:trace contextRef="#ctx0" brushRef="#br0" timeOffset="70">12681 11840 68,'6'17'38,"-2"5"1,0 10 0,-12 2-27,16 22 0,-11-6-6,6 5-3,0 3-11,-10-14-27,9-7-3,-1-11-2,-1-26 1</inkml:trace>
  <inkml:trace contextRef="#ctx0" brushRef="#br0" timeOffset="71">12802 12132 54,'8'19'32,"-8"-19"1,11 6-1,4-4-22,-15-2-4,11-18-4,-5 4-1,0 0-2,-1-2 0,-5 0-1,1 4 0,-5 1 0,4 11 1,-12 0 1,1 8 2,4 11 3,-8-3 1,8 14 2,-5-8 0,9 11 0,-3-13 0,11 8-1,-1-13-3,7-5-4,12 3-23,-4-18-14,8-7-2,0-14 0,4-6-1</inkml:trace>
  <inkml:trace contextRef="#ctx0" brushRef="#br0" timeOffset="72">12986 11710 57,'13'13'36,"-10"8"2,4 10 0,-11 3-22,15 23-2,-14-4-4,9 11-3,-10-3-3,2-7-4,4 6-16,-10-20-23,8-12 1,0-28-2,0 0 1</inkml:trace>
  <inkml:trace contextRef="#ctx0" brushRef="#br0" timeOffset="73">12916 12032 70,'20'-3'37,"2"1"-2,4-1 1,-1-6-25,6 10-5,-8-1-4,1-3-1,-1 3-1,-2 0-1,1-2 1,-2-3-1,0-3 0,-1-1 0,0-1 0,0-1 1,-4 1-1,-2-5 1,-6 4-1,-2 0 1,-5 11 0,-1-14 0,1 14 0,-19 0 0,5 4 1,-3 11 0,-4 2 2,1 8 0,0 2 0,3 8 1,-1-2-1,10 1 0,4-5-1,9-2 0,6-4-2,6-10-2,10 0-4,-5-26-10,16 12-14,-10-13-7,7-2 0,-5-7 0</inkml:trace>
  <inkml:trace contextRef="#ctx0" brushRef="#br0" timeOffset="74">13452 12028 41,'0'0'29,"11"-19"1,-11 19-2,11-14-12,-13 2-8,2 12-4,3-12 0,-3 12-2,0 0 0,0 0-1,-17-3 1,17 3-1,-20 20 1,10-6 1,-4 2 0,6 9 1,-3-7 0,6 6 0,0-6 0,9 0-1,-4-18 0,12 17-2,-1-21 1,4-6-2,0-7 0,1-10-1,1-4 0,-2-9-1,3-2 0,-5-4-1,1 6 0,-8 0 1,3 7 0,-7 7 1,-2 9 2,0 17 1,-11 0 1,5 19 1,-7 8 1,5 13 0,-6 3-1,9 7 0,0 1-2,3-6-5,13 7-24,-7-14-11,3-11 0,-1-12-2</inkml:trace>
  <inkml:trace contextRef="#ctx0" brushRef="#br0" timeOffset="75">9235 12740 57,'6'25'35,"-1"6"0,2 1 0,6 13-20,-17-15-5,9 7-4,-8-13-2,6-2-1,-6-10-2,3-12-1,0 0 0,0 0 0,-3-20 0,4 3 0,1-2 0,3-2-1,1 1 1,5-1 0,5 2 0,4 0-2,8 8-5,-5-9-23,10 5-5,0-3-1,2 1 0</inkml:trace>
  <inkml:trace contextRef="#ctx0" brushRef="#br0" timeOffset="76">9587 12828 42,'-3'19'32,"0"-5"0,3-1 0,2 3-15,-2-16-6,11 7-3,-11-7-2,17-5-1,-17 5-1,22-18-1,-12 3 0,3 1-2,-4-4 1,1 1-2,-6 1 1,-1 0 0,-7 4-1,4 12 0,-12-9 1,1 12 0,-1 3-1,0 10 2,-1 3 0,5 5 0,-1 2 0,3 1 0,3-2-1,4 2 1,1-4-2,6-6-2,7 2-6,-15-19-23,27 8-6,-7-12-1,4-3 0</inkml:trace>
  <inkml:trace contextRef="#ctx0" brushRef="#br0" timeOffset="77">9899 12887 35,'0'0'32,"11"-1"0,-11 1 0,-6-16-14,6 16-4,1-12-7,-1 12-2,1-20-2,-1 20 0,2-25-1,-2 25 0,-5-19-1,5 19 0,-11-9 0,11 9 0,-17 13-1,17-13 0,-20 24 0,10-7 0,2 1 0,3-1 1,4-1-1,4-4 1,-3-12-1,21 14 1,-4-9 0,4 1 0,-1 2 1,0 4 1,-4 1-1,-2 7 1,-11 0 0,-4 8 0,-10-4-1,-2 4 0,-9-5 1,0 2-2,-4-6 1,3-4-1,1-7-3,2-10 0,20 2-7,-25-17-22,25 1-8,3-11 0,11-3 0</inkml:trace>
  <inkml:trace contextRef="#ctx0" brushRef="#br0" timeOffset="78">10151 12831 93,'-8'27'39,"5"2"1,-8-1-1,11 5-32,-8-10-4,5-5-6,7 3-7,-4-21-25,0 0-3,16-26-2,-1 3 2</inkml:trace>
  <inkml:trace contextRef="#ctx0" brushRef="#br0" timeOffset="79">10146 12711 63,'0'0'20,"0"0"-19,0 0-2,11 12-27,-11-12-2</inkml:trace>
  <inkml:trace contextRef="#ctx0" brushRef="#br0" timeOffset="80">10335 12957 62,'0'0'34,"15"13"1,-15-13 0,21 4-26,-17-15 0,11 7-4,-4-9-1,3-1-2,-3-4-1,-1-3-1,-1-3 1,-4 2-1,-4-1 0,-4 4 1,-5 2-1,8 17 0,-22-12 0,8 15 1,-1 9-1,-1 8 1,1 8 0,4 3 0,0 6-2,3-3 0,8 11-11,-7-13-23,11-6-1,1-12-1,-5-14 0</inkml:trace>
  <inkml:trace contextRef="#ctx0" brushRef="#br0" timeOffset="81">10578 12811 45,'5'13'36,"-2"4"1,1 6 0,-5-9-17,9 22-3,-15-18-9,11 8-2,-7-9-3,4-5-2,-1-12-1,0 0-2,18-18 1,-9-1-1,3 0 1,-2-2 0,1 4 1,-11 17 1,16-13 2,-16 13 0,7 21 0,-4 3 2,-6 1-2,7 7 0,-4 0-2,1-5-2,9 10-10,-12-23-23,14-3-5,0-14-2,6-7 1</inkml:trace>
  <inkml:trace contextRef="#ctx0" brushRef="#br0" timeOffset="82">10927 12969 87,'-3'18'36,"1"0"-2,-11-15-24,13-3-42,0 0-3,0 0-2</inkml:trace>
  <inkml:trace contextRef="#ctx0" brushRef="#br0" timeOffset="83">15102 12836 29,'-1'-11'32,"-2"-1"1,3 12 0,0 0-13,-14-6-5,15 21-4,-10-4-4,9 13-1,-7 0-1,5 14-1,-4 0 0,4 5-1,-2 2 1,4 6-1,0-5-1,4-1 1,0-4-1,7-3-1,2-10 1,4-4-1,2-9 0,2-7-1,1-6 0,2-6 0,2-5-2,-4-4-1,2 3-3,-9-14-7,12 12-23,-15-5-1,-12 17-1,13-21 1</inkml:trace>
  <inkml:trace contextRef="#ctx0" brushRef="#br0" timeOffset="84">15085 13113 52,'0'0'35,"0"0"2,0 0-1,21-2-15,-16-9-8,16 13-6,-5-5-2,6 3-5,0 2-4,-9-13-22,3 9-11,-16 2 0,22-16 0</inkml:trace>
  <inkml:trace contextRef="#ctx0" brushRef="#br0" timeOffset="85">15037 12766 70,'0'0'36,"0"0"1,0 0-1,14-9-25,9 18-5,-1-2-6,4-4-8,11 2-27,-7-1-1,3 1 0,-4-2-1</inkml:trace>
  <inkml:trace contextRef="#ctx0" brushRef="#br0" timeOffset="86">15359 12870 78,'3'34'38,"-5"2"0,3 17-7,-12-9-14,16 16-7,-11-5-3,6 1-5,1-4-4,-6-20-14,13 0-22,-2-17 0,6-8-1,0-15 0</inkml:trace>
  <inkml:trace contextRef="#ctx0" brushRef="#br0" timeOffset="87">15530 13169 60,'11'2'34,"4"7"-1,4-5 0,-7-12-24,12 8-4,-6-8-3,1 0 0,-3-5-1,-1 2 0,-3-5-2,-6 3 1,-6 13 0,1-18 0,-1 18 1,-16-4 0,2 8 2,0 8 0,-5 4 2,5 8 0,-2-2 1,9 7 0,0-3-1,10 0-1,3-4-1,5-6-7,16 2-24,-7-14-8,8-2-3,-1-9 0</inkml:trace>
  <inkml:trace contextRef="#ctx0" brushRef="#br0" timeOffset="88">15987 13046 61,'0'0'34,"-13"-6"0,13 6-1,-31 9-20,22 9-4,-11-5-3,5 15 1,-2-3 0,8 7 0,-2-5-1,9 2-1,2-3 0,10-6-3,2-4-1,5-11-4,9 2-8,-10-18-24,12 0-5,-5-11 0,8-3-1</inkml:trace>
  <inkml:trace contextRef="#ctx0" brushRef="#br0" timeOffset="89">16125 12824 73,'4'12'38,"2"10"0,-5 9 1,13 13-27,-19-5-3,8 16-2,-3-4-3,0-1-3,2-7-4,-7-13-11,11 0-23,-9-10-1,7-6 0,-4-14-1</inkml:trace>
  <inkml:trace contextRef="#ctx0" brushRef="#br0" timeOffset="90">16011 13046 54,'0'0'36,"8"-18"0,6 17 2,0-10-19,13 22-7,-6-6-5,8 11-3,-2 1 0,3 8-1,-1 1 1,0 3-1,-8-1 1,-1-2-2,-5 0 1,-3-4-2,-3-5 1,-3-6-1,-6-11-2,0 0 1,0 0 0,0 0-1,14-20-1,-9 4 1,3-2 0,0 1-1,3 0 1,3 1 0,3 2-1,-1 0 1,3 8-3,-3-7-5,13 13-22,-12-8-8,3 4 1,-7-3-2</inkml:trace>
  <inkml:trace contextRef="#ctx0" brushRef="#br0" timeOffset="91">16600 13165 50,'0'17'35,"3"-6"1,-3-11 1,4 29-16,-4-29-9,7 16-3,-7-16-3,13 9-2,-13-9-1,13 0-1,-13 0-2,17-21-1,-9 5 0,0-1 0,0-3 0,-5-2 0,-1 1-1,-2 0 0,-4 7 2,-3-2-1,7 16 0,-16-17 0,3 16 0,1 5 1,1 6 0,-1 6 0,0 6 1,2 4-1,3 5-4,-5-10-20,10 7-11,2-8 0,5-4-1,-5-16 0</inkml:trace>
  <inkml:trace contextRef="#ctx0" brushRef="#br0" timeOffset="92">16794 13069 50,'6'17'38,"-7"3"1,2 9 1,-6-8-19,9 22-7,-14-12-3,10 7-4,-2-10-2,2-2-2,1-14-3,-1-12-1,0 0 0,18-19-1,-5-6-1,0-5 1,2-2-1,-2 0 1,2 3-1,-4 7 2,-3 7 0,-8 15 2,0 0 1,12 20 1,-14 0 0,0 6 0,-1 2-1,-1-4-4,9 7-6,-11-16-22,15 3-8,-9-18 0,27 16-2</inkml:trace>
  <inkml:trace contextRef="#ctx0" brushRef="#br0" timeOffset="93">17155 13035 70,'0'0'35,"0"0"0,-12 0-3,10 17-22,-17-6-4,7 11-2,-5-5-2,5 5 1,0-3-1,7 1 0,2-7 0,10 2 0,4-4 2,4-2-2,1 2 2,1 0-2,-4 1 2,-4 4-3,-7 1 2,-7 3-2,-6-1-1,-6-2 0,-2 1-3,-4-8-4,17 6-22,-10-16-9,16 0-1,-12-15 1</inkml:trace>
  <inkml:trace contextRef="#ctx0" brushRef="#br0" timeOffset="94">17620 13191 50,'0'0'31,"11"-12"1,-11 12 0,10-16-18,-12-5-7,8 8-2,-6-9-2,2 7-1,-5-2 1,1 4-1,-2 2 0,4 11-1,-15-8 1,15 8-1,-18 15 0,8 4 0,0 5 2,2 4-1,0 2 1,6 2-1,1-5 1,4-3-1,3-8 0,5-8-1,3-6 0,3-3 1,0-4-1,1 5 1,-1-1 0,-2 2-1,0 4-1,-2-2-5,14 8-24,-14-11-7,8-3-3,-3-13 0</inkml:trace>
  <inkml:trace contextRef="#ctx0" brushRef="#br0" timeOffset="95">17871 13084 71,'0'19'38,"-3"1"0,6 7 1,-6-7-25,9 14-5,-9-11-3,4 1-3,-1-5-1,-1-8-2,1-11 2,0 0-3,0 0-1,17-21 1,-7 2-1,2-3 1,2 0 0,1 0 0,3 3-1,1-2-1,6 11-5,-10-10-24,9 12-5,-2 0-1,3 5 0</inkml:trace>
  <inkml:trace contextRef="#ctx0" brushRef="#br0" timeOffset="96">18175 13203 66,'0'0'35,"2"16"-1,3-3-4,-5-13-19,16-4-4,-8-6-5,7 0 0,-4-7-2,0-3 0,-1 1-3,-4-3 1,0 3-1,-6 3 2,-5 5 0,5 11 0,-19-10 3,8 16 1,-5 4 2,5 11 1,-4 2 1,9 7 1,0-2-1,8 4 0,4-5-2,10-6-5,12 2-11,-4-22-22,15-1-6,2-12-2,9-4 0</inkml:trace>
  <inkml:trace contextRef="#ctx0" brushRef="#br0" timeOffset="97">18751 13031 55,'3'-17'33,"-3"17"-1,-11-2 1,-4 4-25,4 11-3,-8 0-1,7 5-1,0-2-1,7 4 2,3-7-1,9 5 0,-7-18 1,28 26-1,-12-19 1,5 9 0,-7-5 0,-2 6 0,-8-1 0,-4 3-1,-7 0 1,-5-2-3,-4 4 1,-1-10-4,4 3-2,-5-18-15,18 4-19,-2-13-1,11-1-1,2-9 1</inkml:trace>
  <inkml:trace contextRef="#ctx0" brushRef="#br0" timeOffset="98">18881 13084 64,'4'18'36,"1"5"2,-3-3-5,9 14-18,-11-15-4,10 3-4,-10-22-4,15 14-1,-15-14-1,22-18-2,-11 0-1,1 0 2,-2-2-2,-1 6 2,-9 14 1,13-10 0,-13 10 0,3 21 1,-1-5-1,-1 2 1,0-1 1,3-3-1,-4-14-1,13 9 0,-13-9-1,18-18-1,-7 3 0,0-3-2,5 5-7,-13-14-20,9 10-7,-2 1-3,2 5 2</inkml:trace>
  <inkml:trace contextRef="#ctx0" brushRef="#br0" timeOffset="99">19230 13158 42,'0'0'35,"0"0"-1,0 0 1,0 0-16,11 10-8,-11-10-4,15-1-3,-15 1-2,21-17 0,-10 4-2,0-5 0,-3 2 0,-2-1-1,-2 3 0,-5 3 0,1 11 1,-14-6 0,2 13 1,-1 11 1,-2 4 1,4 9 1,0-2 0,8 5-1,1-5 1,10-4-2,6-5-1,5-14-4,7-6-2,0-15-2,8 1-2,-8-14 0,6 6 0,-12-7 2,2 8 2,-9 3 4,-13 18 2,18-6 3,-18 6 4,8 34 0,-9-9 1,7 17-1,-7-1-1,5 10-1,-8-5-1,3 4-2,-5-9-2,1-7 0,-1-9-1,0-10-1,6-15 0,-5-11 0,6-12 0,1-11-2,5-8 2,-1-8-2,5-1 0,1-1 1,2 7-1,1 5 2,1 8 0,-1 14 2,-3 8 0,-12 10 1,13 17 3,-13 6-1,-8 2 0,-2 2 0,-5 3-1,1-5-1,0-3-1,1-9-4,12 5-11,1-18-16,0 0-9,7-26-1,15 5 0</inkml:trace>
  <inkml:trace contextRef="#ctx0" brushRef="#br0" timeOffset="100">19744 12838 63,'-1'19'37,"6"13"1,-4 2 0,13 15-25,-14-7-4,9 11-1,-6-8-4,0-4-6,6 7-20,-13-21-14,4-1-1,-5-15 0,5-11-1</inkml:trace>
  <inkml:trace contextRef="#ctx0" brushRef="#br0" timeOffset="101">19622 13108 76,'28'-16'36,"-4"9"0,7 1-2,1-4-30,8 2-7,7 8-20,-7-7-12,-1-1 0,-4-1-2,1-1 2</inkml:trace>
  <inkml:trace contextRef="#ctx0" brushRef="#br0" timeOffset="102">20153 13005 66,'6'24'38,"-6"-1"-1,0 10 0,-11-9-24,14 12-6,-9-7-4,1-10-14,8 1-24,-4-9-2,1-11 0,0 0-2</inkml:trace>
  <inkml:trace contextRef="#ctx0" brushRef="#br0" timeOffset="103">20137 12804 74,'-6'-17'36,"6"17"-2,0 0-2,4-15-39,-4 15-24,6 18-4,0-4-1,0 1-1</inkml:trace>
  <inkml:trace contextRef="#ctx0" brushRef="#br0" timeOffset="104">20263 13108 62,'-10'23'35,"2"0"-1,-2-4-1,-5-5-27,13-2-3,2-12-2,0 0-1,16-14-2,0-4 2,1-6 0,5 4 2,-4-6 0,3 12 2,-8 0 1,2 14 1,-15 0 0,14 14-1,-10-3-2,1 3-1,4 8-5,-9-22-24,9 18-9,-9-18-3,28 8 1</inkml:trace>
  <inkml:trace contextRef="#ctx0" brushRef="#br0" timeOffset="105">20635 12771 66,'0'0'37,"10"20"2,-11 8-1,6 18-25,-14-3-5,9 14-2,-5 0-2,3 1-2,1-5-3,-8-15-7,15-1-22,-8-20-9,4-5 1,-2-12-1</inkml:trace>
  <inkml:trace contextRef="#ctx0" brushRef="#br0" timeOffset="106">20508 13085 47,'-11'6'34,"11"-6"-1,-2 18 1,2-18-18,27 19-8,-8-13-3,13 3-1,-1-6 0,6-1-1,0-7-1,6-1 1,-3-7-1,-1-2 0,-2-3 0,-4 0 0,-8-1 0,-3-2-1,-10 0 1,-4 4 0,-9 0-1,-6 5 0,-6 4 0,-6 5 0,-5 8 0,-4 6-1,0 6 0,0 6 0,2 4 0,5 0-2,10 7-4,-2-19-20,21 7-11,-8-22-2,31 17 1,-5-19-1</inkml:trace>
  <inkml:trace contextRef="#ctx0" brushRef="#br0" timeOffset="107">21355 12655 67,'11'2'36,"-1"16"1,-5 3-8,10 27-13,-19-3-6,10 19-2,-11-3-2,5 9-1,-7-8-2,0-6-3,2-6-4,-6-20-8,14-2-23,-7-17-4,4-11 1,0 0-1</inkml:trace>
  <inkml:trace contextRef="#ctx0" brushRef="#br0" timeOffset="108">21220 12967 48,'0'0'33,"0"0"0,15 16 0,7-7-21,-22-9-4,30-8-3,-9-4-3,3-5-2,1-6 1,2-3-1,-2-4 1,1 4 0,-3-1 2,1 12 0,-8 8 1,3 14 1,-10 10 0,2 14 0,-8 5 0,0 9-1,-4 1-1,0 3-1,-3-10 0,2-4-2,1-11 0,3-11-1,-2-13-1,20-4-1,-3-12 1,2-10-1,4 2 1,-2-1 1,0 4 0,-5 5 2,-4 9 1,-1 9 0,-11-2 0,9 25 1,-6-7-2,3 1-1,8 2-4,-14-21-15,34 14-17,-15-14-3,8-3 0,-2-8 0</inkml:trace>
  <inkml:trace contextRef="#ctx0" brushRef="#br0" timeOffset="109">21885 13044 67,'0'0'34,"0"0"-1,0 12-2,0-12-26,12-7-2,-12 7 0,17-15-3,-17 15 0,16-18 0,-16 18-1,9-21 1,-9 21-1,0-13 1,0 13 2,-11 0 2,11 0 0,-15 17 2,4-5-1,8 9 1,-3-7 0,8 7-1,3-6-3,5-2-1,7-3-4,1-14-8,17 6-21,-5-10-6,10 1-1,-2-9 0</inkml:trace>
  <inkml:trace contextRef="#ctx0" brushRef="#br0" timeOffset="110">22560 13039 47,'12'-12'32,"-12"12"1,9-19 0,-14 2-18,5 17-6,5-25-4,-4 13-1,-6-1-2,5 13 0,-18-15 0,6 15-1,-7 4 0,-1 9-1,-5 5 1,0 8 0,-2 3 0,4 4 0,4 0 0,7-3 0,6-8 0,11-8 0,8-10 0,10-13-1,8-11 0,4-12-2,3-9 1,-1-8-1,-3 0 1,-6-6-1,-6 4 1,-6 1 0,-9 8 1,-6 7 0,-7 9 2,-2 13-1,-3 8 1,1 17 1,-3 7 1,4 18-1,-3 7 1,7 9 0,-2 2-2,5 2 0,4-4-3,-2-10-4,13 3-11,-10-24-20,11-9-1,-2-17-2,7-4 2</inkml:trace>
  <inkml:trace contextRef="#ctx0" brushRef="#br0" timeOffset="111">22712 12999 56,'0'0'35,"7"16"1,-7 7 1,-9-7-21,14 19-6,-11-10-4,5 6-1,-4-9-2,3-2 0,-3-6-2,5-14 0,0 0-1,0 0 0,8-21 0,2 3 0,2-4 0,4-2-2,4 0 1,-2 3-1,6 5-4,-7-10-6,11 17-20,-12-1-5,5 8 1,-9-1 0,3 15 12,-15-12 10,13 11 10,-8 5 9,-4-2 20,-1-14 5,9 24-1,-9-24 2,15 8-14,-1-1-8,-14-7-6,25-3-3,-12-2 0,1-2-1,-3-1 1,-3-3 0,-3-1 1,-5 12 1,4-23 1,-4 23 0,-8-20 1,8 20-1,-18-9 1,18 9 0,-24 10 0,11 4-1,-4 0 0,6 7 0,-1-2 0,5 4-1,3-5 0,5-1 0,3-5-1,-4-12 0,23 7-1,-7-13 0,1-2-1,0-7 0,-1-2 1,-1-2-1,-3-1 0,-1 0 1,-3 2 0,-1 3 1,-5 4 0,-2 11 0,0 0 1,0 0 1,0 0 0,-5 27 1,1-10-1,4 3 0,-1-1-1,5-2 0,1-4-2,-5-13-1,17 16-4,-17-16-4,32-5-18,-20-10-12,6 1 1,-3-9 0,6 3 1</inkml:trace>
  <inkml:trace contextRef="#ctx0" brushRef="#br0" timeOffset="112">23263 12995 59,'0'15'37,"-5"-2"0,4 8 1,-3-10-20,9 16-7,-10-9-6,8 2-2,2 1-7,-5-21-24,3 12-9,-3-12 0,19-16-1</inkml:trace>
  <inkml:trace contextRef="#ctx0" brushRef="#br0" timeOffset="113">23253 12773 55,'-11'0'27,"-7"-2"-26,18 2-1,-12 2-22,12-2-8</inkml:trace>
  <inkml:trace contextRef="#ctx0" brushRef="#br0" timeOffset="114">23407 13040 74,'-6'28'37,"-2"-1"-2,1 0 1,-5-9-29,10 4-2,2-22-2,-7 14-2,7-14 0,9-14-1,1-3 1,2-5-1,0-2 0,3-2 2,-1 3-1,0 5 1,-4 3 1,1 8 0,-11 7 1,18 7 0,-18-7 0,17 28-1,-8-8 0,3-1-1,4 2-3,0-7-3,8 10-12,-12-19-20,14 4-3,-2-9-1,6 0 1</inkml:trace>
  <inkml:trace contextRef="#ctx0" brushRef="#br0" timeOffset="115">23745 13011 73,'-5'11'36,"5"-11"0,3 26 1,-3-26-26,5 32-3,-4-15-3,6 5 0,-4-6-3,-1-3 0,-2-13-2,0 0 0,0 0 0,0 0-1,9-25 1,-4 7 0,1-4 0,1-1 0,3 1 0,0 2 0,3 5 1,2 1-1,2 6 0,1-2-4,9 15-9,-9-11-21,8 5-3,-2-5 0,3 3-1</inkml:trace>
  <inkml:trace contextRef="#ctx0" brushRef="#br0" timeOffset="116">24048 13033 61,'0'0'32,"4"22"0,-4-22 1,0 0-24,17 11-2,-17-11-2,22-6-2,-11-5 0,3 0-1,-1-6 0,0 0 0,-3-4-1,0 4 1,-7 0 0,-2 4-1,-1 13 1,-11-12-1,-2 13 1,-3 7-1,-3 5 0,-2 5 0,-4 4 1,5 3 0,0 1-1,6-1 1,4-2 0,9-1-1,5-6-1,10-5-1,10-3-3,-1-13-5,19 8-21,-10-12-7,4 1 0,-5-4-1</inkml:trace>
  <inkml:trace contextRef="#ctx0" brushRef="#br0" timeOffset="117">24335 13091 55,'13'-16'33,"-13"16"0,13-14-5,-15-6-9,15 13-7,-13-10-5,0 17-2,6-24-1,-6 24-2,-2-21 0,2 21-1,-8-11 0,8 11-1,-15-1 0,15 1 0,-14 9 0,14-9 0,-9 18 0,8-5 1,1 3 0,5 5 1,-2 0 1,5 9 0,-3 0 1,-2 8-2,-4-2 2,-3 6-2,-5 0 0,-7-1 0,-6-3-1,-6-6-1,-2-4-1,0-9 1,2-7-1,2-11-1,13-5-4,-1-21-13,24 4-17,1-12-3,12-3 0,4-7 0</inkml:trace>
  <inkml:trace contextRef="#ctx0" brushRef="#br0" timeOffset="118">24548 12881 81,'0'0'37,"7"14"1,-9 0 0,5 23-25,-9-14-4,7 13-4,-5-6-2,2 2-3,2-2-8,-7-19-23,7-11-7,0 0-1,14-5 1</inkml:trace>
  <inkml:trace contextRef="#ctx0" brushRef="#br0" timeOffset="119">24562 12800 44,'0'0'1,"0"0"-1,0 0-1,0 0-25</inkml:trace>
  <inkml:trace contextRef="#ctx0" brushRef="#br0" timeOffset="120">24652 13063 77,'4'16'34,"3"0"-1,-7-16 1,12 14-29,1-7-2,-1-9-2,1-3-1,1-4 0,-1-5 0,-1-3 0,-2-3 1,-3-3-1,-2-2 0,-5 1 1,-2 2-1,-4 2 2,-3 5-1,-3 5 2,12 10-1,-24-1 0,11 11 1,-1 4 0,4 10-1,0-1 0,3 5-1,1-1-1,2 0-2,8 6-5,-9-15-23,10 2-6,1-10 0,5 0 0</inkml:trace>
  <inkml:trace contextRef="#ctx0" brushRef="#br0" timeOffset="121">24880 12924 69,'11'8'35,"-8"7"0,-6 1 0,12 10-22,-19-9-5,14 9-2,-9-7-1,7 1-2,-3-6-2,4-3 0,-3-11-1,0 0 0,16 1 0,-5-9 0,1-6 0,2 0 0,1-1 1,0 3 1,-2 2 0,-1 6 1,-12 4-1,22 4 1,-22-4 0,22 24-1,-8-12-1,2 0-1,4 0-3,-1-13-7,14 8-21,-14-11-7,3-2-1,-7-6-1</inkml:trace>
  <inkml:trace contextRef="#ctx0" brushRef="#br0" timeOffset="122">15499 13493 63,'0'0'35,"0"13"0,0-13-4,9 44-14,-14-18-6,16 18-3,-14-3-1,13 7 0,-10-5-3,6-1-1,-5-9-3,2-6 1,-1-10-2,-2-17-1,0 0 0,15-5-1,-5-11 1,-3-11-1,4 2 0,-1-6 0,2 1 1,-1-2 0,0 8 2,1 5 0,-2 5 2,1 13 0,-11 1 1,16 16 1,-14-1-1,2 9 2,-9 0-2,1 3 1,-8-2-2,1 1-1,-2-6 0,-1-3-1,2-2-2,0-8-2,8 7-5,-10-19-19,14 5-10,0 0-1,0 0 0,13-15 0</inkml:trace>
  <inkml:trace contextRef="#ctx0" brushRef="#br0" timeOffset="123">15793 13730 67,'0'0'35,"10"16"0,-10-16 1,-2 10-25,10 4-3,-8-14-3,0 0-1,17 6-2,-6-11 0,1-6-1,3 0-1,-1-2 0,1-1 0,-1 5 1,-2 4-1,-12 5 2,18 13 0,-15 4 1,-1 8 0,-3 4 1,0 11-1,-7-1 1,2 3-2,-2-3 0,-1-1-1,1-7 0,-1-4-2,3-5 0,-1-11-3,7-1-3,-10-20-18,10 10-15,7-13 1,-7 13-1,12-26 1</inkml:trace>
  <inkml:trace contextRef="#ctx0" brushRef="#br0" timeOffset="124">16573 13498 67,'0'0'36,"-13"23"1,12 9 1,-9-3-22,13 24-3,-10-2-6,6 15-1,-5-5-2,1-2-3,1-6-4,-3-19-5,14-1-24,-7-33-6,0 0 0,0 0-1</inkml:trace>
  <inkml:trace contextRef="#ctx0" brushRef="#br0" timeOffset="125">16427 13758 44,'-12'-3'33,"12"3"1,0 0 1,0 21-14,0-21-8,22 10-5,-8-12-2,11 4-1,-5-10-3,6-4-1,-2-7 0,1-6-1,-1-5 0,1 1 0,-2 0 1,-1 5-1,-3 7 1,0 12 1,-5 8 0,0 16 1,-6 8 0,-3 11 0,-5 8 1,-2 2-1,-6-1-1,2-5 0,3-6-1,-1-8-1,4-11-1,0-17 0,11 1-1,0-15-1,7-3 1,-3-7 0,1 3 0,-3 0 0,-2 8 2,0 7 0,-11 6 1,11 11 1,-7 3-1,1 4 1,0 1-1,4 0-1,6 0-5,-4-20-14,16 7-16,-8-12-3,9-2 0,-4-5-1</inkml:trace>
  <inkml:trace contextRef="#ctx0" brushRef="#br0" timeOffset="126">17105 13861 71,'13'8'34,"-13"-8"1,13-8-1,-11-8-25,13 8-2,-8-11-3,4 6-2,-4-4 0,-3 4 0,-2 1-1,-2 12 0,-4-16 0,4 16 1,-13 5 0,6 6 2,-2 1-1,5 7 1,-1-3-1,9 3 0,2-2-2,4-5-2,10 13-11,-6-20-21,13 4-5,0-9-2,7 1 1</inkml:trace>
  <inkml:trace contextRef="#ctx0" brushRef="#br0" timeOffset="127">17616 13844 64,'0'0'33,"9"13"1,-9-13-1,24 7-20,-24-7-6,22-15-3,-10-1-2,1-2 0,-1-4-1,-2-4-2,0 1 1,-4 1-2,-1 2 2,-5 4-1,-3 5 0,3 13 2,-19-4 0,7 18 1,-5 4 1,2 14 1,-2 1 0,7 10 1,-1-1-1,9 1-1,2-6 0,7-9-3,11-5-5,-3-27-23,17-3-9,1-17-1,8-8 0</inkml:trace>
  <inkml:trace contextRef="#ctx0" brushRef="#br0" timeOffset="128">17951 13533 74,'3'24'38,"-6"6"1,4 13-1,-10-5-22,11 18-6,-7-4-7,2-8-8,11 3-29,-8-18-3,9-11-1,-9-18-1</inkml:trace>
  <inkml:trace contextRef="#ctx0" brushRef="#br0" timeOffset="129">18059 13843 63,'11'-3'31,"5"1"0,-3-1-3,-2-9-21,6 4-4,-6-6-1,0 3-1,-6-1 0,-1 1 0,-4 11-1,-5-12 2,5 12 0,-17 4 3,1 2 0,6 10 1,-6-2 1,10 9 0,-5-3-1,11 6 0,0-6-3,9 3-2,4-2-5,-13-21-22,33 13-11,-11-14-1,7-3 1,-3-12-3</inkml:trace>
  <inkml:trace contextRef="#ctx0" brushRef="#br0" timeOffset="130">18427 13705 51,'2'-19'33,"-2"19"2,0 0-1,-16 11-13,-3-7-8,12 17-3,-11-2-3,7 7 0,-4 0-1,9 5-1,-1-5-1,8-1 0,5-5-3,5-7-2,11 4-8,-9-19-22,17 2-8,-2-12-1,7-1 1</inkml:trace>
  <inkml:trace contextRef="#ctx0" brushRef="#br0" timeOffset="131">18582 13510 83,'0'29'38,"-1"-1"0,4 17 0,-8-5-30,12 13 0,-8-5-3,4 3-2,-1 0-5,-4-20-7,13 7-27,-12-16-2,5-4 0,-4-18-1</inkml:trace>
  <inkml:trace contextRef="#ctx0" brushRef="#br0" timeOffset="132">18461 13811 64,'11'-10'36,"4"-2"-1,11 3 1,2-11-21,13 19-5,-9-5-4,8 9-1,-7 2-1,0 7-1,-8 3 0,-5 4 0,-7 2-1,-5 1 0,-4-4-1,-2-1 0,-2-5-1,0-12 0,0 0 0,0 0 0,0 0 0,16-16-1,-9 4 1,2-2 0,0 2-1,0 1 1,-9 11 0,20-16 0,-20 16-1,17-7 1,-17 7 0,16-2 0,-16 2 0,17 0 0,-17 0 0,15 4 0,-15-4-1,12 12 2,-12-12-1,7 23 0,-6-7 1,0 2-1,-1 2-2,-3-9-4,15 9-19,-12-20-12,0 0 0,12-12-2,3-5 1</inkml:trace>
  <inkml:trace contextRef="#ctx0" brushRef="#br0" timeOffset="133">18942 13628 80,'0'0'38,"0"0"0,-13 5 0,13-5-25,0 17-13,0-17-31,2 12-6,-2-12-1,21-3-1</inkml:trace>
  <inkml:trace contextRef="#ctx0" brushRef="#br0" timeOffset="134">19178 13793 69,'4'-12'35,"-4"12"0,-3-12 0,-7 1-24,10 11-3,0 0-3,-14 12 0,3-2 0,2 8 0,-3 0-1,5 7 1,-3-2-1,6 5-1,4-5 0,6-1-1,7-3-2,4-13-5,16 9-11,-8-21-21,17 4-2,0-13-1,11 2 0</inkml:trace>
  <inkml:trace contextRef="#ctx0" brushRef="#br0" timeOffset="135">19935 13715 58,'3'-14'34,"0"-5"-1,-2 2 0,-8-8-22,8 12-3,-8-9-3,2 7-1,-6-1-1,0 7-1,-6 0 0,0 4-1,-3 3 0,-1 4 0,1 4 0,0 7 0,-1 4 1,5 9 1,2 7 0,6 8 0,0 3 1,5 9-2,0-2 2,4 4-3,0-6 0,0-8-3,4 0-6,-12-23-21,11 3-9,-4-21 1,0 0-2</inkml:trace>
  <inkml:trace contextRef="#ctx0" brushRef="#br0" timeOffset="136">19620 13894 63,'-4'-13'33,"4"13"2,6-19-1,13 19-22,-7-12-2,13 13-3,-4-5-1,10 11-1,-7-4-1,4 7-1,-5-2 1,1 5-1,-7-1 0,-2 3-1,-4-1 0,-2 2-2,-3-2 0,-2 0-3,2 0-2,-6-14-10,0 0-22,11 6-1,-11-6 0,6-11 0</inkml:trace>
  <inkml:trace contextRef="#ctx0" brushRef="#br0" timeOffset="137">19861 13790 59,'-6'-13'35,"1"2"-2,5 11 0,-10-12-22,10 12-15,0 0-26,13 6-2,-13-6-1,17 5-2</inkml:trace>
  <inkml:trace contextRef="#ctx0" brushRef="#br0" timeOffset="138">20010 13871 67,'0'0'34,"9"17"0,-9-17 0,11 2-26,4 2-1,-15-4-3,23-11-2,-10 1-1,1-2 0,-2-3 0,-2 1-1,-4-1 1,-3 3-1,-5 1 1,2 11-1,-15-8 1,15 8 1,-24 8 0,12 4 1,-3 3 1,5 4 0,-2 1 0,6 5 0,2-2-1,8 0-1,3-6-1,7-3-1,5-5-4,1-18-9,19 6-21,-7-17-5,5-2 1,-2-10 0</inkml:trace>
  <inkml:trace contextRef="#ctx0" brushRef="#br0" timeOffset="139">20298 13584 56,'0'0'36,"-15"-5"1,15 19 1,0-14-16,4 36-7,-8-8-6,11 13-2,-6 2-3,5 2-2,2 2-5,-6-18-16,11 9-19,-5-14-2,5-5 1,-13-19-1</inkml:trace>
  <inkml:trace contextRef="#ctx0" brushRef="#br0" timeOffset="140">20518 13864 58,'0'-10'30,"0"10"1,0-15-1,0 15-24,0-15-1,0 15-3,-1-13 0,1 13-1,0 0 0,-11-12 0,11 12 0,-15-1 0,15 1 0,-17 9 1,6 0 0,4 7 0,-2-1 1,4 5-1,1-1 0,5 0 0,1-7-1,-2-12 0,19 7-1,-6-16-1,5-8 0,-2-7-2,5-4 1,-5-6-1,3 2 0,-6-7 1,0 5-1,-6 0 2,-1 5 2,-1 7 0,-6 4 3,1 18 1,0 0 2,-2 12 0,-7 7 0,9 16 0,-9 0-1,11 8-1,-1-4-4,3-5-4,9 9-17,-9-19-17,12-5 0,-2-13-3,7-5 1</inkml:trace>
  <inkml:trace contextRef="#ctx0" brushRef="#br0" timeOffset="141">20778 13888 100,'-5'23'39,"3"7"-1,-6-2-1,2 5-35,-1 8-12,-9-10-26,8 1-3,-3-15-1,6-4 0</inkml:trace>
  <inkml:trace contextRef="#ctx0" brushRef="#br0" timeOffset="142">21116 13713 39,'6'-11'28,"-6"11"0,0 0-3,0 0-4,-3-12-5,9 24-3,-6-12-4,-1 25-1,-2-5-3,9 9 0,-5-2-2,7 3-1,-2-6 0,5-3 0,0-13-2,2-8 1,2-11-1,0-6 0,0-6 0,0-3 0,-3 1 1,-2 4-1,-3 7 0,-7 14 1,0 0 0,13 10 1,-10 3-1,5 4 1,-2-3 0,5-2 0,0-9-1,4-6 1,0-7-2,0-5 1,-2-2-1,-1-2-1,-2 2-1,-4-5-5,9 16-20,-15-8-11,0 14 0,4-24-1,-4 24 1</inkml:trace>
  <inkml:trace contextRef="#ctx0" brushRef="#br0" timeOffset="143">21464 13442 69,'22'15'38,"-12"0"1,3 17 0,-7 3-21,5 16-9,-12-1-3,2 8-2,-6-6-2,2-4-1,-1-12-1,2-13-1,2-23-1,0 0 1,18-5-1,-5-13 0,3-4 1,-1 0 0,0 4 1,-3 7 0,-12 11 1,14 3 0,-11 9 1,-2 5-1,2 2 0,1-1-1,6 2-3,-10-20-11,32 12-19,-16-18-5,8-1-1,-2-12 0</inkml:trace>
  <inkml:trace contextRef="#ctx0" brushRef="#br0" timeOffset="144">21810 13767 89,'0'0'35,"-3"13"0,7-26-11,7 11-19,-11 2-2,19-18 0,-10 6-2,-1-2-1,-3 0 0,-2 0 1,-5 3-1,2 11 0,-11-14 1,11 14 0,-19 1 0,8 8 2,-2 3-1,4 7 1,-1 1-1,7 4 1,0-2-1,6 0-1,3-3-1,2-5-2,8-1-3,-16-13-5,35 6-18,-20-14-9,2 2 0,-6-6 0</inkml:trace>
  <inkml:trace contextRef="#ctx0" brushRef="#br0" timeOffset="145">21949 13750 56,'18'-18'33,"-18"18"1,18-3-8,-18 3-8,15 8-4,-15-8-5,6 28-2,-7-11-2,2 6-1,-5-5-1,4 0-1,-3-3-1,3-15-1,-3 13 0,3-13 0,6-11-1,0-1 1,4-2 0,2-2 0,1-1 1,0 4 0,0 0 0,2 7 1,-4 5 0,3 7 0,-14-6 0,23 17 0,-11-7-2,3-2-1,4 7-6,-19-15-19,36 1-11,-17-2-2,8 3 0,-3-5 0</inkml:trace>
  <inkml:trace contextRef="#ctx0" brushRef="#br0" timeOffset="146">22696 13385 78,'0'0'37,"2"33"0,-4-8 1,7 20-28,-13-1-2,6 13-2,-7-1-2,1 1-2,-2-4-4,-2-15-3,10 2-17,-8-26-16,10-14 1,0 0-2,-3-10 2</inkml:trace>
  <inkml:trace contextRef="#ctx0" brushRef="#br0" timeOffset="147">22483 13619 59,'-12'3'32,"12"-3"1,0 0 0,0 0-19,35-4-8,-11-4-3,6-1-2,2-7-1,-2-2 0,2-6 0,-1-2-1,-4-3 2,-2 6 1,-2 0 1,2 10 0,-7 4 2,3 16 0,-9 7 1,3 15 0,-10 6 0,-2 11-1,-6 0-1,-2 4-1,-4-4-1,1-4-1,-1-8 0,4-11-1,4-8-1,1-15 0,12-6-1,-1-11 1,5-3 0,1-7-1,-1 3 1,0 3 1,-5 7 0,-11 14 0,14-5 1,-14 5-1,8 25 1,-6-3 0,2 0-2,0-3-1,8 1-4,-12-20-17,25 8-13,-11-11-3,7-1 1,-6-9-1</inkml:trace>
  <inkml:trace contextRef="#ctx0" brushRef="#br0" timeOffset="148">23062 13691 60,'0'0'34,"13"11"1,-13-11 0,17 13-18,-17-13-6,13-5-6,-13 5-1,20-14-2,-10-2-1,1 1 1,-2-2-1,-1-1-1,-3 1 1,-3 4-1,-2 13 0,-4-15 1,4 15 1,-16 14 0,5 1 1,2 6-1,-1 3 1,7 3-1,2-1 0,4-5-3,8 4-4,-11-25-17,31 14-16,-12-11-1,11-1 1,-4-8-1</inkml:trace>
  <inkml:trace contextRef="#ctx0" brushRef="#br0" timeOffset="149">23357 13673 76,'3'14'37,"-7"0"0,4 5 0,0-19-25,-4 33-4,3-21-3,8 1-2,-7-13-1,19 5-2,-6-13-1,2-7 0,1-6 0,1-3 0,-1-1 1,-3 0 0,-1 6 0,0 7 1,-12 12 0,19-4 0,-11 15 1,2 9 0,-1 4 0,0 9 0,-1 2-1,-3 4 0,-3 4 0,-4 1-1,-5-1 0,-2-5-1,-5-2 0,-2-10-2,5-1-2,-2-19-8,13-6-18,0 0-7,15-15 0,1-10 1</inkml:trace>
  <inkml:trace contextRef="#ctx0" brushRef="#br0" timeOffset="150">23930 13583 80,'-2'17'35,"1"3"2,5 17-8,-10-18-16,14 18-3,-8-12-4,6 7-1,-4-10-3,-1-5-1,-1-17 0,2 11-2,-2-11 0,3-19 1,-1 2-1,1-7 0,3-1 1,1-2-1,3 0 1,2 2 0,4 3-2,2 0-2,13 16-13,-11-9-18,11 6-1,-4-5 0,1 7 0</inkml:trace>
  <inkml:trace contextRef="#ctx0" brushRef="#br0" timeOffset="151">24193 13614 46,'-2'17'32,"-1"-2"1,3-2-1,8 7-16,-8-20-4,7 17-4,-7-17-2,12 5-3,-12-5-1,14-13-1,-7 1-1,-1-5-1,-2-1 1,-3 1 0,-1 0 0,-2 5 0,2 12 1,-14-12 1,2 13 1,2 14 0,-6 0 1,7 10 0,-5-1 0,10 8 1,2-7-2,8 2-2,6-5-3,4-11-5,17 4-22,-7-15-8,3-1 0,-1-9-2</inkml:trace>
  <inkml:trace contextRef="#ctx0" brushRef="#br0" timeOffset="152">24418 13715 45,'11'-8'28,"-11"8"1,1-16 0,-1 16-16,-5-17-5,5 17-3,-2-18 0,2 18 0,-11-10-1,11 10 1,-19 2 0,19-2 0,-19 19-1,12-2 0,-4-3-1,7 6 1,-2-6-2,6 2 0,2-4 0,-2-12-1,15 11-1,-4-10 1,1-3 0,2-1 0,-2 1 0,1 0 0,-13 2 0,20 2 0,-20-2-1,18 2-3,-1 8-12,-17-10-19,26-10-1,-12-1-1,7-1-1</inkml:trace>
  <inkml:trace contextRef="#ctx0" brushRef="#br0" timeOffset="153">24641 13640 48,'0'0'33,"10"-18"0,-9 7 1,-1 11-9,-3-12-10,3 12-5,0 0-3,0 0-1,-21 8-1,13 5-1,-2 1-1,0 5 0,-1 3 0,3 4-1,1-1 0,5 1 0,3-3-2,3-6-1,5-2-3,-9-15-2,28 8-6,-19-25-17,12 5-8,-4-13-1,4 0 1,-4-10 0</inkml:trace>
  <inkml:trace contextRef="#ctx0" brushRef="#br0" timeOffset="154">24772 13485 52,'1'-13'32,"-1"13"2,4 16 0,-4-16-12,1 43-7,-8-18-4,10 16-2,-10-7-3,6 9-1,-8-7-2,4-3-1,0-7-2,5-9 0,0-17-1,13 7 0,-1-12 1,5-5 0,5-1 0,4 2 1,-1 1 0,3 6 0,-2 4 0,1 4 0,1 4-1,1-3-3,11 9-13,-7-17-20,16-1 0,4-15-3,5-10 1</inkml:trace>
  <inkml:trace contextRef="#ctx0" brushRef="#br0" timeOffset="155">15845 14174 53,'1'-11'36,"-1"11"0,0 0 1,11 15-16,-16-4-7,15 27-4,-9 0-3,6 13-2,-4-1-1,2 4-2,-2-4-3,-2-10-3,9 4-23,-11-23-12,2-6 1,-1-15-2,0 0 1</inkml:trace>
  <inkml:trace contextRef="#ctx0" brushRef="#br0" timeOffset="156">15704 14405 43,'-13'-4'31,"13"4"1,14 2 1,-14-2-20,39 3-1,-19-9-4,13 11-2,-5-16-1,5 2-1,-5-9-2,0-4-1,-2-2 0,-2-2 0,-3 2 0,0 7 1,-7 6 1,2 14-1,-4 6 2,1 16 0,-7 6-1,1 9 1,-5 0-1,1 0-1,-2-4-1,3-7 0,-1-10-1,4-8 0,-7-11-1,19-5-1,-4-5 1,-1-4 0,1 2-1,-3-2 1,0 5 1,-12 9-1,18-4 2,-18 4-1,15 11 0,-15-11 0,20 17-4,-20-17-17,26 5-14,-12-6-2,7-2-1,-3-4 0</inkml:trace>
  <inkml:trace contextRef="#ctx0" brushRef="#br0" timeOffset="157">16430 14492 72,'11'10'35,"-11"-10"-1,18-16 1,-14-3-27,12 6-1,-8-7-3,0 2-2,-3-1 0,-1 2-1,-4 3 0,-3 2-1,3 12 0,-10-12 1,10 12 0,-14 9 2,5 2 0,6 6 1,-1 1-1,6 7 1,2-6 0,7 0-2,4 0-2,2-12-9,19 9-22,-4-15-7,8-3-1,3-12-1</inkml:trace>
  <inkml:trace contextRef="#ctx0" brushRef="#br0" timeOffset="158">17168 14354 69,'0'0'35,"-11"31"1,6-7 0,11 20-23,-13-6-4,10 16-1,-9-4-3,7 5 1,-4-11-4,1-6 0,0-11-2,1-11 0,1-16 0,3-12-1,1-10 0,0-7 0,1-6 1,-2-6-1,1 0 1,0-2-1,-1 4 1,3 1-1,1 5 1,1 5 0,2 6 1,3 8 0,1 5 1,-1 11 0,-2 5 0,-1 10 0,-6 4 0,-2 6 0,-7 1 0,-3 3-1,-5-3-2,0-5 1,2-1-4,-4-15-4,20 7-20,-5-14-10,4-17-1,6-7 0,8-3 0</inkml:trace>
  <inkml:trace contextRef="#ctx0" brushRef="#br0" timeOffset="159">17374 14337 88,'0'12'38,"2"10"-1,-3-3 0,6 13-28,-6-9-3,4 3-5,4 2-8,-11-17-23,4-11-6,16 4-2,-3-15 1</inkml:trace>
  <inkml:trace contextRef="#ctx0" brushRef="#br0" timeOffset="160">17446 14286 47,'0'0'30,"-26"-20"-2,15 15 0,11 5-29,-23-20-22,23 20-4,0 0-1,0 0-1</inkml:trace>
  <inkml:trace contextRef="#ctx0" brushRef="#br0" timeOffset="161">17555 14453 56,'1'21'35,"-1"-8"1,2 4 0,-2-17-16,3 23-9,-3-23-6,-3 14-2,3-14-1,0 0-1,4-11-1,1-5-1,2-4 0,2-1 1,2-1 0,0 4 0,-2 3 2,4 9 0,-13 6 1,15 7 1,-10 7-1,1 6 1,-2 0-2,3-1 0,3 2-5,-10-21-10,27 15-23,-14-13-3,7-2 1,-2-9-2</inkml:trace>
  <inkml:trace contextRef="#ctx0" brushRef="#br0" timeOffset="162">17952 14383 60,'0'0'34,"0"-11"1,0 11 0,0 0-20,-25-1-4,18 13-3,-12-6-1,8 14-1,-6-4-2,6 10 1,-1-2-2,8 3 0,2-4-1,8-1-1,6-5-3,3-14-5,19 6-22,-8-21-9,8-2-1,-2-15-1,7 0 1</inkml:trace>
  <inkml:trace contextRef="#ctx0" brushRef="#br0" timeOffset="163">18145 14183 76,'-2'14'37,"-3"2"2,7 21-2,-10-5-23,13 20-3,-14-2-4,8 7-1,-6-7-3,2-4 0,0-8-3,4-15 0,1-23-2,14 8 1,1-19 0,5-7 0,2 0 0,-1-2 0,0 6 1,-4 8-1,-3 3 2,-3 8-1,-11-5-1,11 17-1,-3-2-9,-8-15-19,14 2-8,-3-12-1,7 3 1</inkml:trace>
  <inkml:trace contextRef="#ctx0" brushRef="#br0" timeOffset="164">18447 14477 39,'0'0'30,"0"0"0,0 0 0,0 0-11,19 17-8,-19-17-5,16 7 0,-16-7-2,20 2 0,-20-2-1,19-7-1,-19 7 0,19-19-1,-11 7 0,1-1 0,-4-3-1,1 2-1,-3 1 1,-1 0-1,-2 13 0,-8-17 1,8 17-1,-16-6 0,5 10 1,-2 2 0,-2 2 0,1 6 0,-2 1 0,4 4 2,-1 0 0,7 4 1,1-2-1,8 1 0,2-3 0,7-2-1,6-1-3,-1-15-14,13 3-17,-2-10-2,7-3 0,2-9 0</inkml:trace>
  <inkml:trace contextRef="#ctx0" brushRef="#br0" timeOffset="165">18909 14416 36,'0'0'29,"8"-11"2,-8 11-1,-5-14-10,5 14-7,0 0-6,0 0-1,0 0-3,-12-8 0,12 8-1,-16 0-1,16 0 0,-22 12-1,7 0 1,-2 5 0,-4 2 1,3 7 0,-2-3 0,7 4 0,2-7-1,7-1 1,4-19 0,10 13-1,6-22-1,5-9 0,3-8-1,3-8 0,0-8 1,-1-5-1,-2-3 0,-2 0 0,-4 3 1,-4 6-1,-6 6 2,-3 8-1,-5 9 1,0 18 0,0 0 0,0 0 1,-10 29 1,10 2 0,-1 8-1,4 6 0,-1 5-3,2-2-2,10 11-22,-10-12-11,3 0 0,-1-9-1,7-6 0</inkml:trace>
  <inkml:trace contextRef="#ctx0" brushRef="#br0" timeOffset="166">19200 14434 54,'-11'-1'32,"11"1"1,0 0-2,0 0-13,0 0-9,0 0-5,23 4-5,2 0-24,-6-4-7,2-1-1,1-3-1</inkml:trace>
  <inkml:trace contextRef="#ctx0" brushRef="#br0" timeOffset="167">19451 14401 41,'0'0'30,"0"0"1,-1 21-3,6 3-9,-12-11-8,14 15-3,-8-10-2,12 5-1,-4-8-2,8-3-1,-2-7-1,4-5 0,0-8-1,2-7 0,-1-4 0,-2-5 0,-4-2 1,-2-1 0,-5-1 0,-4 6 0,-6 3 0,-4 6 0,-4 5 0,-3 7-1,-5 6 1,-1 3-2,2 9 0,-6-5-5,18 14-22,-11-7-6,9 2 0,3-5-1</inkml:trace>
  <inkml:trace contextRef="#ctx0" brushRef="#br0" timeOffset="168">19897 14275 51,'7'-16'32,"-1"-2"1,-1 6 0,-10-10-18,5 22-5,-1-23-4,1 23-1,-8-12-1,8 12-2,-19-5 0,7 5-1,-3 5 0,1 3 0,-2 8 1,1 4 0,1 6 0,1 8 1,2 4-1,4 5 0,1 1-1,2 0-1,6-1-5,-9-15-19,10 5-12,-4-11 0,4-5-1,-3-17 0</inkml:trace>
  <inkml:trace contextRef="#ctx0" brushRef="#br0" timeOffset="169">19653 14482 58,'0'-14'32,"5"-1"0,4 3-1,12 8-20,-5-3-5,7 3-7,8 7-23,-3-1-7,-1 0-1,2-2-1</inkml:trace>
  <inkml:trace contextRef="#ctx0" brushRef="#br0" timeOffset="170">20235 14294 39,'0'0'30,"-9"-20"0,6 9 0,3 11-16,-23-25-5,23 25-5,-21-20-1,7 15-1,-4 0-1,2 6 1,-5 3 0,6 7 1,-6 2 1,6 10 2,-3 0-1,11 10 1,-3-1-1,7 8 1,0-4-2,5 3-2,1-3-4,-2-9-8,11 1-25,-11-10-1,5-1 0,-6-17-2</inkml:trace>
  <inkml:trace contextRef="#ctx0" brushRef="#br0" timeOffset="171">19935 14423 73,'8'-14'34,"4"1"0,8 14-6,2-9-18,11 8-10,13 3-29,-2 2-3,4 1-2,1-2 0</inkml:trace>
  <inkml:trace contextRef="#ctx0" brushRef="#br0" timeOffset="172">20522 14428 58,'0'0'34,"7"15"0,-3 2 1,-4-17-23,8 41-3,-10-20-4,6 7-1,-4-7-3,0-3 1,-2-7-2,2-11 0,0 0 0,3-11 0,0-5 0,4-4-1,2-2 1,4-1-1,0 2 1,4 2-2,6 7-4,-4-7-24,9 8-4,1 1-1,1 2 0</inkml:trace>
  <inkml:trace contextRef="#ctx0" brushRef="#br0" timeOffset="173">20867 14519 63,'14'11'34,"-14"-11"0,18 1-1,-18-1-22,22-6-5,-11-1-2,6-1-2,-4-3-1,2-4-1,0-4-1,-3-4 0,-1 1 0,-5 1 0,-5 1 0,-7 6 0,-5 5 1,-5 7 0,-6 7 2,0 8 0,-3 3 2,5 8 0,1 1 1,9 5-1,3-9 0,11 6 0,6-5-3,7-7-4,15 5-15,-5-17-19,11-3 0,-3-10-1,7 0 0</inkml:trace>
  <inkml:trace contextRef="#ctx0" brushRef="#br0" timeOffset="174">21241 14458 43,'0'0'31,"0"0"0,0 0 0,0 0-20,0 0-1,12-2-3,-13-9-2,1 11-2,2-21 0,1 9-1,-6-1-1,3-1 0,-4 0 0,4 14 1,-7-20-1,7 20 0,0 0 0,-12-2 0,12 2 1,-5 23 0,1-3 0,4 8 1,-1 2 0,4 5 0,-3 1 0,3 3 0,-3-3-1,3 3 0,-4-2-1,-2-3-1,-4-4 0,-3-3 0,-5-5 0,1-7-1,-3-5 1,1-9-1,2-6 0,2-9-1,7-1-2,-1-14-8,17 7-22,-4-9-3,9 0 1,0-4-1</inkml:trace>
  <inkml:trace contextRef="#ctx0" brushRef="#br0" timeOffset="175">21391 14423 79,'0'13'38,"2"8"-1,-4-3 0,10 10-28,-12-7-4,5 0-5,2 5-10,-9-13-26,6-13 0,0 0-1,16-2 0</inkml:trace>
  <inkml:trace contextRef="#ctx0" brushRef="#br0" timeOffset="176">21429 14291 55,'-14'-11'30,"14"11"-1,-16-13-11,16 13-40,0 0-5,0 0-3,17 20-1</inkml:trace>
  <inkml:trace contextRef="#ctx0" brushRef="#br0" timeOffset="177">21557 14528 56,'0'0'31,"11"10"0,-11-10 0,0 0-23,21-11-4,-21 11-1,14-18 0,-6 5-2,0-3 0,-1-2 0,0-3-1,-3-1 0,-1 3 0,-4-1 0,-2 3 0,-4 3 1,7 14-1,-22-14 1,10 19 1,-5 6 0,3 6 0,-3 5 0,5 7 1,-2 0-1,7 3-1,3 2-5,-3-10-24,12-3-5,2-7-2,6-4 1</inkml:trace>
  <inkml:trace contextRef="#ctx0" brushRef="#br0" timeOffset="178">21780 14357 69,'0'0'35,"-2"23"0,-2-7 0,10 10-26,-13-7-3,8 7-2,-5-6-2,4 0-1,2-6-1,-2-14 0,7 11 0,-7-11 0,18-13 0,-4 2-1,-1-5 1,2 3 0,-2-1 1,1 5 0,-14 9 1,18-5 0,-18 5 0,11 14 0,-11-2 0,1 3 0,-1 0-1,-1 2-1,2-3-2,-1-14-3,5 24-7,-5-24-21,0 0-3,0 0-2,7 13 2</inkml:trace>
  <inkml:trace contextRef="#ctx0" brushRef="#br0" timeOffset="179">22008 14526 56,'19'-1'33,"-19"1"-1,0 0-8,21 13-8,-21-13-5,0 0-5,0 0-4,0 0-9,0 11-25,0-11-2,0 0 0,0 0 0</inkml:trace>
  <inkml:trace contextRef="#ctx0" brushRef="#br0" timeOffset="180">448 1527 33,'0'0'24,"0"0"0,0 0 1,0 0-3,-12 24-7,16-3-3,-10 8-4,9-1 0,-5 10-3,4 0 1,-5 5-1,4-1-1,-5 3-2,4-5-2,-4-3 1,2-4-2,0-7 2,0-5-4,0-3 4,2-7-3,0-11 2,0 0 1,0 0 0,0 0 0,-1-16 1,1 0 1,-2-2-1,2-2 1,-1-6-3,-1-1 3,1-3-3,-1-3 3,2-2-2,0 2-1,2-5 0,1 0 0,-3 38 0,11-74-3,-11 74 6,19-61-3,-19 61 3,0 0-3,37-56 3,-37 56-2,32-7 3,-16 9-2,-3 8-3,1 6 2,-4 3-3,-3 2 3,-3 4-4,-6 0 4,-1 0-4,-5 2 3,-1-4-1,-4-4 1,1-2-2,0-6 1,1-3-1,11-8 0,-16 5 0,16-5-1,0 0 1,-8-14 0,8 14 1,9-12 0,2 7 0,2 5 1,1 3 0,3 0 1,2 6 0,-1 3 0,-2 5 1,0-3-1,-5 2 1,0 0 0,-8 0 0,0-3-1,-7 4 1,0 1-1,-5 3 0,-2-3-3,-4 0 2,-1-1-2,-1-2 2,-1-3-2,-1 0 2,-1-3-2,-1-7 2,0 1 0,0-2 0,-1-2 0,4 1-1,1-3-1,5 2-1,1-9-3,11 10-22,5-16-3,6 12-3,1-4 2</inkml:trace>
  <inkml:trace contextRef="#ctx0" brushRef="#br0" timeOffset="181">856 1957 71,'0'0'27,"0"0"2,0 0-2,0 0-16,11 3-4,-11-3-2,0 0-4,0 0 2,1 16 0,-1-16-1,-5 12-3,5-12 3,0 0-4,-12 11 2,12-11 0,-11-6 1,11 6 1,-9-19-2,9 19 2,-3-23-3,3 9 3,1 2-2,3 1 3,-4 11-3,16-11 0,-16 11 1,18-1 0,-18 1 1,18 11-2,-18-11 2,12 19-2,-10-6 3,-1 1-3,-1-14 2,-5 21-3,5-21 2,-10 13-1,10-13 1,-13 7-1,13-7 0,-12 3-2,12-3-12,-11 0-16,11 0-4,0 0 1,0 0-1</inkml:trace>
  <inkml:trace contextRef="#ctx0" brushRef="#br0" timeOffset="182">647 1312 33,'0'0'25,"0"0"-3,0 0-1,0 0-5,0 0-3,0 0-4,0 0-2,0 0-2,0 0 0,0 0-2,0 0 0,-51-40-1,51 40 0,0 0 0,0 0-1,0 0-1,0 0 1,-50 6-1,50-6 0,0 0 1,0 0-1,0 0 0,-54 11 0,54-11 0,0 0 0,0 0 0,0 0 0,-55 37 1,55-37-1,0 0 0,0 0 0,0 0-1,-47 58 4,47-58-4,0 0 1,0 0 0,-31 56 0,21-35-2,3-1 2,-2 3 2,2 2-5,0 1 5,1-1-2,-2 3-1,4 0 1,0-7 1,0 6-2,2-6 1,-1 4 0,2-5-1,-1 5 1,0-6-1,2-1 1,0-1-1,0 3 0,2-2 1,0 3-1,-1-2-2,3 4 2,-3-4-3,3 3 4,-3-1-4,3 0 4,-1-3-3,1 0 2,2-5 1,-1 1-1,4-3 1,-2 2 0,4-5 0,-1 5 0,3-5 0,-1 3 1,3-3-1,1 1 1,1-1-1,0 0 1,3-2 0,0 0-1,1 0 1,0-5 0,2 3 0,1-2 1,1-1-1,-1-1 0,1 0 1,-2-2-1,1-2 0,-3 0 1,0-4-1,-4-3 1,1 2-1,-3-7 1,-1 1-1,-1-4 0,-1-1 0,-2-1-1,1-1 1,-3 1-1,-1 2 0,0 0 1,-3 2-1,0 0 1,-1 2 2,-1 0-2,0 2 3,0-1-3,-1 1 3,-1 0-3,1 1 2,0-2-2,0 3-1,-1-2 0,2 0 1,-1 0-1,0 0 0,0-4 0,1 0 0,-2-1 1,0-1-1,0-1 0,-2 1 0,1-1 0,-1 0 0,-2 0 0,-1 2 0,-1 0 0,6 18 0,0 0 1,-21-65-4,21 65 6,-17-51-5,17 51 2,0 0-1,-27-68 0,27 68-1,0 0 3,-35-58-1,35 58-2,0 0 2,0 0 0,-59-46 0,59 46 0,0 0-2,0 0-11,-58-2-15,58 2 0,0 0-5,0 0 4</inkml:trace>
  <inkml:trace contextRef="#ctx0" brushRef="#br0" timeOffset="183">5514 13267 19,'0'0'21,"-11"6"-1,11-6-5,0 0-2,-13 8-3,13-8-1,0 0-2,-9 15-1,9-15-1,-10 13-2,10-13 1,-14 19-1,6-7 0,1 3 0,-3-2-1,1 4 0,1-1 0,0 1 0,2 0 0,0 1-1,1-1 0,3 1-1,1 2 0,-1-1 0,2 3 0,3 0 0,-1 0 0,2-1 0,2 4 1,0-3-1,2-1 0,0 1 0,-1-2 0,3-1 1,-4-1-1,3-1 1,-3 0-1,1-1 0,-1-3 1,3 1-1,-2-2 1,-7-12 0,18 19-1,-7-11 0,0-2 1,3-1 1,1-4-1,2 0 1,-2-3 0,4 2 0,-2-5 0,2 1 0,-1-3 0,-1 1-1,1-4 1,-2 1-1,0-1 0,0-1 0,-3-2 0,2 1-1,-3-1 1,0 0-1,-1-1 0,-1 0 0,-2-3 1,0-1-1,-2-2 0,0-3 0,-1 0 0,-2-4 0,-1 3 0,-1 0 0,-4-2 0,1 3 0,-4-1 1,-3 2-1,0 1 1,-6-2-1,-2 1 1,-2 1-1,0-1 0,-2 1 0,0-1 1,1 5-1,0 0 1,2 5-1,-2 1 0,1 4 0,-1 3 0,0 3-1,2 4-4,-5-8-12,9 7-15,-1 1-1,3-2 0,12-1 1</inkml:trace>
  <inkml:trace contextRef="#ctx0" brushRef="#br0" timeOffset="184">4105 15924 23,'0'0'28,"-16"-9"1,16 9 0,-5 12-10,5-12-5,0 0-5,-18 6-4,18-6-1,-10 11-1,10-11 0,-12 14-2,6-3 1,6-11-2,-16 20 1,8-7-1,-1 3 0,2 2-1,-2 0 1,2 2 0,-1 0 0,1 3 0,1 2 0,1 3-1,1-4 1,1 4-1,2 2 1,1-1-1,1-1 1,2-1 0,2 0 0,0-7 0,3 2 0,0-4 1,1-1-2,-1-1 2,3-1-1,0-2 2,3-5-2,-1-3 2,3 1-1,0-3 1,1-3 0,2-5 0,2-1-1,-3-6 1,2 2 0,-4-5-1,1 0 1,-4-5-2,1 2 2,-6-3-2,1-3 2,-3 0-2,-1-2 0,-1 1 1,-2-2-1,-1 0 0,-1 1 1,-1-3-1,-1 2 1,-2 1-1,-1-1 0,0 1 0,-1-1 0,0 1 0,-1 0 0,-1 3-1,-2 1 1,-1 4 0,-1 2 0,-1 4 1,-1 5-1,-1 3 0,-3 5-1,0 7 0,0-2-6,8 12-24,-7 0-3,4-1-1,0-2 0</inkml:trace>
</inkml:ink>
</file>

<file path=ppt/ink/ink2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0-31T23:42:12.891"/>
    </inkml:context>
    <inkml:brush xml:id="br0">
      <inkml:brushProperty name="width" value="0.05292" units="cm"/>
      <inkml:brushProperty name="height" value="0.05292" units="cm"/>
      <inkml:brushProperty name="color" value="#FF0000"/>
    </inkml:brush>
    <inkml:context xml:id="ctx1">
      <inkml:inkSource xml:id="inkSrc91">
        <inkml:traceFormat>
          <inkml:channel name="X" type="integer" max="2776" units="cm"/>
          <inkml:channel name="Y" type="integer" max="1569" units="cm"/>
        </inkml:traceFormat>
        <inkml:channelProperties>
          <inkml:channelProperty channel="X" name="resolution" value="99.99999" units="1/cm"/>
          <inkml:channelProperty channel="Y" name="resolution" value="99.9745" units="1/cm"/>
        </inkml:channelProperties>
      </inkml:inkSource>
      <inkml:timestamp xml:id="ts1" timeString="2013-10-31T23:42:12.982"/>
    </inkml:context>
  </inkml:definitions>
  <inkml:trace contextRef="#ctx0" brushRef="#br0">9131 10156 11,'11'0'21,"-12"-12"-2,1 12-4,12-5-3,-12 5-2,0 0-1,13 7-2,-13-7 0,11 15-2,-7-2 0,-4-13-3,2 25 1,-4-13-2,-1 0-1,-1 3-2,-3-5-2,3 7-2,4-17-2,-15 25-1,4-19 0,11-6-1,-13 12 1,13-12 1,-13-1 2,13 1 1,-10-16 3,7 4 1,1 0 0,3-4 1,0-2 0,4 1 3,1-2 1,2 2 3,2 3 0,-2-1 2,4 6-1,-12 9 2,21-9 0,-21 9-2,17 4 0,-17-4-3,11 17-1,-10-6-2,-1 4-1,-3 1-1,-3 2 0,1-1-2,-4-2 0,3-2-1,6-13-1,-16 17 0,16-17-1,-13 2-2,13-2-1,-14-13-1,7 3 0,5-1 1,-2-2 0,5 1 4,-1-1 2,4 0 5,2 2 2,-1 0 5,-5 11 1,13-9 0,-13 9 1,12 6-2,-4 8-1,-8-14-4,5 20-7,-5-20-23,7 25-1,-7-25-1,1 20-1</inkml:trace>
  <inkml:trace contextRef="#ctx0" brushRef="#br0" timeOffset="1">8224 12477 25,'7'-16'29,"-7"16"0,7-13-3,-5 2-6,-2 11-6,0 0-4,19-8-2,-19 8-3,11 1-2,-11-1-1,9 12-1,-9-12 1,7 20-2,-7-20 1,2 25-1,-4-12 0,-1 0-1,-1 1 0,-2-1 1,1 1-1,-2-4 0,1 1-1,6-11 1,-13 13-1,13-13 0,-14 2 0,14-2-1,-13-6 1,13 6 0,-12-15 0,7 4 0,5 11 1,-4-20 0,5 8 0,3 1 1,1 0 1,-5 11 0,13-15 0,-13 15 1,17-5 0,-17 5 0,17 4 0,-17-4 1,14 11-2,-14-11 1,7 14-1,-7-14 0,0 20 0,0-20-1,-6 16 0,6-16-1,0 0 0,-16 11 0,16-11 0,-12 0-1,12 0 1,0 0 0,-12-8-1,12 8 1,0 0-1,0 0-3,0 0-18,0 0-5,12 0-3,-12 0 2</inkml:trace>
  <inkml:trace contextRef="#ctx0" brushRef="#br0" timeOffset="2">7326 14157 40,'0'0'24,"0"0"0,6-11-5,-6 11-6,0 0-3,16-2-2,-16 2-2,12 1 0,-12-1-1,13 6-1,-13-6 0,8 16-1,-8-16-1,4 19 0,-5-7-1,1 2 0,-3 0-2,1 0 1,-1-2-1,3-12-1,-8 18 1,8-18 0,0 0-1,-17 7 0,17-7-1,-15-6 1,15 6 0,-12-10-1,12 10 1,-10-17 0,10 17 1,-6-19 0,6 6 1,1 2 1,2-4 0,-3 15 1,10-23 1,1 17 0,-4-5 1,5 9-1,-12 2 1,19-2-1,-19 2 0,15 8-1,-15-8-1,9 16 0,-8-6-1,-2 3 1,-2 0-2,-1-2 1,0 1-1,4-12 0,-14 15 0,14-15 0,-16 2 0,16-2 0,-13-9-1,4-5-8,7 3-20,2 0 1,0-7-1,7 1 0</inkml:trace>
  <inkml:trace contextRef="#ctx0" brushRef="#br0" timeOffset="3">6400 15232 51,'0'0'30,"8"-13"1,-4-1-5,9 10-6,-10-16-5,15 16-5,-9-15-2,13 5-4,-2-8-2,6-2-1,2-4 0,3 0 0,0-4-1,4-2 0,1 2-3,-7-7-7,15 10-22,-12-1 0,3 5-2,-4-1 0</inkml:trace>
  <inkml:trace contextRef="#ctx0" brushRef="#br0" timeOffset="4">7147 14572 42,'9'-16'31,"1"-4"1,2-3 1,-3-13-13,13 13-3,-13-19-6,14 7-4,-6-9-2,7 2-2,-1-7-1,4 2-1,0-2-2,2-1 2,2 4-4,-4-1-2,9 13-17,-11-5-12,0 10 1,-5 1-1,-2 10 1</inkml:trace>
  <inkml:trace contextRef="#ctx0" brushRef="#br0" timeOffset="5">7702 13646 77,'10'-22'34,"0"-9"0,4 1 0,-13-17-20,24 12-5,-9-16-3,11 1-2,-1-9-3,10-2 1,-2-5-2,5 1-1,3-4-1,-1 0 0,3 5-2,-6-1-3,7 24-15,-14-8-13,-1 14-1,-8 3 1,-5 12-1</inkml:trace>
  <inkml:trace contextRef="#ctx0" brushRef="#br0" timeOffset="6">8287 12555 66,'3'-12'34,"1"-5"0,2-4 1,-7-12-22,14 11-3,-7-14-6,12 0 1,-3-11-3,6-2 0,4-8-1,3 1-2,6-5 1,1-2-1,6 3-2,-5-1-1,6 12-4,-13-9-12,6 16-16,-8 2 1,-2 12 1,-10 3-1</inkml:trace>
  <inkml:trace contextRef="#ctx0" brushRef="#br0" timeOffset="7">8793 11499 41,'4'-15'32,"-2"-7"2,3-4-1,0-2-10,-4-14-10,14 5-7,-4-12-3,7 1-1,1-5-2,1 0-1,4 2-2,-5-4-2,9 15-9,-13-6-17,2 7-1,-4 8-1,-3 3 1</inkml:trace>
  <inkml:trace contextRef="#ctx0" brushRef="#br0" timeOffset="8">9040 10650 40,'6'-23'30,"-4"-10"0,7-1 0,2 2-15,-6-17-3,11 7-6,-2-8-4,6 0-3,3 3-4,-2-9-11,8 1-15,-1 9-2,-5-4 1,4 8 0</inkml:trace>
  <inkml:trace contextRef="#ctx0" brushRef="#br0" timeOffset="9">10071 5994 46,'0'0'29,"0"0"0,-1-17-7,1 17-4,0 0-7,0 0-3,0 0-2,0 0-1,0 0-2,0 0 0,-2 18-1,0-2-1,0 0 0,1 6-1,1 7-2,-5-4-3,10 16-14,-10-3-13,2 2 0,0 3-1,0-1 0</inkml:trace>
  <inkml:trace contextRef="#ctx0" brushRef="#br0" timeOffset="10">9985 6882 29,'-7'15'26,"10"12"1,-4 4-9,-8-4-4,9 11-4,-8-6-3,6 10-2,-5-6-2,1 2-5,4 4-9,-7-5-10,0-5-8,5 8 1,-6-8-1</inkml:trace>
  <inkml:trace contextRef="#ctx0" brushRef="#br0" timeOffset="11">9760 8015 34,'-12'35'29,"2"8"-2,-1 6-7,-7-7-5,6 15-4,-10-9-4,4 12-2,-5-8-2,5 4-2,-3-3 0,4 1-2,-1-2-2,1-7-3,7 5-5,-6-14-11,4-1-9,3 6 0,0-8 0</inkml:trace>
  <inkml:trace contextRef="#ctx0" brushRef="#br0" timeOffset="12">9319 9584 1,'-28'53'0,"-1"1"0,8 12 0,-14-14 0</inkml:trace>
  <inkml:trace contextRef="#ctx0" brushRef="#br0" timeOffset="13">9948 7550 18,'12'-10'26,"-6"-7"2,10 6-3,-1 4-8,-3-4-4,6 15-3,-18-4-4,23 13-1,-16 1-2,0 7 0,-8 0 0,-1 2-1,-2-2-1,-3 1-1,-2-4-1,-2-5 0,-3-2 0,1-6-1,1-1 1,-2-6-1,2 0 1,-1-7-1,13 9 2,-17-23-1,14 9 1,2-6-1,3 0 2,7-2 0,2 1 0,3 6 1,4 0 0,0 8 1,-2 2-1,2 8 1,-5 1 0,0 7-1,-7 0 0,0 4 0,-9-2-1,0 4 0,-7-3-1,0 1 0,-6-2-1,1-1 1,-4-1-1,0-5 0,-1-1 0,-1-5 0,3-2-1,-4-8-1,7-1 1,0-8-1,4-1 0,2-4 1,8-1 0,1-2 1,6-1 1,4 5 1,3 4 1,5 8 1,0 1 0,5 11 0,-6 2 1,1 10-1,-4 1 0,-2 8 0,-7-3-1,-2 5 0,-4-5-1,-4 1 0,-5-5-1,-1 0 1,-2-5-1,-3-3 0,0-2-1,-1-4 1,-1-1-1,0-2 1,2-3-1,1-4 0,4 0 0,4-6 0,4 0 1,3 0-1,4 1 1,3 0-1,4 5 1,3 2 1,-1 6-1,-1 2 1,-12-1 0,20 12 1,-20-12-1,10 18 1,-10-18-2,-4 19-2,8-5-19,-4-14-12,0 0 0,0 0-2,2-11 1</inkml:trace>
  <inkml:trace contextRef="#ctx0" brushRef="#br0" timeOffset="14">9252 10194 30,'0'0'26,"17"2"1,-17-2-5,11 15-6,-1 4-3,-10-7-6,4 8-2,-7-2-3,-2 3 0,-2-1-2,-3-4 0,-1 1-1,-3-5-1,-1-3 1,-2-7 0,-1-1 0,-1-7-1,-1-3 2,0-5-1,2-4 0,4-3 1,3-5 0,8-5 0,3-1-2,7 0 3,4-2-1,7 7 2,-1 1-1,7 9 2,-5 0-1,6 13 2,-6-1 0,3 11 0,-7 4 2,1 7-2,-7 0 1,-3 7-1,-8 2-1,-3 0-1,-7 1 1,-2-1-1,0-6-3,-5-4 1,2-5-1,0-5 0,3-5-1,-2-8 0,5-4-1,-1-5 0,4 2 1,1-5-2,5 4 2,0-1 0,2 16 2,12-12 0,-12 12 1,20 14 0,-10 1 0,2 7 0,0 4-4,-4-6-16,0 3-12,3 1 0,-2-4 0,3-2-1</inkml:trace>
  <inkml:trace contextRef="#ctx0" brushRef="#br0" timeOffset="15">8314 12534 36,'1'-11'31,"0"-2"0,0-2-4,-1 15-6,4-24-7,7 18-3,-10-5-5,10 10 0,-11 1-3,17 0-2,-17 0 1,19 11-2,-19-11 2,12 24-3,-10-11 2,-2 4-2,-2 0 2,-2 0-1,-3 0-1,-2-2 1,1-2-1,-3-1 1,0-3-1,-2-7 0,1 1 0,0-7-1,1-2 0,0-6 1,1 0-1,3-4 1,2-1 0,3-1 0,2 2 0,5 0 2,2 3-1,3 2 1,3 1 0,0 3 1,3 4-1,0 3 0,-1 3 0,0 3 0,-4 4 1,-3 2-3,-3 1 2,-4 5-1,-5 1 0,-2-1 0,-5 0 0,-1-2-1,-2-3 1,-2-2-1,1-1-1,0-7-1,8 8-9,-4-11-19,11 0-2,0 0 0,-5-13 0</inkml:trace>
  <inkml:trace contextRef="#ctx0" brushRef="#br0" timeOffset="16">7434 14134 44,'0'0'28,"9"-15"1,-9 15 0,17-2-12,-17 2-4,0 0-5,13 15-3,-8 2-1,-5 0-2,1 6 0,-4 0-1,0 3 0,-5-1-2,0-2 1,-2-3 0,-2-3 0,0-3-1,-3-6 1,0-3 0,-1-6-1,-1-3 1,1-3 0,2-2 0,-1-3-1,4-4 1,4-2 0,2-2 0,4-3 0,4-1 1,4 0 0,1 1 0,5 5 0,0 1 1,3 6 0,-3 4-1,3 6 2,-4 2-2,1 6 1,-13-7 0,18 26 0,-14-9-1,0 2-1,-4 2 1,-2-1-1,-2-2 0,-3-1 0,-1-2-1,-3-5 1,11-10-1,-23 9 1,10-11-1,1 0 1,-1-1-1,13 3 1,-17-6-2,11-5-2,6 11-24,0 0-4,16-4-1,-16 4-1</inkml:trace>
  <inkml:trace contextRef="#ctx0" brushRef="#br0" timeOffset="17">11371 5573 34,'0'0'31,"11"-6"1,-11 6-3,-1-17-7,1 17-4,1-17-8,-1 17-1,-2-26-4,0 15 0,-5-6-2,1 5 0,-4-1-2,-2 3-1,-3-1 0,0 4 0,-4 6 0,-2 3 0,0 9-1,-1 5 0,1 4 0,-1 6 0,4 5 1,2 2-2,5 1 2,5-1-2,6-8 2,4-4 0,6-9-1,4-4 1,4-8 0,3-8 0,-1-6 0,0-3-1,-2-4 1,-2 0 0,-1 2-1,-2 0 1,-4 0 1,-2 6-1,-7 13 1,12-16 0,-12 16 0,11 3 0,-11-3 2,10 18-1,-6-6-1,1 5 1,-2 0-2,0 0-1,3 4-4,-6-21-16,6 24-14,-4-13-1,6 0-1,-8-11 1</inkml:trace>
  <inkml:trace contextRef="#ctx0" brushRef="#br0" timeOffset="18">10933 5345 38,'15'-9'30,"-15"9"2,0 0-1,0 0-7,0 0-9,0 0-5,-13 0-5,13 0-3,-23 13 0,9-3-1,-2 2-1,0-1-1,2 3 1,3-4-1,5 5 0,3-4 0,6 2 1,5 1-1,3 0 1,3 3-2,2 1 3,0 3-2,0-3 2,-1 4-1,-6-5 2,0 3-1,-9-2 1,-1-1-1,-9-2 1,-1 1-1,-5-1 0,-1-3-2,2 0-1,-4-9-6,19-3-23,-15 6-3,15-6-1,-6-16 1</inkml:trace>
  <inkml:trace contextRef="#ctx0" brushRef="#br0" timeOffset="19">11560 5138 71,'0'0'33,"0"0"1,-5 18 0,13 16-20,-17-7-4,10 22-5,-5-1-1,4 14-2,-4 0 0,3-4-3,-1-1-2,-1-15-5,13 5-19,-10-23-10,3-4 0,-3-20 1</inkml:trace>
  <inkml:trace contextRef="#ctx0" brushRef="#br0" timeOffset="20">11435 5453 31,'11'-15'31,"3"2"1,3 3-2,7 10-7,-9-12-7,16 15-7,-10-7-2,7 8-1,-8 1-2,5 9-1,-8 0 0,0 7-1,-7 3 0,-3 4-2,-4 0 1,-1 1-1,-2-1 1,1-7-3,0-6 2,-1-15 0,14 10-1,-3-15 1,1-6 0,0-1-1,3-5 1,-2 0 0,0-1 0,-2 2 1,-2 0-2,0 4 2,-9 12-1,13-14 1,-13 14 0,13 5 0,-13-5 1,7 23-2,-6-5 1,3 3-1,-2 0-1,-1-4-4,9 10-16,-10-27-14,9 19-2,-9-19 1,19-6-1</inkml:trace>
  <inkml:trace contextRef="#ctx0" brushRef="#br0" timeOffset="21">12019 5476 46,'4'14'31,"-2"3"0,1-1 0,-3 11-13,-5-15-9,10 7-5,-6-8-2,1 3 1,0-14-1,-2 13 0,2-13-1,0 0 0,0 0 1,10-12-1,-10 12 0,14-20 0,-2 9-1,2-4-2,8 5-5,-6-10-21,10 8-5,2-3 0,4 4-2</inkml:trace>
  <inkml:trace contextRef="#ctx0" brushRef="#br0" timeOffset="22">12417 5581 35,'0'0'30,"0"0"0,0 0 0,0 0-18,0 0-2,0-18-4,-2 5-4,3 2 1,-3-4-3,2 2 2,-4-1-2,4 14 2,-12-17-1,12 17 0,-25-3 1,12 10-1,-5 3 2,2 8-1,-4-2 1,9 6-1,-2-4 2,8 3-3,1-7 2,9-1-1,-5-13-1,18 11 0,-3-9-1,3-2 1,1-2 0,0 1-1,1-1 1,0-1-1,2-2 1,2-2-1,0-4 0,2-5 1,2-2-2,1-7 1,0-3-2,-1-3 3,-2 1-3,-5-3 3,-2 2-2,-5-1 1,-5 1 0,-4-2 0,-1 4 0,-2 1 0,0 2 1,-2 5-1,1 5 1,-1 16 1,0 0 1,7 13 0,-8 14 0,1 14 1,-5 6 0,4 9-2,-3 0 0,3 1-2,2-2 0,0-9-4,7-2-3,-8-26-19,16 4-11,-16-22-1,14 11 0,-14-11 1</inkml:trace>
  <inkml:trace contextRef="#ctx0" brushRef="#br0" timeOffset="23">12571 5403 54,'11'-10'33,"7"3"2,3-3-1,8 9-15,-3-14-8,14 13-5,-8-4-1,3 8-2,-3-1 0,-1 7 0,-7 0-1,0 7 0,-8-1 0,-1 6-1,-5 0 0,-1 0-1,-2 0 0,-4-1-5,5 3-1,-8-22-20,2 12-11,-2-12 0,0 0-2,5-20 2</inkml:trace>
  <inkml:trace contextRef="#ctx0" brushRef="#br0" timeOffset="24">12896 5224 79,'-14'-3'37,"0"-2"-2,14 5-1,-15 1-28,15-1-28,0 0-11,13-10-1,4 14-2</inkml:trace>
  <inkml:trace contextRef="#ctx0" brushRef="#br0" timeOffset="25">13164 5573 30,'0'0'31,"12"12"3,-12-12-2,11-9-11,8 11-5,-16-17-6,13 7-3,-7-11-4,3 1 1,-4-3-2,1 1 2,-5-2-2,-1 1 1,-3 1-3,-1 2 2,-3 1-1,4 17-1,-14-16 1,3 17-2,-3 7 1,0 9-2,-3 8 2,1 4-2,0 6 0,1-2-3,13 7-5,-7-15-22,15-2-3,3-9 0,10-8-1</inkml:trace>
  <inkml:trace contextRef="#ctx0" brushRef="#br0" timeOffset="26">13460 5392 51,'6'16'33,"2"4"-1,-3-2 1,4 10-18,-11-15-3,13 6-8,-7-6-1,1-2-4,-5-11 2,0 0-2,15-2 0,-9-12 2,5 0-2,0-3 2,2 1-1,1-1 1,-4 4 0,5 6 4,-15 7-1,21 7-1,-21-7 0,13 24 0,-5-9 0,1 2-5,8 9-12,-7-11-21,11-1-2,1-7 0,7 3 0</inkml:trace>
  <inkml:trace contextRef="#ctx0" brushRef="#br0" timeOffset="27">14095 5415 50,'-3'18'32,"3"5"1,-1-2 0,4 9-11,-6-16-12,10 9-5,-7-10-3,4-2-1,-4-11 0,0 0 0,12-6 0,-6-6-1,1-3 1,2-2 0,2-4 0,0 2 1,1 1-2,3 3 2,2 2-3,0-3-2,13 16-18,-5-8-13,4 4 1,-2-3-2,2 3 1</inkml:trace>
  <inkml:trace contextRef="#ctx0" brushRef="#br0" timeOffset="28">14449 5482 66,'3'14'32,"-3"-14"0,7 27-6,-7-27-11,6 12-9,-6-12-2,0 0-1,16 1-1,-16-1 1,16-14-2,-6 3 1,-2-6-1,0 0 2,-2-1-3,-3-1 2,0 2-2,-3 3 1,-4 1-1,4 13 1,-14-15-1,14 15 0,-24 4 1,11 7 0,-2 4 1,2 7-2,-1 2 2,6 6-1,2-3 1,6 0-3,7 0 0,5-10-4,13 2-3,-8-17-20,17 1-8,-3-6 0,8-2-1</inkml:trace>
  <inkml:trace contextRef="#ctx0" brushRef="#br0" timeOffset="29">14796 5534 21,'9'-12'26,"6"4"3,-5-4 0,-6-6-12,9 11-2,-14-10-3,1 17-2,1-21-2,-1 21 0,-11-12-2,11 12-2,-19-1-1,19 1 0,-20 5-2,20-5 0,-13 11 0,13-11-2,-1 15 3,6 0-1,-1 1 2,9 6 0,-4 1 1,6 8-1,-2 1 1,5 8 0,-4-4-1,2 3-1,-3-4-1,-3-2 0,-4-1-1,-6-6 0,-8-1-1,-10-7 0,-8 0-1,-8-8-1,1 1-2,-9-14-4,17 9-19,-10-15-10,16-7 0,4-12 0,19-5 1</inkml:trace>
  <inkml:trace contextRef="#ctx0" brushRef="#br0" timeOffset="30">15085 5420 100,'6'20'37,"-7"-1"-1,6 1-2,-6 0-30,3-5-8,8 9-17,-10-24-16,12 12 0,-12-12 0,19-19 2</inkml:trace>
  <inkml:trace contextRef="#ctx0" brushRef="#br0" timeOffset="31">15209 5568 53,'13'17'31,"4"-5"1,0-5-1,-2-12-17,11 8-7,-8-14-2,4 0-3,-3-7 0,1-4 0,-4-5 0,-4 1 1,-5-5-3,-4 3 2,-6 3-1,-4 3 0,-4 5 0,-1 7-1,-5 9 1,-2 7-1,0 7 1,1 9-2,-1 4 2,5 4-3,3 3 0,-4-8-20,11 2-12,5-5 0,4-6 0,-5-16 0</inkml:trace>
  <inkml:trace contextRef="#ctx0" brushRef="#br0" timeOffset="32">15622 5347 89,'0'0'36,"21"23"1,-17-8-1,7 9-27,-12-7-2,5 8-4,-5-6 0,2 0-3,-1-6 1,0-13-2,-1 15 1,1-15 1,0 0-1,8-11 0,-2-1 0,2-2 1,1-1-1,2-1 1,0 1-1,1 2 1,1 3-1,1 8 1,-2 4 0,0 6-2,2 4 1,-2 3 0,2 1 0,1 2-4,5 9-6,-20-27-21,23 27-7,-23-27 0,18 17 0</inkml:trace>
  <inkml:trace contextRef="#ctx0" brushRef="#br0" timeOffset="33">15004 5105 105,'0'0'39,"15"2"0,-15-2-3,5 14-28,-6 0-5,2-4-11,9 12-26,-7-10-4,3 5-2,-6-17 0</inkml:trace>
  <inkml:trace contextRef="#ctx0" brushRef="#br0" timeOffset="34">10292 5548 52,'0'0'32,"0"0"1,0 0 0,0 0-17,0 0-3,20 2-7,-8-4-1,10 5-1,1-3-2,8 2-1,0 0-1,3-2-2,3 3-2,-9-10-14,4 11-17,-10-6 1,-4 2-2,-4-2 2</inkml:trace>
  <inkml:trace contextRef="#ctx0" brushRef="#br0" timeOffset="35">10516 5382 53,'-15'-8'32,"15"8"1,0 0-1,0 0-12,-12 5-8,12-5-5,12 7-3,0-1-1,-12-6 0,23 12 0,-11-5-1,2 8 1,-2-4-1,-1 6-1,-2-1 1,-2 2-1,-3-1 1,-2 5-2,-4-4 1,-3-1-2,-4 1 0,-2-3-1,3 4-5,-11-13-18,13 7-12,6-13 0,0 0-1,0 0 0</inkml:trace>
  <inkml:trace contextRef="#ctx0" brushRef="#br0" timeOffset="36">20752 13199 18,'13'-6'26,"-13"6"0,0 0 0,-9 20-10,-3-9-4,7 14-4,-10-2-1,11 18 2,-11-3-2,11 19 1,-7-2-1,9 13-1,-3-4-1,7 5-1,1-6-2,5-6-1,5-8-1,1-16-3,17-9-27,-3-14-2,7-10-1,4-15-1</inkml:trace>
  <inkml:trace contextRef="#ctx0" brushRef="#br0" timeOffset="37">21031 13436 53,'10'21'31,"-6"2"0,0 2 0,6 16-15,-14-7-7,12 13-2,-11-11-2,6 0-2,-5-9-1,4-9 0,-2-18-2,0 0 1,11-28-1,-4-1-1,0-6 1,2-6 0,-4-2 0,-3 2-1,-3 3 1,-4 6 0,-2 6 0,-3 4 0,1 8 0,9 14 0,-17-6 0,17 6 1,-5 24-1,9-2 1,1 1 0,5 2 0,-1 0 0,6-4 0,1-6 0,1-6-1,1-9 1,2-9-1,-1-6 1,1-3-1,-1-4 0,0-1 0,-3 0 0,-2 1 0,-3 4 0,-1 2 0,-10 16 0,13-14-1,-13 14 2,0 0 0,11 19 0,-8-1 0,-2 7 0,2 5 1,-2 3-1,0 2 0,-1 2-1,1-6-2,3 2-4,-8-20-15,13 7-14,-9-20 0,18 2 0,-7-15 0</inkml:trace>
  <inkml:trace contextRef="#ctx0" brushRef="#br0" timeOffset="38">21454 13477 53,'0'0'31,"0"0"0,-5 25-7,-2-15-8,11 22-4,-10-8-4,7 13-2,-4-7-2,6 2-1,-2-11-1,6-2 0,-7-19-1,24 5 0,-9-19-1,4-8 1,-1-6-1,0-6 0,0-2 1,-5-2-1,-3 4 0,-4 3 0,-5 4 0,-5 6 0,-3 6 0,-5 7 0,-3 10 0,-3 5-1,-3 10-1,-1 2-2,6 14-7,-8-12-20,13 5-3,2-7 0,9-4 0</inkml:trace>
  <inkml:trace contextRef="#ctx0" brushRef="#br0" timeOffset="39">21883 13418 45,'-4'-11'32,"4"11"0,-12-17 1,12 17-10,-27-7-12,27 7-6,-27 8-3,13 2 0,-1 1-2,4 2 1,2 3-1,4 1 0,5 1 0,4 3 0,2 1 1,2 3 1,-2 2 0,0 3 0,-4-2 0,1 2 1,-7-5-1,-1 1 1,-5-5-1,-1-3-1,-2-3 0,-2-3-2,-1-2-1,-1-7-2,12 8-20,-8-13-11,13 2-1,0 0 0,-7-17 1</inkml:trace>
  <inkml:trace contextRef="#ctx0" brushRef="#br0" timeOffset="40">21954 13417 55,'7'27'34,"-6"-7"1,4 11-1,-10-5-14,15 19-7,-14-7-7,8 4-1,-5-2-5,-1-8-3,7 5-20,-7-16-12,3-5 0,-1-16 0,0 0 0</inkml:trace>
  <inkml:trace contextRef="#ctx0" brushRef="#br0" timeOffset="41">21907 13470 69,'1'-13'35,"3"-7"0,8 9 0,0-12-19,14 15-8,-6-2-5,5 3-3,1 6-2,-5-4-5,9 16-18,-13-8-9,-3 3-2,-14-6 2,14 17-1</inkml:trace>
  <inkml:trace contextRef="#ctx0" brushRef="#br0" timeOffset="42">21941 13606 71,'13'-13'35,"1"0"-1,6 7 1,-8-12-21,14 13-8,-8-3-4,1-1-3,0 1-2,-5-7-1,6 7-1,-9-12-1,6 9 0,-7-8 0,4 7 2,-6-2 0,-8 14 3,14-17 1,-14 17 2,0 0 0,0 0 2,0 0 0,9 19 1,-5 0 0,-7-1-1,6 13 0,-7-1 1,5 6-1,-6 0-1,3 4 1,-6-4-2,7-1 1,-1-6 0,4-3-1,1-9 0,4-2 0,-7-15-1,23 8 1,-6-10-1,0-4 0,3-4 0,-1-1-1,2-2-1,0-2-1,0 2-1,-5-3-1,3 10-6,-15-10-17,8 15-9,-12 1-1,0 0 1,0 0 0</inkml:trace>
  <inkml:trace contextRef="#ctx0" brushRef="#br0" timeOffset="43">22152 13682 53,'2'-24'35,"-2"24"1,17-25 0,-1 23-10,-10-17-14,13 13-6,-5-4-2,4 4-2,-1 0-2,-1-2-2,2 4-4,-10-12-21,7 13-8,-7-12-1,3 8 0</inkml:trace>
  <inkml:trace contextRef="#ctx0" brushRef="#br0" timeOffset="44">22123 13430 79,'0'0'35,"17"-17"1,0 8-1,-2-6-24,13 7-6,-1 0-4,2-3-4,9 15-13,-12-10-18,5 6-1,-4-4 0,3 4-1</inkml:trace>
  <inkml:trace contextRef="#ctx0" brushRef="#br0" timeOffset="45">22580 13429 61,'0'22'35,"-4"-3"0,5 11 0,-13-7-16,17 20-7,-15-9-5,8 6-2,-4-5-3,1-5-2,4 1-4,-10-24-20,13 4-11,-2-11-2,0 0 1,7-27 0</inkml:trace>
  <inkml:trace contextRef="#ctx0" brushRef="#br0" timeOffset="46">22328 13491 86,'9'-14'37,"1"-5"0,10 5 0,1-9-27,13 14-4,2-5-3,4 3-3,5 5-2,-2-5-5,12 14-20,-14-9-9,4 7-1,-8-3 1</inkml:trace>
  <inkml:trace contextRef="#ctx0" brushRef="#br0" timeOffset="47">22918 13571 88,'6'16'36,"-2"3"0,-8-5-7,8 18-19,-12-4-5,8 5-3,-2-3-5,-8-13-25,10 1-6,0-18-3,0 0 1</inkml:trace>
  <inkml:trace contextRef="#ctx0" brushRef="#br0" timeOffset="48">22893 13448 73,'0'0'31,"-13"-6"-3,13 6-21,11 5-31,-11-5-5,0 0-2</inkml:trace>
  <inkml:trace contextRef="#ctx0" brushRef="#br0" timeOffset="49">23128 13492 71,'0'0'33,"0"0"1,0 0-1,-23-14-19,23 14-8,-19 16-3,9-2-2,-1 0 0,0 3-1,3-1 0,1 2 0,2 0 1,5-1-1,1-1 1,5 0 1,1-2-1,2 2 1,-1 1 0,1-1 0,-3-3 0,-1 3 0,-5-4-1,-1 0 0,-5-1 0,6-11 0,-21 16-2,9-11-1,1 1-2,-4-16-15,15 10-16,-4-11-1,14-1-1,9-8 1</inkml:trace>
  <inkml:trace contextRef="#ctx0" brushRef="#br0" timeOffset="50">23524 13384 52,'0'0'32,"0"0"-1,-2-11 1,2 11-14,-9 11-8,6 7-4,-8 0-1,5 13-1,-4 1-1,5 11 1,-2-1-1,5 4 0,1-6 0,6-1-1,2-10 0,7-8 0,2-15-2,5-12 1,2-13 0,2-9-1,2-12 1,2-6-1,-2-7 1,-3 0 0,-7 2-1,-6 4 0,-8 5 0,-5 7 0,-9 11 0,-10 9 0,-6 10 0,-4 12-1,-2 7 1,-2 8-1,5 8-1,2-1-2,18 16-19,-1-14-12,16-3-1,8-9 0,13-3-1</inkml:trace>
  <inkml:trace contextRef="#ctx0" brushRef="#br0" timeOffset="51">23888 13347 72,'0'0'33,"-7"19"3,12 13-1,-10-5-17,13 24-6,-11-1-3,8 11-1,-9-6-4,4 4 0,-4-8-6,-2-14-3,11 3-21,-9-24-12,4-16 1,0 0-1,0 0 0</inkml:trace>
  <inkml:trace contextRef="#ctx0" brushRef="#br0" timeOffset="52">23825 13375 99,'16'-14'37,"1"-2"0,9 10 0,-2-6-29,14 7-3,-2 1-4,4 2-1,2 3-3,-9-3-3,7 13-23,-22-8-7,-3 7-1,-15-10 0</inkml:trace>
  <inkml:trace contextRef="#ctx0" brushRef="#br0" timeOffset="53">23898 13532 86,'0'0'37,"0"0"0,0 0 1,0 0-22,19-3-8,-6 3-3,7 0-3,5-2-3,2-9-5,17 11-20,-10-16-11,7 3-1,-3-10 1,2 3-1</inkml:trace>
  <inkml:trace contextRef="#ctx0" brushRef="#br0" timeOffset="54">24319 13330 65,'-2'25'37,"4"11"0,-7 4 0,5 16-11,-12-12-13,12 13-6,-7-6-5,1-4-3,2-2-5,-7-23-18,11 1-12,0-23-1,0 0 0,0 0 0</inkml:trace>
  <inkml:trace contextRef="#ctx0" brushRef="#br0" timeOffset="55">24243 13369 85,'8'-17'36,"10"6"-1,2-3 2,14 9-24,-11-8-7,10 8-3,-4 2-3,0 1-2,4 12-21,-12-9-11,-3 4-2,-18-5 0,18 8 0</inkml:trace>
  <inkml:trace contextRef="#ctx0" brushRef="#br0" timeOffset="56">24256 13522 92,'0'0'39,"0"0"-1,14-13 0,8 18-25,-8-13-6,10 4-5,3 0-5,-5-14-23,16 7-11,-5-11 0,6 0-2,-4-7 1</inkml:trace>
  <inkml:trace contextRef="#ctx0" brushRef="#br0" timeOffset="57">24528 13147 75,'23'17'40,"-6"0"-1,10 15 2,-12-7-21,10 26-6,-16 1-5,-3 19-3,-12 8-2,-13 7-3,-5 13-10,-16-15-24,9 3-8,-3-16 0,11-13-1</inkml:trace>
  <inkml:trace contextRef="#ctx0" brushRef="#br0" timeOffset="58">17630 7563 22,'-12'-4'28,"12"4"0,0 0 3,0 0-12,0 0-3,10-11-6,3 13-4,-1-7 0,9 9-1,0-5-1,7 6-1,0-3 0,7 5 0,0-2-1,3 0 0,-2-3-1,2 0 0,-1-2 0,-3-3-1,-3 6-4,-11-12-22,2 9-8,-5-2 0,-3-2-1</inkml:trace>
  <inkml:trace contextRef="#ctx0" brushRef="#br0" timeOffset="59">17733 7373 33,'0'0'30,"0"0"2,0 0 0,-12-18-12,12 18-6,0 0-6,0 0-4,0 0-1,0 0-1,-11 12-2,11-12 1,-15 17-2,4-6 1,-5 6 0,-1 2-1,-3 2 1,0 2 0,-3 0-1,-2 1 1,3-1-1,-1-1 1,3-3-1,3-3 1,4-1 0,3-4 0,10-11 0,3 19 0,-3-19 1,18 17 0,-2-11 1,5 5 0,-1-4 0,6 6 1,-7-5 0,5 3-1,-5-4 0,2 1 0,0-4-2,-2-2-1,6 7-9,-8-10-23,2 0-1,1-3-2,2-2 1</inkml:trace>
  <inkml:trace contextRef="#ctx0" brushRef="#br0" timeOffset="60">18140 8130 42,'0'0'28,"0"0"-1,0 0-10,0 0-4,-3 25-6,-1 0-5,-3 8-1,-2 7-1,-3 12 0,-1 10-1,-4 6 1,-4 11 0,-2 7 0,-5 10-1,-3 3 1,-2 5-1,-4-1 0,1-4 1,-1 0 0,1-5 0,0-5 0,4-8 1,2-9-1,4-5 0,6-10 0,0-7-1,4-7-1,2-8 0,3-2-3,-2-12-2,7-1-6,-4-5-8,-1-10-7,11-5 0,0 0 2</inkml:trace>
  <inkml:trace contextRef="#ctx0" brushRef="#br0" timeOffset="61">17480 9676 15,'-5'30'27,"-9"-3"2,5 4-7,3 14-3,-10-7-4,12 11-3,-10-6-2,11 9-2,-8-12-1,9 4-2,-3-11-1,5-3-1,-1-8-1,2-5-1,0-6-1,-1-11 1,0 0-1,14 5 1,-14-5 0,16-16 0,-4 2 1,7-3 0,0-7-1,7-1 1,0-6-1,6 3 0,-2-1 0,3 1 0,-5 3-2,-1 4 1,0 9-3,-14-5-21,5 11-11,-5 4-2,-13 2 1</inkml:trace>
  <inkml:trace contextRef="#ctx0" brushRef="#br0" timeOffset="62">18573 7640 33,'0'0'27,"-2"-11"1,2 11-7,0 0-5,-16 8-7,14 5-3,2-13-2,-13 24-1,5-7 1,6 6-1,-2-2 0,3 3-1,0-2 0,4 1-1,1-6 2,3 0-2,-7-17-1,19 12 1,-7-16 0,0-4 1,2-6-2,-1-1 1,-2-6 0,0 2 0,-3-3-1,-1 4 2,-4-2-2,-2 6 1,-3-2 1,-2 4-1,-3-2 0,0 3 0,-4 3-1,11 8 0,-20-12 0,20 12 0,-18-4-1,18 4 0,-15 9 0,15-9-2,-11 21-9,5-10-20,6-11 0,-4 21-2,4-21 2</inkml:trace>
  <inkml:trace contextRef="#ctx0" brushRef="#br0" timeOffset="63">18793 7645 20,'5'11'29,"4"9"0,-8-3 0,-1 2-11,6 5-4,-11-8-6,7 2-4,-6-6-1,4-12-2,-1 13 1,1-13-3,0 0-1,8-18 0,0 5 0,-1-1 1,1 0-1,2 0 2,-1 1-1,-9 13 2,16-18 1,-16 18 1,14-4 1,-14 4 0,12 9 0,-4 2 0,-5 0-2,4 3 0,-3 3-2,-1-5-7,4 5-23,-2 0-3,-3-3 0,3-1 0</inkml:trace>
  <inkml:trace contextRef="#ctx0" brushRef="#br0" timeOffset="64">19090 7746 6,'17'4'25,"-17"-4"1,0 0 1,16-12-10,-12-2-2,-4 14-6,12-25-3,-4 14 0,-5-6-1,3 7-1,-4-4-1,1 3-2,-2 0 0,-1 11-1,-1-15 0,1 15 0,0 0 0,-14-5 0,14 5 0,-15 12 1,15-12 0,-18 27 2,9-12 1,5 8 1,-3-3 1,9 7 0,-2-8 0,10 4-1,1-8-2,5-8-4,12 3-23,-5-12-11,4-5-1,1-5 0</inkml:trace>
  <inkml:trace contextRef="#ctx0" brushRef="#br0" timeOffset="65">19576 7419 33,'0'0'32,"0"0"0,4 17 2,-7-2-13,15 23-3,-14-7-7,12 19-2,-13-4-2,8 9-2,-6-7-1,1-4-4,1-4-4,-7-19-19,10 0-13,-4-21-2,12 9 0,-2-20 0</inkml:trace>
  <inkml:trace contextRef="#ctx0" brushRef="#br0" timeOffset="66">19709 7690 55,'0'0'35,"0"0"-1,15-10 2,-15 10-22,25-6-3,-14 2-6,7 3-3,2 0-3,0-6-8,6 3-24,-4 0-3,0 1 1,-1-1-1</inkml:trace>
  <inkml:trace contextRef="#ctx0" brushRef="#br0" timeOffset="67">19914 7464 48,'0'16'34,"6"-1"1,6 10 0,-6-8-17,15 22-3,-10-14-7,9 14-2,-6-12-2,3 1-1,-2-7-1,-2-4 0,-2-8 0,2-2-1,-13-7 0,19-7 0,-10-4 0,-1-5 0,0-3 0,3-4 0,1-3-1,0-4 0,4-1-1,-3-4-3,10 18-16,-12-11-16,9 10-2,-8-1-1,6 7 1</inkml:trace>
  <inkml:trace contextRef="#ctx0" brushRef="#br0" timeOffset="68">20621 7673 49,'0'-25'32,"-2"14"-2,2 11-6,-20-25-8,20 25-5,-21-10-5,21 10 0,-26 4-2,15 7 0,-5 0 0,9 9 0,-1 0 0,6 7 0,1-4-1,7 2-1,2-4 1,3-2-2,6-2-1,-1-8-4,7 3-9,-9-16-23,7 0 1,-4-9-3,3-1 1</inkml:trace>
  <inkml:trace contextRef="#ctx0" brushRef="#br0" timeOffset="69">20732 7617 46,'7'11'34,"-4"1"2,-3 2-2,3 14-16,-9-15-4,15 11-7,-8-6-3,6 0-2,0-6-1,4-7-1,3-6-1,1-9 0,2-3-1,0-4 1,1-2-1,-2-2 1,-1 0 0,-4 7 1,-2 2 0,-9 12 1,10-11 1,-10 11 0,0 0 1,9 24-1,-11-8 1,5 3-2,-1 1-1,3-1-2,6 6-7,-12-12-25,8 0-2,-7-13-2,21 0 2</inkml:trace>
  <inkml:trace contextRef="#ctx0" brushRef="#br0" timeOffset="70">21086 7646 84,'8'12'35,"-2"3"-2,0 8-8,-7-10-19,9 5-3,-8-3-2,2-2 0,-2-2 0,0-11-1,0 15 1,0-15 0,0 0 0,0 0 0,0 0 1,7-15-1,-4 2 1,2 2 0,1-4 0,2 2-1,2-2 0,2 1-2,3 3-1,0-7-7,13 9-23,-6-5-4,2 0-1,3-2 0</inkml:trace>
  <inkml:trace contextRef="#ctx0" brushRef="#br0" timeOffset="71">21430 7599 71,'-1'17'33,"1"2"2,-2-3-11,11 14-12,-13-10-4,9 4-4,-2-7-2,2 0 0,-5-17 0,11 14 1,-11-14-1,19-13 1,-12 0-1,4-2 1,-1-4-1,1-1-1,1 1 0,1-3-3,4 6-5,-9-9-23,13 7-6,-2-3-2,2 5 1</inkml:trace>
  <inkml:trace contextRef="#ctx0" brushRef="#br0" timeOffset="72">21707 7669 39,'13'6'30,"-13"-6"2,16-4-2,-2 6-16,-12-16-5,-2 14-5,15-19-2,-10 7-1,-2 0-1,0-1 0,-4 3 0,1 10 0,-9-14 1,9 14 1,-18-1 0,18 1 2,-21 17 2,15 4 0,-10-2 1,12 10 0,-5-7 0,12 7-1,2-6-1,11 0-2,10-5-4,5-13-7,22 4-23,-7-14-8,13-1 1,1-10-1</inkml:trace>
  <inkml:trace contextRef="#ctx0" brushRef="#br0" timeOffset="73">22581 7402 79,'13'-9'35,"-13"9"-1,4-21 0,0 7-31,-7-5 1,4 1-3,-4-2 0,-2 2-1,-4 1 0,-3 1-1,-5 3 1,-6 1-1,-2 6 1,-1 3-1,-2 6 1,3 6 0,2 10 1,5 7 0,3 7 1,8 13 2,-1 3 0,10 10 1,-6 2-2,6 6 1,-2-5 0,2-4-2,-2-7-3,-3-11-3,6 0-6,-14-22-21,11-2-7,0-16 1,0 0-2</inkml:trace>
  <inkml:trace contextRef="#ctx0" brushRef="#br0" timeOffset="74">22201 7724 40,'10'-19'32,"7"7"-1,1 3 2,1-5-16,14 19-5,-11-6-5,8 13-1,-7-1-1,5 10-1,-6-3 0,5 4 0,-5-5 0,4 1-1,-4-8-1,2-2 1,-3-6-1,1-3 0,-4-4-1,-1-3 0,-2-4-1,-3-3 1,-4-2-1,-4 0 1,-4-2-2,-3 1 1,-6 1 0,-3-2 0,-5 8-1,-4 2 1,-2 6-1,-1 6 0,-1 4 0,1 2-1,5 8-2,0-9-5,19 11-21,0-19-7,4 14 0,7-15 0</inkml:trace>
  <inkml:trace contextRef="#ctx0" brushRef="#br0" timeOffset="75">22680 7667 46,'13'25'34,"-5"-10"1,-1 2-2,0 5-11,-7-22-9,9 31-6,-9-19-2,2 5-3,-2-17 1,3 18-1,-3-18 1,0 0-1,0 0-1,0 0 1,11-12-1,-11 12 1,15-20-1,-2 5 1,0 2-2,3-1 0,3 1-2,-1-3-4,13 13-22,-7-11-10,0 6 1,-5-1-1</inkml:trace>
  <inkml:trace contextRef="#ctx0" brushRef="#br0" timeOffset="76">18756 8445 26,'0'0'30,"0"0"3,3 13 0,3 3-13,-6-16-4,20 20-4,-20-20-5,23 17-2,-12-13-1,5 1-2,-3-9-1,2-1 0,-3-5-1,-1-4 0,-1 1 0,-3-3-1,-1 0 1,-4 2-1,-4 0 0,-2 3 0,4 11 1,-24-8-1,8 9 1,-5 4 0,-1 3 0,-3 5 1,1 1 0,3 8 1,3 1 0,8 6 2,4-2-1,12 4-2,4-4 1,8 1-2,6-4-1,3-9-5,15 1-23,-9-13-9,2-5 0,-1-5 1</inkml:trace>
  <inkml:trace contextRef="#ctx0" brushRef="#br0" timeOffset="77">19182 8606 43,'-2'-13'30,"2"13"0,0-31 0,-6 11-25,9 6 0,-6-5-2,3 6-2,-2-1 0,2 14 0,-10-12 1,10 12 0,-18 12 1,8 3 1,-5 2 0,6 7-1,-5-4 1,8 3-2,0-5 1,6-1-2,0-17 0,12 14 0,0-15 0,4-1 1,3-6-2,1 7 1,1-2 0,1 3 0,0 2-1,-1-2-3,10 9-23,-9-8-9,0-1 0,0-5 1</inkml:trace>
  <inkml:trace contextRef="#ctx0" brushRef="#br0" timeOffset="78">19492 8448 27,'8'-24'30,"-8"24"1,-1-18 0,-10 8-14,11 10-2,-21 9-5,11 4-2,-10-1-2,6 11 1,-4-1-1,8 10-2,-2-6 1,10 5-3,2-7 0,8 0-2,7-7-1,2-14-4,11 3-15,-9-20-15,10-6-2,-5-9 1,2-4 0</inkml:trace>
  <inkml:trace contextRef="#ctx0" brushRef="#br0" timeOffset="79">19616 8236 56,'6'21'36,"-2"5"-1,1 11 1,-5-9-22,5 25-3,-11-11-6,4 6-3,-3-11-2,1-3-1,1-8 1,2-12-1,1-14-1,12-6 0,0-7 0,2-6 1,3 0 0,0 1 2,-1 2-1,1 7 1,-5 4 2,2 10 0,-14-5 0,19 18-1,-13-3 0,-6-15-1,21 23-6,-21-23-22,15 6-8,-15-6-2,22-5 0</inkml:trace>
  <inkml:trace contextRef="#ctx0" brushRef="#br0" timeOffset="80">20254 8424 53,'0'0'33,"-6"24"2,6-2 0,4 12-20,-6-14-4,15 12-4,-7-6-2,8-1-2,-5-8 0,5-1-1,-3-13 0,1-6 1,-1-9-3,0-3 2,0-3-1,0 0 0,1-6-1,-2-2 0,3 4-3,-3-4-4,11 15-21,-10-10-9,3 5 0,-3 1-1</inkml:trace>
  <inkml:trace contextRef="#ctx0" brushRef="#br0" timeOffset="81">20586 8576 58,'0'0'34,"3"14"-1,-3-14 1,-5-13-25,5 13-3,6-17-3,-3 6-2,-1-5 0,2 2-1,-3-3 0,0 3 0,-1 2 0,0 12-1,-10-16 1,10 16 0,-17 4-1,4 6 2,-1 4-1,3 6 0,-2 0 2,3 5-2,3-2 1,6-4-1,2-4 2,-1-15-1,19 11-1,-1-17 1,2-3-1,2-3 1,1 2-2,-1 1 3,-2 5-2,-3 3 0,-5 2 1,-12-1-3,21 7-4,-21-7-21,10-13-6,-10 13-3,18-27 1</inkml:trace>
  <inkml:trace contextRef="#ctx0" brushRef="#br0" timeOffset="82">20779 8197 71,'4'23'37,"3"14"0,-4 1 0,9 13-28,-14-5-1,8 8-6,-3-3-2,1-10-4,11 5-18,-11-17-15,7-8 0,0-15-1,3-10 1</inkml:trace>
  <inkml:trace contextRef="#ctx0" brushRef="#br0" timeOffset="83">20973 8462 72,'4'14'37,"-3"3"-2,4 5 1,-7-9-26,13 11-5,-5-10-4,4-3 0,3-5-3,3-8 1,2-6-1,-1-6 0,3-2 0,-3-3 0,-1 0 1,-4 1 0,-2 4 1,-10 14 0,8-16 1,-8 16 1,0 0 0,4 18 2,-6-3-1,4 6-1,-1 1 1,5 3-3,3-2-1,1-11-13,10 4-20,-3-10-4,5-4 0,2-10 1</inkml:trace>
  <inkml:trace contextRef="#ctx0" brushRef="#br0" timeOffset="84">21418 8497 39,'0'0'31,"14"-5"1,-14 5-1,22-2-18,-20-14-3,-2 16-6,12-17-2,-12 17 0,5-18-1,-5 18-1,-3-15 2,3 15 0,-11-6 0,11 6 2,-19 8 0,10 6 1,-7-1 1,8 9 0,-7-1-1,11 8-1,0-7 0,6 2-3,4-5 0,4-5-5,13 4-5,-7-16-22,16 0-8,-3-7 2,9 0-3</inkml:trace>
  <inkml:trace contextRef="#ctx0" brushRef="#br0" timeOffset="85">21840 8487 70,'0'18'36,"1"3"-1,-1 0 0,5 9-28,-5-13 0,11 5-4,-2-8 0,5-1-3,2-10 1,1-4 0,-1-6-1,1-7 2,-3-3-2,-2-2 1,-2-3-1,-6 0 1,-2 2-1,-5 0 1,-3 2-2,-2 6 1,-6 3 0,-3 4 0,-4 8-1,-2 2 1,0 4 0,0 2-2,9 9-4,-4-14-23,18-6-6,12 13-2,10-18 1</inkml:trace>
  <inkml:trace contextRef="#ctx0" brushRef="#br0" timeOffset="86">22476 8238 50,'0'0'32,"-18"-22"0,7 13 0,-3 8-22,-5-14-2,19 15-3,-27-16-2,12 11-2,-3 2 1,2 1-1,-2 4-1,2 4 2,-2 2-1,4 8 1,1 3 0,4 12 1,1 2 0,5 8 0,-1 3-1,6 7-1,-4-3 1,2 1-3,-1-4-1,-2-10-3,6 2-17,-9-15-15,3-8 1,3-14 0,0 0 0</inkml:trace>
  <inkml:trace contextRef="#ctx0" brushRef="#br0" timeOffset="87">22051 8530 77,'16'-5'38,"6"-2"-2,10-1 2,1-6-31,16 3-5,7 5-22,-5-9-16,3 2 1,-4-7-3,-4 1 1</inkml:trace>
  <inkml:trace contextRef="#ctx0" brushRef="#br0" timeOffset="88">22563 8286 85,'8'19'39,"-2"-2"-1,10 9 1,-6-2-31,12 16-1,-9-2-1,7 4-4,-4-1 0,-2-2-1,-1-2 0,-2-7-2,-2-6 1,-1-10 0,-8-14 0,15 2 0,-15-2 0,19-24 0,-9 1 0,1-4 2,1-5-2,-1-3 2,0-1-3,-2-2 2,0-1-1,-3-1-2,3 6-4,-11-11-16,16 16-15,-12-1-3,6 12 1,-3-2 0</inkml:trace>
  <inkml:trace contextRef="#ctx0" brushRef="#br0" timeOffset="89">23096 8622 44,'0'0'31,"9"-22"1,-9 22 0,9-15-19,-15 3-3,6 12-4,0 0-2,-12-9-1,1 9 0,11 0-3,-26 15 3,14 1-2,-7 1 1,2 10-2,-5 1 2,5 6-2,-2 2 0,5-1 1,3-3-1,6-4 0,7-9-1,-2-19 1,25 9-1,-8-18 1,3-6-1,1-2 1,-4 1 1,-1 1 0,-9 4 2,-7 11 0,0 0 1,6 17 0,-9-2 0,5 4 0,-1-2-1,6-1-2,4-1-4,-11-15-16,31 0-17,-14-8-2,7-4-1,-5-6 1</inkml:trace>
  <inkml:trace contextRef="#ctx0" brushRef="#br0" timeOffset="90">23389 8584 73,'0'0'35,"0"0"0,0 0-3,-17-11-25,17 11-4,-16 10 0,16-10-2,-20 17 0,13-6-1,7-11 2,-10 24 1,10-12 0,6 4 0,1-1 0,5 4 0,-2-1 0,2 7 1,-5-6-2,2 5 1,-7-2-2,-3 0 1,-5-4-2,-5-2 1,-4-4-1,-2-2 0,-3-2-1,0-5-1,6 2-4,-4-19-14,18 14-17,0 0-2,20-18-1,-5 2 1</inkml:trace>
  <inkml:trace contextRef="#ctx1" brushRef="#br0">22795 12457,'0'0,"0"0,0 0,0 0,0 0,0 0,0 0,0 0,0 0,0 0,0 0,0 0,0 0,0 0,0 0,0 0,0 0,0 0,0 0,0 0,0 0,0 0,0 0,0 0,0 0,0 0,0 0,0 0,0 0,0 0,0 0,0 0,0 0,0 0,0 0,0 0,0 0,0 0,0 0,0 0,0 0,0 0,0 0,0 0,0 0,0 0,0 0,0 0,0 0,0 0,0 0,0 0,0 0,0 0,0 0,0 0,0 0,0 0,0 0,0 0,0 0,0 0,0 0,0 0,0 0,0 0,0 0,0 0,0 0,0 0,12 134,-12-134,0 0,0 0,0 0,0 0,0 0,0 0,12 48,-12-48,0 0,0 0,0 0,0 0,0 0,12 37,-12-37,0 0,0 0,0 0,0 0,0 0,0 0,0 0,0 0,0 0,37 60,-37-60,0 0,0 0,12 37,-12-37,0 0,0 0,0 0,37 61,-37-61,36 36,-36-36</inkml:trace>
  <inkml:trace contextRef="#ctx0" brushRef="#br0" timeOffset="92">5626 15376 28,'-12'-4'26,"12"4"1,-11 6 0,11-6-9,-11 7-4,0-8-3,11 13-1,0-12-3,-12 15-1,12-15-1,-10 23-2,4-7-1,3 2-2,0 1 1,0 3-1,3 1 0,1 2 0,3-1 1,3 0-1,2-3 0,2-1 1,3-3 0,2-1 0,3-5-1,0-1 1,0-8-1,0 1 1,1-8-1,0-2 0,-1-7 1,-2-3-1,-1-5 0,-2-6 0,0-2 1,-2-4 0,-5-1-1,-1 0 1,-1 1 0,-1 2 0,-5 1 0,-1 6 1,-5-3 1,-3 10-1,-6 0 1,1 7 0,-7 1 0,-2 9-1,-1 2 0,-1 8-1,1 7-3,1-3-4,13 10-27,-5-7-3,8-3-1,8-13-2</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04-03T04:06:34.028"/>
    </inkml:context>
    <inkml:brush xml:id="br0">
      <inkml:brushProperty name="width" value="0.05292" units="cm"/>
      <inkml:brushProperty name="height" value="0.05292" units="cm"/>
      <inkml:brushProperty name="color" value="#D9D9D9"/>
    </inkml:brush>
  </inkml:definitions>
  <inkml:trace contextRef="#ctx0" brushRef="#br0">9147 5832 3,'0'0'7,"0"0"-1,0 0 0,0 0-1,0 0 0,0 0 0,0 0 0,0 0 0,0 0 0,0 0 0,0 0 0,0 0 0,0 0-1,-11-7 0,11 7-2,0 0 0,0 0-1,0 0 1,0 0-1,-11-2 0,11 2 1,0 0-1,0 0 1,0 0 1,-13-3-1,13 3 0,0 0-1,0 0 1,-12-1-1,12 1 1,0 0-1,0 0 1,0 0-1,-11 0 1,11 0 0,0 0-1,0 0 1,-13 0-1,13 0-1,0 0 1,-12 1 0,12-1-1,0 0 1,-13 2 0,13-2 0,0 0 0,-12 2-1,12-2 1,0 0-1,-11 0 1,11 0-1,0 0 0,-13 2 0,13-2 1,0 0-1,-13 0 1,13 0 0,0 0 0,-13 0-1,13 0 1,0 0-1,0 0 1,-11 0-1,11 0 0,0 0 0,0 0 0,-13-1 0,13 1 0,0 0 0,-13 1 0,13-1 0,0 0 0,-13 0 0,13 0 0,0 0 0,-16 0 0,16 0 0,0 0 0,-11 2 0,11-2 1,0 0-2,-15 1 1,15-1 0,-11 2 0,11-2 0,-13 3 0,13-3 0,-14 3 0,14-3 0,-14 2 0,14-2 0,-15 2 0,15-2 0,-11 1 0,11-1 1,-12 1-1,12-1 0,0 0 0,-16 4 1,16-4-1,0 0 0,-15 0 0,15 0 0,0 0 0,-13 2 0,13-2 0,0 0 0,-14 3 0,14-3 0,0 0 1,0 0-1,-12 2 1,12-2-1,0 0 1,-12 0-2,12 0 1,-11 3 0,11-3 0,-12 3-1,12-3 1,-12 4 0,12-4 1,-11 4-1,11-4 1,0 0-1,-13 2 0,13-2 0,0 0 1,0 0-1,0 0 0,0 0 0,-11-1 0,11 1 0,0 0 1,0 0-1,0 0 0,0 0 0,0 0 0,-12 0 0,12 0 0,0 0 0,-11 2 0,11-2 1,0 0 0,-12 0-1,12 0 1,0 0-1,-12-2 1,12 2-1,0 0 0,-14-1 0,14 1 0,0 0 0,-12 2 0,12-2 0,0 0 0,-15 0 0,15 0 1,-11 1-1,11-1 0,-14 0 0,14 0 0,-18 2 0,18-2 0,-22 1 0,22-1 1,-24 1-1,12-1 0,-1 2 0,1-2 0,-2 0 1,3 0-1,-1-1 1,0 1-1,1-1 0,11 1 0,-17-1 1,17 1-1,-15 0 0,15 0 0,-11 0 0,11 0 0,0 0 1,0 0-1,-12 0 1,12 0-1,0 0 1,0 0-1,0 0 0,-14 2 0,14-2 0,0 0 1,-14 3-1,14-3 0,-14 0 0,14 0 1,-16 1-1,16-1 0,-14 3 0,14-3 0,-14 2-1,14-2 1,-11 5 0,11-5 1,0 0-1,-12 4 0,12-4 0,0 0 0,-11 4 1,11-4-1,0 0 0,0 0 0,-12 5 0,12-5 0,0 0 1,-11 4-1,11-4 1,0 0-1,-11 2 1,11-2 0,0 0-1,-11 0 1,11 0-1,0 0 0,-12 1 1,12-1-2,-11 1 2,11-1-2,-11 2 2,11-2-2,-14 3 1,14-3 1,-13 1-1,13-1 0,-11 2-1,11-2 1,0 0 0,-12 1 0,12-1 0,0 0 0,0 0-1,0 0 1,-11 5 0,11-5 0,0 0 0,0 0 0,0 0 0,-11 3 0,11-3 0,0 0 0,0 0-1,-11 8 2,11-8-1,0 0 0,0 0 0,-14 5 0,14-5 0,0 0 0,-11 3 0,11-3 0,0 0 0,-14 6 0,14-6 0,-11 3 0,11-3 1,-12 2-1,12-2 0,-13 3 0,13-3 0,-11 1 0,11-1 0,0 0 0,-13 2 0,13-2 0,0 0 0,-11 3 0,11-3 0,0 0 0,-11 2 0,11-2 0,0 0 0,-13-1 1,13 1-1,-14 0 1,14 0-1,-17 0 0,17 0 0,-17-3 0,17 3 0,-13 2 0,13-2 0,0 0 0,-14 2 0,14-2 0,0 0 0,0 0 0,0 0 0,0 0 0,-12 4 0,12-4 0,0 0 0,0 0 0,0 0 0,0 0 0,-13 5 0,13-5 0,0 0 0,0 0 0,-14 6 0,14-6 0,0 0 0,-12 6-1,12-6 2,0 0-2,-14 7 1,14-7 0,-11 7 0,11-7 0,0 0 0,-15 10 0,15-10-1,-13 8 1,13-8 0,-11 8 0,11-8 0,-11 8 0,11-8 0,0 0 0,-15 12-1,15-12 1,0 0 0,-11 14 0,11-14 0,0 0 0,-13 12 0,13-12 0,0 0 0,-11 11 0,11-11 0,0 0 0,-12 11 0,12-11 0,0 0 0,-10 11 0,10-11-1,0 0 1,-7 13 0,7-13 0,0 0 0,-7 13 0,7-13 0,0 0 0,-9 14 0,9-14 0,0 0 0,-7 15 0,7-15-1,-6 13 1,6-13 0,-6 12 0,6-12 0,-5 11 0,5-11 0,-6 12 0,6-12 2,-5 12-2,5-12 1,-5 14-1,5-14 1,-5 17-1,5-17 1,-5 15 0,5-15-1,-5 15 0,5-15 0,-3 14 0,3-14 0,-4 14 0,4-14 0,-4 15 0,4-15 0,-5 16 0,5-16 0,-3 15 0,3-15 0,-3 13 0,3-13 0,-2 12 0,2-12 0,-3 12 0,3-12 0,-2 11 0,2-11 0,-2 16-1,2-16 1,-2 15 0,2-15 0,-2 18-1,2-18 1,0 17 0,0-17 0,-3 16 1,3-16-1,-2 15 0,2-15 0,-4 17 0,4-17 0,-2 17 0,2-17 0,-5 21 0,4-10-1,-2 0 1,2 1 0,1-12 0,-5 22 0,5-22 0,-3 19 0,3-19 0,-4 18 0,4-18 0,-3 19 0,3-19 0,-2 20-1,1-9 1,1-11 0,-4 21 0,4-21 0,-2 19 0,2-19 0,-3 20 0,3-20 0,-3 15 0,3-15 0,-2 16 0,2-16 0,-2 16 0,2-16 0,-1 15 0,1-15-1,-1 17 1,1-17 0,-3 15 0,3-15 0,-1 17 0,1-17 0,-1 14 0,1-14 0,-2 15 0,2-15 0,-2 13 0,2-13 0,-2 14 0,2-14 0,-2 14 0,2-14 0,-2 14 0,2-14 0,-1 16 0,1-16 0,-2 16 0,2-16 0,-2 14 0,2-14 2,-2 17-2,2-17 1,-2 17-1,2-17 2,-1 21-2,1-9 2,0-1-2,-1 0 0,0 1 0,1-1 0,-3 0 0,3 0 0,0-11 0,-3 20 0,3-20 0,-2 20 0,2-20 0,-2 18 0,2-7 0,0-11 0,-3 19 0,3-19-1,-2 20 1,1-9 0,-2 0 0,2 0 0,0 1 0,0-1 0,-1 1 0,1 2 0,0-2 0,-1 3 0,0-2 0,0 2 0,1-2 0,-2 2 0,2-2 0,-1 1 0,-1 0 0,2-2 0,-1 2 0,0-2 0,1 1 0,0-1-1,0 3 1,-2-2 0,2 2 0,0-2 0,0-1 0,-2 0 0,2-1 0,1-11 0,-4 18 0,4-18 0,-2 19 0,2-19 0,-3 19 0,2-8 0,1-11 0,-4 22 0,4-22 0,-4 19 0,4-19 0,-5 22 0,1-11 1,3 0-1,-3 2 0,2-1 0,0 2 0,0-3 1,1 1-1,1-12 1,-4 19-1,4-19 0,-2 16 0,2-16 0,-4 13 0,4-13 0,-2 15-1,2-15 1,-3 15 0,3-15-1,-2 13 1,2-13 1,-2 13-1,2-13 0,-2 14 0,2-14 0,-2 17 0,2-17 0,-3 18 0,3-18 0,-6 16 0,6-16 0,-5 17 0,5-17 0,-5 14 0,5-14 0,-5 15 0,5-15 0,-1 14 0,1-14 0,-2 12 1,2-12-2,-4 14 1,4-14 0,-4 14 0,4-14 0,-3 15 0,3-15 0,-3 16 0,3-16 0,-2 14 0,2-14 0,0 14 0,0-14 0,-1 14 0,1-14 0,0 16 0,0-16 0,0 16 0,0-16 0,-2 17 0,2-17-1,-1 13 2,1-13-2,0 0 1,-1 15 0,1-15 0,0 0 0,0 14 1,0-14-1,0 0 0,-1 16 0,1-16 0,-1 15 1,1-15-1,-2 15 0,2-15 0,-2 15 0,2-15 1,-4 16-1,4-16 0,-2 13 0,2-13 0,-4 15 0,4-15 0,-4 15 0,4-15 0,-3 17 0,3-17 1,-5 17-1,5-17 0,-5 16 0,5-16 0,-6 16 0,6-16 0,-5 12 1,5-12-1,-4 11 0,4-11 0,0 0 0,-4 11 0,4-11 0,0 0 0,0 0 0,0 0 0,-8 13 1,8-13-1,0 0 0,0 0 0,-5 11 0,5-11 0,0 0 0,0 0 0,0 0 1,-7 12-1,7-12 0,0 0 0,-7 13 0,7-13 0,0 0 0,-9 13 0,9-13 0,0 0 0,-10 13 0,10-13 0,0 0 0,0 0 0,0 0 0,-12 12 0,12-12 1,0 0-1,-7 11 0,7-11 0,0 0 0,-11 11 0,11-11 0,0 0 0,-12 11 0,12-11 1,-11 5-1,11-5 0,-13 6 0,13-6 0,-12 7 1,12-7-1,-16 8 0,16-8-1,-15 7 0,15-7 0,-18 8 1,18-8-1,-17 9 1,17-9-1,-14 6 1,14-6 1,-14 4-1,14-4 1,0 0-1,-12 1 1,12-1 0,0 0 0,0 0-1,-13 2 1,13-2-1,0 0 0,-14 1 0,14-1 1,-11 2-1,11-2 1,-13-2 0,13 2-1,-16 0 1,16 0-1,-17 0 1,17 0-1,-15 2 0,15-2 0,-16 0 1,16 0-1,-14 0 0,14 0 1,-14-2-1,14 2 1,-14-1-1,14 1 1,-14-1-1,14 1 0,-13 0 0,13 0 1,-14 0-1,14 0-1,-12 1 1,12-1 0,-11 1 0,11-1 1,0 0-1,-13 2 0,13-2 0,0 0 1,-14 0-1,14 0 0,-11 0 0,11 0 0,0 0 0,-16 2 1,16-2-1,-11 0 0,11 0 0,-13 0 1,13 0-1,-15 1 0,15-1 0,-16 0 0,16 0 1,-18 2-1,18-2 0,-21 1 0,21-1 0,-20 0 1,9 0-1,-2 0 0,0-1 0,1 1 1,1 0-1,-1-2 0,1 2 0,11 0 0,-20-1 0,20 1 0,-14 0 0,14 0 0,-11 0 0,11 0 0,0 0 0,-11 0 0,11 0 0,0 0 0,0 0 1,0 0-1,0 0 0,0 0 0,0 0 0,0 0 0,-13-4 0,13 4 0,0 0 0,0 0 1,-13-2-1,13 2 0,-11 0 0,11 0 0,-15-2 0,15 2 0,-17-2 0,17 2 0,-19-1 0,8 0 0,11 1 1,-20-1-1,9 1 0,11 0 0,-19-3 0,8 3 0,11 0 0,-20-1 0,20 1 0,-18-1 0,18 1 0,-17-1 0,17 1 0,-15-2 0,15 2 0,-15 0 0,15 0 0,-11 2 0,11-2 0,0 0 0,-12-2 0,12 2-1,0 0 1,0 0 0,0 0 0,0 0 0,0 0 0,0 0 0,-11-1 0,11 1 1,0 0-1,0 0 0,-12 0 0,12 0 0,-13 0 0,13 0 0,-20 0 0,9-1 0,-1 1 0,0 0 0,-2 1 0,-2-2 0,2 1 0,-2 0 0,1 0 0,-2 1 1,3-1-1,-1 0 0,0 1 0,1-1 0,1 0 0,2 3-1,0-3 1,11 0 0,-19 1 0,19-1 0,-16 0 0,16 0 0,-12 0 0,12 0 0,0 0 0,-14-1 0,14 1 0,0 0 0,0 0-1,0 0 1,0 0 0,0 0 1,0 0-1,-11 2 0,11-2 0,0 0 0,0 0 0,0 0 0,0 0 0,0 0-1,0 0 1,-12 2 0,12-2 0,0 0 0,0 0 0,0 0 0,-11 1 0,11-1 0,0 0 0,0 0-1,0 0 1,0 0 0,0 0 0,0 0 0,0 0 0,0 0 0,0 0 0,-11 0 0,11 0 0,0 0 0,0 0 0,0 0 0,0 0 0,0 0 0,0 0 0,0 0 0,0 0 0,0 0 0,0 0 0,0 0 0,0 0 0,0 0 0,0 0 0,0 0 0,-11-3 0,11 3 0,0 0 0,0 0 0,0 0 0,-11 2 0,11-2 0,0 0 1,-14 2-1,14-2 0,-13 1 1,13-1-1,-12 0 0,12 0 0,0 0 0,-13 0 0,13 0 0,0 0 0,0 0 0,-12-1 0,12 1 0,0 0 0,0 0 0,0 0 0,0 0 0,0 0 0,0 0 0,0 0 0,0 0 0,0 0 0,0 0 0,0 0 0,0 0 0,0 0 0,-11-1 0,11 1 0,0 0 0,0 0 0,-13 1 0,13-1 0,-12 0 0,12 0 0,-17 1 0,17-1 0,-22 1 0,11-1 0,-2 0 0,-1 2 0,0-1 0,-2 1 0,0-1 0,0 2 0,0-1 0,0 2 0,-1-2 0,1 1 0,2 0 0,-2 0 0,1-1 0,-1 1-1,2-1 1,-1 1 0,0-2 0,1 1 0,0-2 0,2 0 1,0 0-1,-2 1-1,2-1 1,-2 0 0,-1 2 0,0-1 0,-1 0-1,-1 0 0,1 3-1,-1-6-3,17 2-17,-18 7-9,18-7-4,-16-11 0,14-2-1</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04-03T04:06:51.679"/>
    </inkml:context>
    <inkml:brush xml:id="br0">
      <inkml:brushProperty name="width" value="0.05292" units="cm"/>
      <inkml:brushProperty name="height" value="0.05292" units="cm"/>
      <inkml:brushProperty name="color" value="#D9D9D9"/>
    </inkml:brush>
  </inkml:definitions>
  <inkml:trace contextRef="#ctx0" brushRef="#br0">9147 5832 3,'0'0'7,"0"0"-1,0 0 0,0 0-1,0 0 0,0 0 0,0 0 0,0 0 0,0 0 0,0 0 0,0 0 0,0 0 0,0 0-1,-11-7 0,11 7-2,0 0 0,0 0-1,0 0 1,0 0-1,-11-2 0,11 2 1,0 0-1,0 0 1,0 0 1,-13-3-1,13 3 0,0 0-1,0 0 1,-12-1-1,12 1 1,0 0-1,0 0 1,0 0-1,-11 0 1,11 0 0,0 0-1,0 0 1,-13 0-1,13 0-1,0 0 1,-12 1 0,12-1-1,0 0 1,-13 2 0,13-2 0,0 0 0,-12 2-1,12-2 1,0 0-1,-11 0 1,11 0-1,0 0 0,-13 2 0,13-2 1,0 0-1,-13 0 1,13 0 0,0 0 0,-13 0-1,13 0 1,0 0-1,0 0 1,-11 0-1,11 0 0,0 0 0,0 0 0,-13-1 0,13 1 0,0 0 0,-13 1 0,13-1 0,0 0 0,-13 0 0,13 0 0,0 0 0,-16 0 0,16 0 0,0 0 0,-11 2 0,11-2 1,0 0-2,-15 1 1,15-1 0,-11 2 0,11-2 0,-13 3 0,13-3 0,-14 3 0,14-3 0,-14 2 0,14-2 0,-15 2 0,15-2 0,-11 1 0,11-1 1,-12 1-1,12-1 0,0 0 0,-16 4 1,16-4-1,0 0 0,-15 0 0,15 0 0,0 0 0,-13 2 0,13-2 0,0 0 0,-14 3 0,14-3 0,0 0 1,0 0-1,-12 2 1,12-2-1,0 0 1,-12 0-2,12 0 1,-11 3 0,11-3 0,-12 3-1,12-3 1,-12 4 0,12-4 1,-11 4-1,11-4 1,0 0-1,-13 2 0,13-2 0,0 0 1,0 0-1,0 0 0,0 0 0,-11-1 0,11 1 0,0 0 1,0 0-1,0 0 0,0 0 0,0 0 0,-12 0 0,12 0 0,0 0 0,-11 2 0,11-2 1,0 0 0,-12 0-1,12 0 1,0 0-1,-12-2 1,12 2-1,0 0 0,-14-1 0,14 1 0,0 0 0,-12 2 0,12-2 0,0 0 0,-15 0 0,15 0 1,-11 1-1,11-1 0,-14 0 0,14 0 0,-18 2 0,18-2 0,-22 1 0,22-1 1,-24 1-1,12-1 0,-1 2 0,1-2 0,-2 0 1,3 0-1,-1-1 1,0 1-1,1-1 0,11 1 0,-17-1 1,17 1-1,-15 0 0,15 0 0,-11 0 0,11 0 0,0 0 1,0 0-1,-12 0 1,12 0-1,0 0 1,0 0-1,0 0 0,-14 2 0,14-2 0,0 0 1,-14 3-1,14-3 0,-14 0 0,14 0 1,-16 1-1,16-1 0,-14 3 0,14-3 0,-14 2-1,14-2 1,-11 5 0,11-5 1,0 0-1,-12 4 0,12-4 0,0 0 0,-11 4 1,11-4-1,0 0 0,0 0 0,-12 5 0,12-5 0,0 0 1,-11 4-1,11-4 1,0 0-1,-11 2 1,11-2 0,0 0-1,-11 0 1,11 0-1,0 0 0,-12 1 1,12-1-2,-11 1 2,11-1-2,-11 2 2,11-2-2,-14 3 1,14-3 1,-13 1-1,13-1 0,-11 2-1,11-2 1,0 0 0,-12 1 0,12-1 0,0 0 0,0 0-1,0 0 1,-11 5 0,11-5 0,0 0 0,0 0 0,0 0 0,-11 3 0,11-3 0,0 0 0,0 0-1,-11 8 2,11-8-1,0 0 0,0 0 0,-14 5 0,14-5 0,0 0 0,-11 3 0,11-3 0,0 0 0,-14 6 0,14-6 0,-11 3 0,11-3 1,-12 2-1,12-2 0,-13 3 0,13-3 0,-11 1 0,11-1 0,0 0 0,-13 2 0,13-2 0,0 0 0,-11 3 0,11-3 0,0 0 0,-11 2 0,11-2 0,0 0 0,-13-1 1,13 1-1,-14 0 1,14 0-1,-17 0 0,17 0 0,-17-3 0,17 3 0,-13 2 0,13-2 0,0 0 0,-14 2 0,14-2 0,0 0 0,0 0 0,0 0 0,0 0 0,-12 4 0,12-4 0,0 0 0,0 0 0,0 0 0,0 0 0,-13 5 0,13-5 0,0 0 0,0 0 0,-14 6 0,14-6 0,0 0 0,-12 6-1,12-6 2,0 0-2,-14 7 1,14-7 0,-11 7 0,11-7 0,0 0 0,-15 10 0,15-10-1,-13 8 1,13-8 0,-11 8 0,11-8 0,-11 8 0,11-8 0,0 0 0,-15 12-1,15-12 1,0 0 0,-11 14 0,11-14 0,0 0 0,-13 12 0,13-12 0,0 0 0,-11 11 0,11-11 0,0 0 0,-12 11 0,12-11 0,0 0 0,-10 11 0,10-11-1,0 0 1,-7 13 0,7-13 0,0 0 0,-7 13 0,7-13 0,0 0 0,-9 14 0,9-14 0,0 0 0,-7 15 0,7-15-1,-6 13 1,6-13 0,-6 12 0,6-12 0,-5 11 0,5-11 0,-6 12 0,6-12 2,-5 12-2,5-12 1,-5 14-1,5-14 1,-5 17-1,5-17 1,-5 15 0,5-15-1,-5 15 0,5-15 0,-3 14 0,3-14 0,-4 14 0,4-14 0,-4 15 0,4-15 0,-5 16 0,5-16 0,-3 15 0,3-15 0,-3 13 0,3-13 0,-2 12 0,2-12 0,-3 12 0,3-12 0,-2 11 0,2-11 0,-2 16-1,2-16 1,-2 15 0,2-15 0,-2 18-1,2-18 1,0 17 0,0-17 0,-3 16 1,3-16-1,-2 15 0,2-15 0,-4 17 0,4-17 0,-2 17 0,2-17 0,-5 21 0,4-10-1,-2 0 1,2 1 0,1-12 0,-5 22 0,5-22 0,-3 19 0,3-19 0,-4 18 0,4-18 0,-3 19 0,3-19 0,-2 20-1,1-9 1,1-11 0,-4 21 0,4-21 0,-2 19 0,2-19 0,-3 20 0,3-20 0,-3 15 0,3-15 0,-2 16 0,2-16 0,-2 16 0,2-16 0,-1 15 0,1-15-1,-1 17 1,1-17 0,-3 15 0,3-15 0,-1 17 0,1-17 0,-1 14 0,1-14 0,-2 15 0,2-15 0,-2 13 0,2-13 0,-2 14 0,2-14 0,-2 14 0,2-14 0,-2 14 0,2-14 0,-1 16 0,1-16 0,-2 16 0,2-16 0,-2 14 0,2-14 2,-2 17-2,2-17 1,-2 17-1,2-17 2,-1 21-2,1-9 2,0-1-2,-1 0 0,0 1 0,1-1 0,-3 0 0,3 0 0,0-11 0,-3 20 0,3-20 0,-2 20 0,2-20 0,-2 18 0,2-7 0,0-11 0,-3 19 0,3-19-1,-2 20 1,1-9 0,-2 0 0,2 0 0,0 1 0,0-1 0,-1 1 0,1 2 0,0-2 0,-1 3 0,0-2 0,0 2 0,1-2 0,-2 2 0,2-2 0,-1 1 0,-1 0 0,2-2 0,-1 2 0,0-2 0,1 1 0,0-1-1,0 3 1,-2-2 0,2 2 0,0-2 0,0-1 0,-2 0 0,2-1 0,1-11 0,-4 18 0,4-18 0,-2 19 0,2-19 0,-3 19 0,2-8 0,1-11 0,-4 22 0,4-22 0,-4 19 0,4-19 0,-5 22 0,1-11 1,3 0-1,-3 2 0,2-1 0,0 2 0,0-3 1,1 1-1,1-12 1,-4 19-1,4-19 0,-2 16 0,2-16 0,-4 13 0,4-13 0,-2 15-1,2-15 1,-3 15 0,3-15-1,-2 13 1,2-13 1,-2 13-1,2-13 0,-2 14 0,2-14 0,-2 17 0,2-17 0,-3 18 0,3-18 0,-6 16 0,6-16 0,-5 17 0,5-17 0,-5 14 0,5-14 0,-5 15 0,5-15 0,-1 14 0,1-14 0,-2 12 1,2-12-2,-4 14 1,4-14 0,-4 14 0,4-14 0,-3 15 0,3-15 0,-3 16 0,3-16 0,-2 14 0,2-14 0,0 14 0,0-14 0,-1 14 0,1-14 0,0 16 0,0-16 0,0 16 0,0-16 0,-2 17 0,2-17-1,-1 13 2,1-13-2,0 0 1,-1 15 0,1-15 0,0 0 0,0 14 1,0-14-1,0 0 0,-1 16 0,1-16 0,-1 15 1,1-15-1,-2 15 0,2-15 0,-2 15 0,2-15 1,-4 16-1,4-16 0,-2 13 0,2-13 0,-4 15 0,4-15 0,-4 15 0,4-15 0,-3 17 0,3-17 1,-5 17-1,5-17 0,-5 16 0,5-16 0,-6 16 0,6-16 0,-5 12 1,5-12-1,-4 11 0,4-11 0,0 0 0,-4 11 0,4-11 0,0 0 0,0 0 0,0 0 0,-8 13 1,8-13-1,0 0 0,0 0 0,-5 11 0,5-11 0,0 0 0,0 0 0,0 0 1,-7 12-1,7-12 0,0 0 0,-7 13 0,7-13 0,0 0 0,-9 13 0,9-13 0,0 0 0,-10 13 0,10-13 0,0 0 0,0 0 0,0 0 0,-12 12 0,12-12 1,0 0-1,-7 11 0,7-11 0,0 0 0,-11 11 0,11-11 0,0 0 0,-12 11 0,12-11 1,-11 5-1,11-5 0,-13 6 0,13-6 0,-12 7 1,12-7-1,-16 8 0,16-8-1,-15 7 0,15-7 0,-18 8 1,18-8-1,-17 9 1,17-9-1,-14 6 1,14-6 1,-14 4-1,14-4 1,0 0-1,-12 1 1,12-1 0,0 0 0,0 0-1,-13 2 1,13-2-1,0 0 0,-14 1 0,14-1 1,-11 2-1,11-2 1,-13-2 0,13 2-1,-16 0 1,16 0-1,-17 0 1,17 0-1,-15 2 0,15-2 0,-16 0 1,16 0-1,-14 0 0,14 0 1,-14-2-1,14 2 1,-14-1-1,14 1 1,-14-1-1,14 1 0,-13 0 0,13 0 1,-14 0-1,14 0-1,-12 1 1,12-1 0,-11 1 0,11-1 1,0 0-1,-13 2 0,13-2 0,0 0 1,-14 0-1,14 0 0,-11 0 0,11 0 0,0 0 0,-16 2 1,16-2-1,-11 0 0,11 0 0,-13 0 1,13 0-1,-15 1 0,15-1 0,-16 0 0,16 0 1,-18 2-1,18-2 0,-21 1 0,21-1 0,-20 0 1,9 0-1,-2 0 0,0-1 0,1 1 1,1 0-1,-1-2 0,1 2 0,11 0 0,-20-1 0,20 1 0,-14 0 0,14 0 0,-11 0 0,11 0 0,0 0 0,-11 0 0,11 0 0,0 0 0,0 0 1,0 0-1,0 0 0,0 0 0,0 0 0,0 0 0,-13-4 0,13 4 0,0 0 0,0 0 1,-13-2-1,13 2 0,-11 0 0,11 0 0,-15-2 0,15 2 0,-17-2 0,17 2 0,-19-1 0,8 0 0,11 1 1,-20-1-1,9 1 0,11 0 0,-19-3 0,8 3 0,11 0 0,-20-1 0,20 1 0,-18-1 0,18 1 0,-17-1 0,17 1 0,-15-2 0,15 2 0,-15 0 0,15 0 0,-11 2 0,11-2 0,0 0 0,-12-2 0,12 2-1,0 0 1,0 0 0,0 0 0,0 0 0,0 0 0,0 0 0,-11-1 0,11 1 1,0 0-1,0 0 0,-12 0 0,12 0 0,-13 0 0,13 0 0,-20 0 0,9-1 0,-1 1 0,0 0 0,-2 1 0,-2-2 0,2 1 0,-2 0 0,1 0 0,-2 1 1,3-1-1,-1 0 0,0 1 0,1-1 0,1 0 0,2 3-1,0-3 1,11 0 0,-19 1 0,19-1 0,-16 0 0,16 0 0,-12 0 0,12 0 0,0 0 0,-14-1 0,14 1 0,0 0 0,0 0-1,0 0 1,0 0 0,0 0 1,0 0-1,-11 2 0,11-2 0,0 0 0,0 0 0,0 0 0,0 0 0,0 0-1,0 0 1,-12 2 0,12-2 0,0 0 0,0 0 0,0 0 0,-11 1 0,11-1 0,0 0 0,0 0-1,0 0 1,0 0 0,0 0 0,0 0 0,0 0 0,0 0 0,0 0 0,-11 0 0,11 0 0,0 0 0,0 0 0,0 0 0,0 0 0,0 0 0,0 0 0,0 0 0,0 0 0,0 0 0,0 0 0,0 0 0,0 0 0,0 0 0,0 0 0,0 0 0,-11-3 0,11 3 0,0 0 0,0 0 0,0 0 0,-11 2 0,11-2 0,0 0 1,-14 2-1,14-2 0,-13 1 1,13-1-1,-12 0 0,12 0 0,0 0 0,-13 0 0,13 0 0,0 0 0,0 0 0,-12-1 0,12 1 0,0 0 0,0 0 0,0 0 0,0 0 0,0 0 0,0 0 0,0 0 0,0 0 0,0 0 0,0 0 0,0 0 0,0 0 0,0 0 0,-11-1 0,11 1 0,0 0 0,0 0 0,-13 1 0,13-1 0,-12 0 0,12 0 0,-17 1 0,17-1 0,-22 1 0,11-1 0,-2 0 0,-1 2 0,0-1 0,-2 1 0,0-1 0,0 2 0,0-1 0,0 2 0,-1-2 0,1 1 0,2 0 0,-2 0 0,1-1 0,-1 1-1,2-1 1,-1 1 0,0-2 0,1 1 0,0-2 0,2 0 1,0 0-1,-2 1-1,2-1 1,-2 0 0,-1 2 0,0-1 0,-1 0-1,-1 0 0,1 3-1,-1-6-3,17 2-17,-18 7-9,18-7-4,-16-11 0,14-2-1</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04-03T04:08:50.918"/>
    </inkml:context>
    <inkml:brush xml:id="br0">
      <inkml:brushProperty name="width" value="0.05292" units="cm"/>
      <inkml:brushProperty name="height" value="0.05292" units="cm"/>
      <inkml:brushProperty name="color" value="#D9D9D9"/>
    </inkml:brush>
  </inkml:definitions>
  <inkml:trace contextRef="#ctx0" brushRef="#br0">9147 5832 3,'0'0'7,"0"0"-1,0 0 0,0 0-1,0 0 0,0 0 0,0 0 0,0 0 0,0 0 0,0 0 0,0 0 0,0 0 0,0 0-1,-11-7 0,11 7-2,0 0 0,0 0-1,0 0 1,0 0-1,-11-2 0,11 2 1,0 0-1,0 0 1,0 0 1,-13-3-1,13 3 0,0 0-1,0 0 1,-12-1-1,12 1 1,0 0-1,0 0 1,0 0-1,-11 0 1,11 0 0,0 0-1,0 0 1,-13 0-1,13 0-1,0 0 1,-12 1 0,12-1-1,0 0 1,-13 2 0,13-2 0,0 0 0,-12 2-1,12-2 1,0 0-1,-11 0 1,11 0-1,0 0 0,-13 2 0,13-2 1,0 0-1,-13 0 1,13 0 0,0 0 0,-13 0-1,13 0 1,0 0-1,0 0 1,-11 0-1,11 0 0,0 0 0,0 0 0,-13-1 0,13 1 0,0 0 0,-13 1 0,13-1 0,0 0 0,-13 0 0,13 0 0,0 0 0,-16 0 0,16 0 0,0 0 0,-11 2 0,11-2 1,0 0-2,-15 1 1,15-1 0,-11 2 0,11-2 0,-13 3 0,13-3 0,-14 3 0,14-3 0,-14 2 0,14-2 0,-15 2 0,15-2 0,-11 1 0,11-1 1,-12 1-1,12-1 0,0 0 0,-16 4 1,16-4-1,0 0 0,-15 0 0,15 0 0,0 0 0,-13 2 0,13-2 0,0 0 0,-14 3 0,14-3 0,0 0 1,0 0-1,-12 2 1,12-2-1,0 0 1,-12 0-2,12 0 1,-11 3 0,11-3 0,-12 3-1,12-3 1,-12 4 0,12-4 1,-11 4-1,11-4 1,0 0-1,-13 2 0,13-2 0,0 0 1,0 0-1,0 0 0,0 0 0,-11-1 0,11 1 0,0 0 1,0 0-1,0 0 0,0 0 0,0 0 0,-12 0 0,12 0 0,0 0 0,-11 2 0,11-2 1,0 0 0,-12 0-1,12 0 1,0 0-1,-12-2 1,12 2-1,0 0 0,-14-1 0,14 1 0,0 0 0,-12 2 0,12-2 0,0 0 0,-15 0 0,15 0 1,-11 1-1,11-1 0,-14 0 0,14 0 0,-18 2 0,18-2 0,-22 1 0,22-1 1,-24 1-1,12-1 0,-1 2 0,1-2 0,-2 0 1,3 0-1,-1-1 1,0 1-1,1-1 0,11 1 0,-17-1 1,17 1-1,-15 0 0,15 0 0,-11 0 0,11 0 0,0 0 1,0 0-1,-12 0 1,12 0-1,0 0 1,0 0-1,0 0 0,-14 2 0,14-2 0,0 0 1,-14 3-1,14-3 0,-14 0 0,14 0 1,-16 1-1,16-1 0,-14 3 0,14-3 0,-14 2-1,14-2 1,-11 5 0,11-5 1,0 0-1,-12 4 0,12-4 0,0 0 0,-11 4 1,11-4-1,0 0 0,0 0 0,-12 5 0,12-5 0,0 0 1,-11 4-1,11-4 1,0 0-1,-11 2 1,11-2 0,0 0-1,-11 0 1,11 0-1,0 0 0,-12 1 1,12-1-2,-11 1 2,11-1-2,-11 2 2,11-2-2,-14 3 1,14-3 1,-13 1-1,13-1 0,-11 2-1,11-2 1,0 0 0,-12 1 0,12-1 0,0 0 0,0 0-1,0 0 1,-11 5 0,11-5 0,0 0 0,0 0 0,0 0 0,-11 3 0,11-3 0,0 0 0,0 0-1,-11 8 2,11-8-1,0 0 0,0 0 0,-14 5 0,14-5 0,0 0 0,-11 3 0,11-3 0,0 0 0,-14 6 0,14-6 0,-11 3 0,11-3 1,-12 2-1,12-2 0,-13 3 0,13-3 0,-11 1 0,11-1 0,0 0 0,-13 2 0,13-2 0,0 0 0,-11 3 0,11-3 0,0 0 0,-11 2 0,11-2 0,0 0 0,-13-1 1,13 1-1,-14 0 1,14 0-1,-17 0 0,17 0 0,-17-3 0,17 3 0,-13 2 0,13-2 0,0 0 0,-14 2 0,14-2 0,0 0 0,0 0 0,0 0 0,0 0 0,-12 4 0,12-4 0,0 0 0,0 0 0,0 0 0,0 0 0,-13 5 0,13-5 0,0 0 0,0 0 0,-14 6 0,14-6 0,0 0 0,-12 6-1,12-6 2,0 0-2,-14 7 1,14-7 0,-11 7 0,11-7 0,0 0 0,-15 10 0,15-10-1,-13 8 1,13-8 0,-11 8 0,11-8 0,-11 8 0,11-8 0,0 0 0,-15 12-1,15-12 1,0 0 0,-11 14 0,11-14 0,0 0 0,-13 12 0,13-12 0,0 0 0,-11 11 0,11-11 0,0 0 0,-12 11 0,12-11 0,0 0 0,-10 11 0,10-11-1,0 0 1,-7 13 0,7-13 0,0 0 0,-7 13 0,7-13 0,0 0 0,-9 14 0,9-14 0,0 0 0,-7 15 0,7-15-1,-6 13 1,6-13 0,-6 12 0,6-12 0,-5 11 0,5-11 0,-6 12 0,6-12 2,-5 12-2,5-12 1,-5 14-1,5-14 1,-5 17-1,5-17 1,-5 15 0,5-15-1,-5 15 0,5-15 0,-3 14 0,3-14 0,-4 14 0,4-14 0,-4 15 0,4-15 0,-5 16 0,5-16 0,-3 15 0,3-15 0,-3 13 0,3-13 0,-2 12 0,2-12 0,-3 12 0,3-12 0,-2 11 0,2-11 0,-2 16-1,2-16 1,-2 15 0,2-15 0,-2 18-1,2-18 1,0 17 0,0-17 0,-3 16 1,3-16-1,-2 15 0,2-15 0,-4 17 0,4-17 0,-2 17 0,2-17 0,-5 21 0,4-10-1,-2 0 1,2 1 0,1-12 0,-5 22 0,5-22 0,-3 19 0,3-19 0,-4 18 0,4-18 0,-3 19 0,3-19 0,-2 20-1,1-9 1,1-11 0,-4 21 0,4-21 0,-2 19 0,2-19 0,-3 20 0,3-20 0,-3 15 0,3-15 0,-2 16 0,2-16 0,-2 16 0,2-16 0,-1 15 0,1-15-1,-1 17 1,1-17 0,-3 15 0,3-15 0,-1 17 0,1-17 0,-1 14 0,1-14 0,-2 15 0,2-15 0,-2 13 0,2-13 0,-2 14 0,2-14 0,-2 14 0,2-14 0,-2 14 0,2-14 0,-1 16 0,1-16 0,-2 16 0,2-16 0,-2 14 0,2-14 2,-2 17-2,2-17 1,-2 17-1,2-17 2,-1 21-2,1-9 2,0-1-2,-1 0 0,0 1 0,1-1 0,-3 0 0,3 0 0,0-11 0,-3 20 0,3-20 0,-2 20 0,2-20 0,-2 18 0,2-7 0,0-11 0,-3 19 0,3-19-1,-2 20 1,1-9 0,-2 0 0,2 0 0,0 1 0,0-1 0,-1 1 0,1 2 0,0-2 0,-1 3 0,0-2 0,0 2 0,1-2 0,-2 2 0,2-2 0,-1 1 0,-1 0 0,2-2 0,-1 2 0,0-2 0,1 1 0,0-1-1,0 3 1,-2-2 0,2 2 0,0-2 0,0-1 0,-2 0 0,2-1 0,1-11 0,-4 18 0,4-18 0,-2 19 0,2-19 0,-3 19 0,2-8 0,1-11 0,-4 22 0,4-22 0,-4 19 0,4-19 0,-5 22 0,1-11 1,3 0-1,-3 2 0,2-1 0,0 2 0,0-3 1,1 1-1,1-12 1,-4 19-1,4-19 0,-2 16 0,2-16 0,-4 13 0,4-13 0,-2 15-1,2-15 1,-3 15 0,3-15-1,-2 13 1,2-13 1,-2 13-1,2-13 0,-2 14 0,2-14 0,-2 17 0,2-17 0,-3 18 0,3-18 0,-6 16 0,6-16 0,-5 17 0,5-17 0,-5 14 0,5-14 0,-5 15 0,5-15 0,-1 14 0,1-14 0,-2 12 1,2-12-2,-4 14 1,4-14 0,-4 14 0,4-14 0,-3 15 0,3-15 0,-3 16 0,3-16 0,-2 14 0,2-14 0,0 14 0,0-14 0,-1 14 0,1-14 0,0 16 0,0-16 0,0 16 0,0-16 0,-2 17 0,2-17-1,-1 13 2,1-13-2,0 0 1,-1 15 0,1-15 0,0 0 0,0 14 1,0-14-1,0 0 0,-1 16 0,1-16 0,-1 15 1,1-15-1,-2 15 0,2-15 0,-2 15 0,2-15 1,-4 16-1,4-16 0,-2 13 0,2-13 0,-4 15 0,4-15 0,-4 15 0,4-15 0,-3 17 0,3-17 1,-5 17-1,5-17 0,-5 16 0,5-16 0,-6 16 0,6-16 0,-5 12 1,5-12-1,-4 11 0,4-11 0,0 0 0,-4 11 0,4-11 0,0 0 0,0 0 0,0 0 0,-8 13 1,8-13-1,0 0 0,0 0 0,-5 11 0,5-11 0,0 0 0,0 0 0,0 0 1,-7 12-1,7-12 0,0 0 0,-7 13 0,7-13 0,0 0 0,-9 13 0,9-13 0,0 0 0,-10 13 0,10-13 0,0 0 0,0 0 0,0 0 0,-12 12 0,12-12 1,0 0-1,-7 11 0,7-11 0,0 0 0,-11 11 0,11-11 0,0 0 0,-12 11 0,12-11 1,-11 5-1,11-5 0,-13 6 0,13-6 0,-12 7 1,12-7-1,-16 8 0,16-8-1,-15 7 0,15-7 0,-18 8 1,18-8-1,-17 9 1,17-9-1,-14 6 1,14-6 1,-14 4-1,14-4 1,0 0-1,-12 1 1,12-1 0,0 0 0,0 0-1,-13 2 1,13-2-1,0 0 0,-14 1 0,14-1 1,-11 2-1,11-2 1,-13-2 0,13 2-1,-16 0 1,16 0-1,-17 0 1,17 0-1,-15 2 0,15-2 0,-16 0 1,16 0-1,-14 0 0,14 0 1,-14-2-1,14 2 1,-14-1-1,14 1 1,-14-1-1,14 1 0,-13 0 0,13 0 1,-14 0-1,14 0-1,-12 1 1,12-1 0,-11 1 0,11-1 1,0 0-1,-13 2 0,13-2 0,0 0 1,-14 0-1,14 0 0,-11 0 0,11 0 0,0 0 0,-16 2 1,16-2-1,-11 0 0,11 0 0,-13 0 1,13 0-1,-15 1 0,15-1 0,-16 0 0,16 0 1,-18 2-1,18-2 0,-21 1 0,21-1 0,-20 0 1,9 0-1,-2 0 0,0-1 0,1 1 1,1 0-1,-1-2 0,1 2 0,11 0 0,-20-1 0,20 1 0,-14 0 0,14 0 0,-11 0 0,11 0 0,0 0 0,-11 0 0,11 0 0,0 0 0,0 0 1,0 0-1,0 0 0,0 0 0,0 0 0,0 0 0,-13-4 0,13 4 0,0 0 0,0 0 1,-13-2-1,13 2 0,-11 0 0,11 0 0,-15-2 0,15 2 0,-17-2 0,17 2 0,-19-1 0,8 0 0,11 1 1,-20-1-1,9 1 0,11 0 0,-19-3 0,8 3 0,11 0 0,-20-1 0,20 1 0,-18-1 0,18 1 0,-17-1 0,17 1 0,-15-2 0,15 2 0,-15 0 0,15 0 0,-11 2 0,11-2 0,0 0 0,-12-2 0,12 2-1,0 0 1,0 0 0,0 0 0,0 0 0,0 0 0,0 0 0,-11-1 0,11 1 1,0 0-1,0 0 0,-12 0 0,12 0 0,-13 0 0,13 0 0,-20 0 0,9-1 0,-1 1 0,0 0 0,-2 1 0,-2-2 0,2 1 0,-2 0 0,1 0 0,-2 1 1,3-1-1,-1 0 0,0 1 0,1-1 0,1 0 0,2 3-1,0-3 1,11 0 0,-19 1 0,19-1 0,-16 0 0,16 0 0,-12 0 0,12 0 0,0 0 0,-14-1 0,14 1 0,0 0 0,0 0-1,0 0 1,0 0 0,0 0 1,0 0-1,-11 2 0,11-2 0,0 0 0,0 0 0,0 0 0,0 0 0,0 0-1,0 0 1,-12 2 0,12-2 0,0 0 0,0 0 0,0 0 0,-11 1 0,11-1 0,0 0 0,0 0-1,0 0 1,0 0 0,0 0 0,0 0 0,0 0 0,0 0 0,0 0 0,-11 0 0,11 0 0,0 0 0,0 0 0,0 0 0,0 0 0,0 0 0,0 0 0,0 0 0,0 0 0,0 0 0,0 0 0,0 0 0,0 0 0,0 0 0,0 0 0,0 0 0,-11-3 0,11 3 0,0 0 0,0 0 0,0 0 0,-11 2 0,11-2 0,0 0 1,-14 2-1,14-2 0,-13 1 1,13-1-1,-12 0 0,12 0 0,0 0 0,-13 0 0,13 0 0,0 0 0,0 0 0,-12-1 0,12 1 0,0 0 0,0 0 0,0 0 0,0 0 0,0 0 0,0 0 0,0 0 0,0 0 0,0 0 0,0 0 0,0 0 0,0 0 0,0 0 0,-11-1 0,11 1 0,0 0 0,0 0 0,-13 1 0,13-1 0,-12 0 0,12 0 0,-17 1 0,17-1 0,-22 1 0,11-1 0,-2 0 0,-1 2 0,0-1 0,-2 1 0,0-1 0,0 2 0,0-1 0,0 2 0,-1-2 0,1 1 0,2 0 0,-2 0 0,1-1 0,-1 1-1,2-1 1,-1 1 0,0-2 0,1 1 0,0-2 0,2 0 1,0 0-1,-2 1-1,2-1 1,-2 0 0,-1 2 0,0-1 0,-1 0-1,-1 0 0,1 3-1,-1-6-3,17 2-17,-18 7-9,18-7-4,-16-11 0,14-2-1</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04-03T04:09:45.842"/>
    </inkml:context>
    <inkml:brush xml:id="br0">
      <inkml:brushProperty name="width" value="0.05292" units="cm"/>
      <inkml:brushProperty name="height" value="0.05292" units="cm"/>
      <inkml:brushProperty name="color" value="#D9D9D9"/>
    </inkml:brush>
  </inkml:definitions>
  <inkml:trace contextRef="#ctx0" brushRef="#br0">9147 5832 3,'0'0'7,"0"0"-1,0 0 0,0 0-1,0 0 0,0 0 0,0 0 0,0 0 0,0 0 0,0 0 0,0 0 0,0 0 0,0 0-1,-11-7 0,11 7-2,0 0 0,0 0-1,0 0 1,0 0-1,-11-2 0,11 2 1,0 0-1,0 0 1,0 0 1,-13-3-1,13 3 0,0 0-1,0 0 1,-12-1-1,12 1 1,0 0-1,0 0 1,0 0-1,-11 0 1,11 0 0,0 0-1,0 0 1,-13 0-1,13 0-1,0 0 1,-12 1 0,12-1-1,0 0 1,-13 2 0,13-2 0,0 0 0,-12 2-1,12-2 1,0 0-1,-11 0 1,11 0-1,0 0 0,-13 2 0,13-2 1,0 0-1,-13 0 1,13 0 0,0 0 0,-13 0-1,13 0 1,0 0-1,0 0 1,-11 0-1,11 0 0,0 0 0,0 0 0,-13-1 0,13 1 0,0 0 0,-13 1 0,13-1 0,0 0 0,-13 0 0,13 0 0,0 0 0,-16 0 0,16 0 0,0 0 0,-11 2 0,11-2 1,0 0-2,-15 1 1,15-1 0,-11 2 0,11-2 0,-13 3 0,13-3 0,-14 3 0,14-3 0,-14 2 0,14-2 0,-15 2 0,15-2 0,-11 1 0,11-1 1,-12 1-1,12-1 0,0 0 0,-16 4 1,16-4-1,0 0 0,-15 0 0,15 0 0,0 0 0,-13 2 0,13-2 0,0 0 0,-14 3 0,14-3 0,0 0 1,0 0-1,-12 2 1,12-2-1,0 0 1,-12 0-2,12 0 1,-11 3 0,11-3 0,-12 3-1,12-3 1,-12 4 0,12-4 1,-11 4-1,11-4 1,0 0-1,-13 2 0,13-2 0,0 0 1,0 0-1,0 0 0,0 0 0,-11-1 0,11 1 0,0 0 1,0 0-1,0 0 0,0 0 0,0 0 0,-12 0 0,12 0 0,0 0 0,-11 2 0,11-2 1,0 0 0,-12 0-1,12 0 1,0 0-1,-12-2 1,12 2-1,0 0 0,-14-1 0,14 1 0,0 0 0,-12 2 0,12-2 0,0 0 0,-15 0 0,15 0 1,-11 1-1,11-1 0,-14 0 0,14 0 0,-18 2 0,18-2 0,-22 1 0,22-1 1,-24 1-1,12-1 0,-1 2 0,1-2 0,-2 0 1,3 0-1,-1-1 1,0 1-1,1-1 0,11 1 0,-17-1 1,17 1-1,-15 0 0,15 0 0,-11 0 0,11 0 0,0 0 1,0 0-1,-12 0 1,12 0-1,0 0 1,0 0-1,0 0 0,-14 2 0,14-2 0,0 0 1,-14 3-1,14-3 0,-14 0 0,14 0 1,-16 1-1,16-1 0,-14 3 0,14-3 0,-14 2-1,14-2 1,-11 5 0,11-5 1,0 0-1,-12 4 0,12-4 0,0 0 0,-11 4 1,11-4-1,0 0 0,0 0 0,-12 5 0,12-5 0,0 0 1,-11 4-1,11-4 1,0 0-1,-11 2 1,11-2 0,0 0-1,-11 0 1,11 0-1,0 0 0,-12 1 1,12-1-2,-11 1 2,11-1-2,-11 2 2,11-2-2,-14 3 1,14-3 1,-13 1-1,13-1 0,-11 2-1,11-2 1,0 0 0,-12 1 0,12-1 0,0 0 0,0 0-1,0 0 1,-11 5 0,11-5 0,0 0 0,0 0 0,0 0 0,-11 3 0,11-3 0,0 0 0,0 0-1,-11 8 2,11-8-1,0 0 0,0 0 0,-14 5 0,14-5 0,0 0 0,-11 3 0,11-3 0,0 0 0,-14 6 0,14-6 0,-11 3 0,11-3 1,-12 2-1,12-2 0,-13 3 0,13-3 0,-11 1 0,11-1 0,0 0 0,-13 2 0,13-2 0,0 0 0,-11 3 0,11-3 0,0 0 0,-11 2 0,11-2 0,0 0 0,-13-1 1,13 1-1,-14 0 1,14 0-1,-17 0 0,17 0 0,-17-3 0,17 3 0,-13 2 0,13-2 0,0 0 0,-14 2 0,14-2 0,0 0 0,0 0 0,0 0 0,0 0 0,-12 4 0,12-4 0,0 0 0,0 0 0,0 0 0,0 0 0,-13 5 0,13-5 0,0 0 0,0 0 0,-14 6 0,14-6 0,0 0 0,-12 6-1,12-6 2,0 0-2,-14 7 1,14-7 0,-11 7 0,11-7 0,0 0 0,-15 10 0,15-10-1,-13 8 1,13-8 0,-11 8 0,11-8 0,-11 8 0,11-8 0,0 0 0,-15 12-1,15-12 1,0 0 0,-11 14 0,11-14 0,0 0 0,-13 12 0,13-12 0,0 0 0,-11 11 0,11-11 0,0 0 0,-12 11 0,12-11 0,0 0 0,-10 11 0,10-11-1,0 0 1,-7 13 0,7-13 0,0 0 0,-7 13 0,7-13 0,0 0 0,-9 14 0,9-14 0,0 0 0,-7 15 0,7-15-1,-6 13 1,6-13 0,-6 12 0,6-12 0,-5 11 0,5-11 0,-6 12 0,6-12 2,-5 12-2,5-12 1,-5 14-1,5-14 1,-5 17-1,5-17 1,-5 15 0,5-15-1,-5 15 0,5-15 0,-3 14 0,3-14 0,-4 14 0,4-14 0,-4 15 0,4-15 0,-5 16 0,5-16 0,-3 15 0,3-15 0,-3 13 0,3-13 0,-2 12 0,2-12 0,-3 12 0,3-12 0,-2 11 0,2-11 0,-2 16-1,2-16 1,-2 15 0,2-15 0,-2 18-1,2-18 1,0 17 0,0-17 0,-3 16 1,3-16-1,-2 15 0,2-15 0,-4 17 0,4-17 0,-2 17 0,2-17 0,-5 21 0,4-10-1,-2 0 1,2 1 0,1-12 0,-5 22 0,5-22 0,-3 19 0,3-19 0,-4 18 0,4-18 0,-3 19 0,3-19 0,-2 20-1,1-9 1,1-11 0,-4 21 0,4-21 0,-2 19 0,2-19 0,-3 20 0,3-20 0,-3 15 0,3-15 0,-2 16 0,2-16 0,-2 16 0,2-16 0,-1 15 0,1-15-1,-1 17 1,1-17 0,-3 15 0,3-15 0,-1 17 0,1-17 0,-1 14 0,1-14 0,-2 15 0,2-15 0,-2 13 0,2-13 0,-2 14 0,2-14 0,-2 14 0,2-14 0,-2 14 0,2-14 0,-1 16 0,1-16 0,-2 16 0,2-16 0,-2 14 0,2-14 2,-2 17-2,2-17 1,-2 17-1,2-17 2,-1 21-2,1-9 2,0-1-2,-1 0 0,0 1 0,1-1 0,-3 0 0,3 0 0,0-11 0,-3 20 0,3-20 0,-2 20 0,2-20 0,-2 18 0,2-7 0,0-11 0,-3 19 0,3-19-1,-2 20 1,1-9 0,-2 0 0,2 0 0,0 1 0,0-1 0,-1 1 0,1 2 0,0-2 0,-1 3 0,0-2 0,0 2 0,1-2 0,-2 2 0,2-2 0,-1 1 0,-1 0 0,2-2 0,-1 2 0,0-2 0,1 1 0,0-1-1,0 3 1,-2-2 0,2 2 0,0-2 0,0-1 0,-2 0 0,2-1 0,1-11 0,-4 18 0,4-18 0,-2 19 0,2-19 0,-3 19 0,2-8 0,1-11 0,-4 22 0,4-22 0,-4 19 0,4-19 0,-5 22 0,1-11 1,3 0-1,-3 2 0,2-1 0,0 2 0,0-3 1,1 1-1,1-12 1,-4 19-1,4-19 0,-2 16 0,2-16 0,-4 13 0,4-13 0,-2 15-1,2-15 1,-3 15 0,3-15-1,-2 13 1,2-13 1,-2 13-1,2-13 0,-2 14 0,2-14 0,-2 17 0,2-17 0,-3 18 0,3-18 0,-6 16 0,6-16 0,-5 17 0,5-17 0,-5 14 0,5-14 0,-5 15 0,5-15 0,-1 14 0,1-14 0,-2 12 1,2-12-2,-4 14 1,4-14 0,-4 14 0,4-14 0,-3 15 0,3-15 0,-3 16 0,3-16 0,-2 14 0,2-14 0,0 14 0,0-14 0,-1 14 0,1-14 0,0 16 0,0-16 0,0 16 0,0-16 0,-2 17 0,2-17-1,-1 13 2,1-13-2,0 0 1,-1 15 0,1-15 0,0 0 0,0 14 1,0-14-1,0 0 0,-1 16 0,1-16 0,-1 15 1,1-15-1,-2 15 0,2-15 0,-2 15 0,2-15 1,-4 16-1,4-16 0,-2 13 0,2-13 0,-4 15 0,4-15 0,-4 15 0,4-15 0,-3 17 0,3-17 1,-5 17-1,5-17 0,-5 16 0,5-16 0,-6 16 0,6-16 0,-5 12 1,5-12-1,-4 11 0,4-11 0,0 0 0,-4 11 0,4-11 0,0 0 0,0 0 0,0 0 0,-8 13 1,8-13-1,0 0 0,0 0 0,-5 11 0,5-11 0,0 0 0,0 0 0,0 0 1,-7 12-1,7-12 0,0 0 0,-7 13 0,7-13 0,0 0 0,-9 13 0,9-13 0,0 0 0,-10 13 0,10-13 0,0 0 0,0 0 0,0 0 0,-12 12 0,12-12 1,0 0-1,-7 11 0,7-11 0,0 0 0,-11 11 0,11-11 0,0 0 0,-12 11 0,12-11 1,-11 5-1,11-5 0,-13 6 0,13-6 0,-12 7 1,12-7-1,-16 8 0,16-8-1,-15 7 0,15-7 0,-18 8 1,18-8-1,-17 9 1,17-9-1,-14 6 1,14-6 1,-14 4-1,14-4 1,0 0-1,-12 1 1,12-1 0,0 0 0,0 0-1,-13 2 1,13-2-1,0 0 0,-14 1 0,14-1 1,-11 2-1,11-2 1,-13-2 0,13 2-1,-16 0 1,16 0-1,-17 0 1,17 0-1,-15 2 0,15-2 0,-16 0 1,16 0-1,-14 0 0,14 0 1,-14-2-1,14 2 1,-14-1-1,14 1 1,-14-1-1,14 1 0,-13 0 0,13 0 1,-14 0-1,14 0-1,-12 1 1,12-1 0,-11 1 0,11-1 1,0 0-1,-13 2 0,13-2 0,0 0 1,-14 0-1,14 0 0,-11 0 0,11 0 0,0 0 0,-16 2 1,16-2-1,-11 0 0,11 0 0,-13 0 1,13 0-1,-15 1 0,15-1 0,-16 0 0,16 0 1,-18 2-1,18-2 0,-21 1 0,21-1 0,-20 0 1,9 0-1,-2 0 0,0-1 0,1 1 1,1 0-1,-1-2 0,1 2 0,11 0 0,-20-1 0,20 1 0,-14 0 0,14 0 0,-11 0 0,11 0 0,0 0 0,-11 0 0,11 0 0,0 0 0,0 0 1,0 0-1,0 0 0,0 0 0,0 0 0,0 0 0,-13-4 0,13 4 0,0 0 0,0 0 1,-13-2-1,13 2 0,-11 0 0,11 0 0,-15-2 0,15 2 0,-17-2 0,17 2 0,-19-1 0,8 0 0,11 1 1,-20-1-1,9 1 0,11 0 0,-19-3 0,8 3 0,11 0 0,-20-1 0,20 1 0,-18-1 0,18 1 0,-17-1 0,17 1 0,-15-2 0,15 2 0,-15 0 0,15 0 0,-11 2 0,11-2 0,0 0 0,-12-2 0,12 2-1,0 0 1,0 0 0,0 0 0,0 0 0,0 0 0,0 0 0,-11-1 0,11 1 1,0 0-1,0 0 0,-12 0 0,12 0 0,-13 0 0,13 0 0,-20 0 0,9-1 0,-1 1 0,0 0 0,-2 1 0,-2-2 0,2 1 0,-2 0 0,1 0 0,-2 1 1,3-1-1,-1 0 0,0 1 0,1-1 0,1 0 0,2 3-1,0-3 1,11 0 0,-19 1 0,19-1 0,-16 0 0,16 0 0,-12 0 0,12 0 0,0 0 0,-14-1 0,14 1 0,0 0 0,0 0-1,0 0 1,0 0 0,0 0 1,0 0-1,-11 2 0,11-2 0,0 0 0,0 0 0,0 0 0,0 0 0,0 0-1,0 0 1,-12 2 0,12-2 0,0 0 0,0 0 0,0 0 0,-11 1 0,11-1 0,0 0 0,0 0-1,0 0 1,0 0 0,0 0 0,0 0 0,0 0 0,0 0 0,0 0 0,-11 0 0,11 0 0,0 0 0,0 0 0,0 0 0,0 0 0,0 0 0,0 0 0,0 0 0,0 0 0,0 0 0,0 0 0,0 0 0,0 0 0,0 0 0,0 0 0,0 0 0,-11-3 0,11 3 0,0 0 0,0 0 0,0 0 0,-11 2 0,11-2 0,0 0 1,-14 2-1,14-2 0,-13 1 1,13-1-1,-12 0 0,12 0 0,0 0 0,-13 0 0,13 0 0,0 0 0,0 0 0,-12-1 0,12 1 0,0 0 0,0 0 0,0 0 0,0 0 0,0 0 0,0 0 0,0 0 0,0 0 0,0 0 0,0 0 0,0 0 0,0 0 0,0 0 0,-11-1 0,11 1 0,0 0 0,0 0 0,-13 1 0,13-1 0,-12 0 0,12 0 0,-17 1 0,17-1 0,-22 1 0,11-1 0,-2 0 0,-1 2 0,0-1 0,-2 1 0,0-1 0,0 2 0,0-1 0,0 2 0,-1-2 0,1 1 0,2 0 0,-2 0 0,1-1 0,-1 1-1,2-1 1,-1 1 0,0-2 0,1 1 0,0-2 0,2 0 1,0 0-1,-2 1-1,2-1 1,-2 0 0,-1 2 0,0-1 0,-1 0-1,-1 0 0,1 3-1,-1-6-3,17 2-17,-18 7-9,18-7-4,-16-11 0,14-2-1</inkml:trace>
</inkml:ink>
</file>

<file path=ppt/ink/ink7.xml><?xml version="1.0" encoding="utf-8"?>
<inkml:ink xmlns:inkml="http://www.w3.org/2003/InkML">
  <inkml:definitions>
    <inkml:context xml:id="ctx0">
      <inkml:inkSource xml:id="inkSrc0">
        <inkml:traceFormat>
          <inkml:channel name="X" type="integer" max="2776" units="cm"/>
          <inkml:channel name="Y" type="integer" max="1569" units="cm"/>
        </inkml:traceFormat>
        <inkml:channelProperties>
          <inkml:channelProperty channel="X" name="resolution" value="99.99999" units="1/cm"/>
          <inkml:channelProperty channel="Y" name="resolution" value="99.9745" units="1/cm"/>
        </inkml:channelProperties>
      </inkml:inkSource>
      <inkml:timestamp xml:id="ts0" timeString="2013-10-30T00:39:25.321"/>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1" timeString="2013-10-30T00:39:25.990"/>
    </inkml:context>
  </inkml:definitions>
  <inkml:trace contextRef="#ctx0" brushRef="#br0">10381 5500,'0'0,"0"0,0 0,0 0,0 0,0 0</inkml:trace>
  <inkml:trace contextRef="#ctx1" brushRef="#br0">4673 2662 45,'0'0'29,"0"0"1,0 0 0,-6 19-8,-5-8-9,14 21-3,-10-5-4,8 8-3,-5-2 0,6 2-1,-4-9-1,4-2 0,-1-9 0,-1-15-1,4 12 0,-4-12-1,2-14 1,-2-2-1,2-2 1,0-5-1,1-5 1,2 0-1,3 0 1,1 0 0,6 4 0,0 2-1,3 1 0,-2 2-6,9 13-23,-8-4-1,2 9 0,-7-4-1</inkml:trace>
  <inkml:trace contextRef="#ctx1" brushRef="#br0" timeOffset="444.0444">4916 2816 69,'0'0'31,"13"-2"-1,-13 2 1,4-12-17,-4 12-4,11-9-5,-11 9 0,14-21-3,-5 10 0,-4-1-1,1-2 0,0 0 0,-1 1-1,-2 0 0,-1 1-1,-2 12 0,-2-15 1,2 15-1,0 0 0,-13-2 0,13 2 0,-15 17 0,4-3 1,2 7 0,0 2 1,-2 5 0,6 1 1,-1-2 0,4 1-1,-1-4 1,7-1-1,0-7 0,3-4-2,7 1-6,-14-13-25,26 5 0,-11-12-2,7 3 1</inkml:trace>
  <inkml:trace contextRef="#ctx1" brushRef="#br0" timeOffset="864.0864">5300 2681 72,'0'0'33,"5"-25"-1,-5 25 1,-12-23-18,12 23-6,-11 1-4,0 5-2,-3 1-1,1 6-1,-1 1-1,2-2 0,2 3 0,3-2 0,3 2 0,6 0-1,1-1 1,3-2 0,2 1 0,0 4 0,-2 3 1,2-2 1,-5-2-1,1 1 1,-6 0 1,0 0-1,-6-5-1,-1 5 1,-4-4-1,-2 3-1,1 0-1,-2-7-2,8 5-10,8-14-22,0 0 1,10-24-2,18 8 1</inkml:trace>
  <inkml:trace contextRef="#ctx1" brushRef="#br0" timeOffset="1460.146">5456 2723 57,'0'0'31,"0"0"-1,0 0-1,3-28-12,-3 28-4,0 0-4,0 0-3,0 0-3,-13 23 0,13-23-1,-12 31 0,5-9 0,1 4 0,1 2-1,4 0 1,1-3-1,2-4 1,5-1-1,3-6 0,2-6 0,3-8 0,1-8-1,1-6 1,-1-3-1,-1-3 0,-2-3 1,-1 1-1,-2-3 0,-4 7 0,-2 1 0,-2 5 0,-2 12 0,4-11 0,-4 11 1,0 0 0,2 26 2,1-7-1,-1 4 0,2 5 1,-1 0-1,4-1 0,-3 1-2,0-11-2,5 1-3,-9-18-17,13 11-14,-13-11-2,15-8 1,-10-10-1</inkml:trace>
  <inkml:trace contextRef="#ctx1" brushRef="#br0" timeOffset="1717.1717">5760 2542 69,'7'-15'34,"-7"15"2,0 0-1,10 35-11,-18-15-13,13 17-2,-12 5-3,9 8-2,-10-1 0,8 6-2,-2-5-1,1-7 2,4-4-6,-4-15-6,11 0-28,-10-24-1,11 13 2,-9-24-3</inkml:trace>
  <inkml:trace contextRef="#ctx1" brushRef="#br0" timeOffset="1969.1969">5944 2477 90,'9'19'34,"-4"11"0,-10-1 1,7 22-26,-9 0 0,5 10-3,-4-1-3,2 0 1,-1-5-3,1-9 2,3-4-5,-3-22-10,8 4-24,-4-24 0,-1 14-1,1-14 1</inkml:trace>
  <inkml:trace contextRef="#ctx1" brushRef="#br0" timeOffset="2471.2471">5816 2839 77,'-3'-11'31,"3"11"2,12-11-2,4 10-19,-2-9-7,12 7-1,-2-3-2,7 0-2,2-3 1,2-2 1,2-1-2,1-3 1,-2 1 0,-3-3-1,-1 2 0,-5 3 1,-6 4-1,-7 0 0,-14 8 0,0 0 0,0 0 1,-9 26-1,-11-10 1,-2 7 0,-1-1 1,1 3-1,1-2 0,8-1 1,7-9-1,10-2 0,9-1 0,6-9 0,8 0-1,2-1 1,2-1 1,-2 4-1,-7 0 1,-4 6 0,-18-9 0,10 18 0,-20-5-1,-7 2 0,-7 3 0,-5-3 2,-1 5-5,-1-6 2,7 9-9,-2-15-26,13 6-1,1-10-1,12-4 0</inkml:trace>
  <inkml:trace contextRef="#ctx1" brushRef="#br0" timeOffset="3248.3248">6964 2560 77,'7'-12'32,"-6"-6"1,8 7 0,-17-14-19,8 25-3,0-19-5,0 19-1,-12-16-2,12 16-1,-21-11-1,9 8 0,-1-1 0,-1 4-1,0 2 1,0 3-1,1 7 1,-1 5 0,3 8 0,2 12 0,-1 9 0,3 9 1,1 2-1,2 3 1,-1-2-2,1-1 0,2-7-1,-1-15 1,5-6-5,-2-29-7,1 22-24,-1-22 0,0 0 1,0 0-1</inkml:trace>
  <inkml:trace contextRef="#ctx1" brushRef="#br0" timeOffset="3608.3608">6667 2825 82,'11'-25'33,"9"7"1,-1-9-2,15 19-17,-12-13-6,12 15-4,-3 4 0,2 11-2,-6 5 0,-2 13-1,-9-1 1,-1 9-1,-7-3 0,-3 2-1,-5-6 0,-1-7 0,-1-6 0,2-15-1,0 0 0,0 0 0,0 0 1,6-18-1,0-3 0,2 1 0,3-6 0,0 1 0,5 1-1,0-2-2,2 13-2,-8-16-18,12 27-12,-10-9-2,7 20 2,-19-9-1</inkml:trace>
  <inkml:trace contextRef="#ctx1" brushRef="#br0" timeOffset="3952.3952">7199 2812 76,'0'0'31,"4"19"1,-4-19 0,1 28-17,-1-28-4,-6 25-5,2-13-2,7 6-1,-3-5 0,5-1 0,-5-12-2,17 6 1,-5-11-1,3-4 0,0-5 0,1-3-1,0-9 1,0 5 0,-5-3-1,-1 1 1,-7 0 0,-1 6-1,-6 5 0,4 12 0,-16-10-1,3 13 1,-1 8 0,-3 8-1,4 4 0,-3 4 1,5-3-2,-1-5-6,11 7-26,-7-12-1,13 1 1,-5-15-2</inkml:trace>
  <inkml:trace contextRef="#ctx1" brushRef="#br0" timeOffset="4540.454">7454 2714 94,'17'26'34,"-17"-26"-1,7 37 1,-14-21-24,11 13-3,-9-7-3,3 1-2,-3-7-1,2-4 0,3-12-1,0 0 0,0 0 0,13-4 0,-6-8 0,4-6 0,1-1 1,2-1-1,0-3 0,2 2 0,0 3 0,0 6 0,0 5 1,-3 12 1,-2 3 0,-2 8 0,-7 6 0,2 0 1,-7 2-1,3-1 0,-3-4-1,0-5 0,3-14 0,-1 13-1,1-13 0,0 0-1,11-14 1,-5 1 0,4-1 0,1-6 0,2 2 0,3-1 0,-2 3 0,1 6 1,-1 5-1,-1 3 0,-2 7 1,-11-5 0,19 18-1,-13-3 1,1 2 0,-1-4 0,0 2-1,0-3-1,5 4-2,-11-16-5,33 20-27,-22-20-2,11 6 0,-7-11-1</inkml:trace>
  <inkml:trace contextRef="#ctx1" brushRef="#br0" timeOffset="5772.5772">8483 2587 62,'9'-23'29,"-9"23"1,3-17 0,-3 17-13,-6-19-3,6 19-6,-12-8-2,12 8-3,-23 1-1,8 4 0,-4 1-1,-1 6-1,0 0 0,0 3 0,2 3 0,-1 0-1,6 2 1,3-4-1,7 2 1,4-4-1,6 1 1,5 2 0,5-3 0,3 3 1,-3 0 0,0 5 2,-4-4-1,-3 8 1,-7-4-1,-5 2 1,-7-2-1,-2-1 0,-4-3-1,3-2-1,-3-2-1,2-9-3,13 6-28,0-11-3,-1-11 2,4-5-2</inkml:trace>
  <inkml:trace contextRef="#ctx1" brushRef="#br0" timeOffset="5965.5965">8665 2765 91,'7'27'32,"-7"-7"-1,4 8 0,-9-12-22,6-1-16,3-1-22,-4-14-2,11 3-1,-4-17-1</inkml:trace>
  <inkml:trace contextRef="#ctx1" brushRef="#br0" timeOffset="6100.61">8699 2578 96,'-16'-17'19,"16"17"-18,0 0-2,13 3-28,0 4-1</inkml:trace>
  <inkml:trace contextRef="#ctx1" brushRef="#br0" timeOffset="7031.7031">9186 2806 77,'6'-12'30,"-6"12"2,7-20-1,-7 20-20,3-26-1,-3 26-4,4-24-3,-5 13 0,-3-1-2,4 12 0,-11-10-1,11 10 1,-20 10-2,7 3 1,-3 7 0,0 5 0,-1 3 0,3 2 1,1-5-1,4-2 1,2-1-1,6-7 1,1-15-1,16 0 0,0-11 0,4-9-1,3-3 1,2-11-1,2-5 0,-1-6-1,-1 6-1,-4-7-1,0 6 1,-8 2-1,2 7 2,-8 6 1,-1 10 1,-6 15 3,0 0 3,0 24 1,-9 1 1,5 24 0,-8-2-2,7 8 1,-1-3-4,6-1-1,4-8-4,2-15-7,14 2-27,-7-26 0,11 4-1,-9-19-1</inkml:trace>
  <inkml:trace contextRef="#ctx1" brushRef="#br0" timeOffset="7444.7444">9571 2772 75,'0'0'30,"10"-17"0,-10 17 0,2-32-19,-2 32-1,7-25-5,-4 14-2,-6-1 0,3 12-1,-5-13 0,5 13-1,-11-2 0,11 2-1,-17 9 1,6 7 0,-1 0 1,-1 6-1,-1 1 0,2 1 1,1 1-1,1 0-1,5-7 1,5-7-1,0-11 0,13 6 0,-2-7 0,1 0 1,0-1 0,3 1 0,-2 0 1,1 2-1,-2 0 0,0 3-2,5 7-10,-3-17-23,4 6 0,-6-12-2,8 2 1</inkml:trace>
  <inkml:trace contextRef="#ctx1" brushRef="#br0" timeOffset="7774.7772">9743 2657 91,'11'20'34,"-10"-8"-2,4 12 2,-11-5-27,7 9-1,-5-7-3,3 2-2,-1-10-1,2-13 0,0 0 0,0 0-2,12-9 1,-5-7-1,6-2 0,-3-3 1,1 6 0,2 2 1,-13 13 0,20-8 2,-20 8 1,15 13 0,-11-1 0,2 6 0,-4-2-1,2 1-3,7 9-20,-11-26-13,15 21 0,-15-21-2,18 9 1</inkml:trace>
  <inkml:trace contextRef="#ctx1" brushRef="#br0" timeOffset="8196.8195">10112 2771 74,'6'-13'30,"-6"13"1,7-26 0,-7 26-20,5-26-1,-5 26-5,0-25-1,0 25-1,-4-18 0,4 18-1,0 0-1,-18-5 0,7 9 0,0 2-1,-3 4 1,2 1-1,0 0 1,5 0-1,2-1 0,4 1 1,2 1 0,4 4 0,1-2 0,2 3 1,0 1 0,-3 6 0,-3-3 0,0 1 0,-3-4 0,-2 0-1,-4-2-1,-1-3-1,-3-1-1,-1-9-3,12 9-21,-12-16-10,12 4 1,-16-7-2,16 7 2</inkml:trace>
  <inkml:trace contextRef="#ctx1" brushRef="#br0" timeOffset="8495.8495">10270 2459 98,'0'0'35,"12"11"1,-14 0 1,10 16-27,-10-2-1,3 18-3,-3-1-2,-1 8 0,0-4-2,-1-2-1,3-7-3,-4-6-2,7 4-11,-2-35-23,3 17 0,-3-17-1,11-15 2</inkml:trace>
  <inkml:trace contextRef="#ctx1" brushRef="#br0" timeOffset="8672.8668">10359 2719 109,'0'0'36,"3"30"0,-3-30-1,3 23-31,-1-10-3,-2-13-10,2 19-25,-2-19-2,0 0 1,0 0-2</inkml:trace>
  <inkml:trace contextRef="#ctx1" brushRef="#br0" timeOffset="8826.8825">10351 2559 103,'-4'-20'33,"4"20"-1,0 0-6,9-14-56,-9 14-1,0 0-1,17 7-2</inkml:trace>
  <inkml:trace contextRef="#ctx1" brushRef="#br0" timeOffset="9170.917">10503 2778 94,'-3'25'34,"3"4"2,-8-15-3,7 11-24,1-25-3,-12 14-3,12-14-2,0 0-1,5-18-1,3-3 0,3-2 0,3-2 0,5-3-1,1 0 1,-3 6 0,0 4 1,-2 8 1,-2 14 0,-13-4 1,16 24 1,-15-3 0,4 2-1,-4-1 1,2 3-1,-3 0-2,0-5 0,2 6-5,-12-14-31,16 7 0,-6-19-1,8 20 1</inkml:trace>
  <inkml:trace contextRef="#ctx1" brushRef="#br0" timeOffset="9631.963">10972 2789 80,'9'-14'31,"-9"14"1,3-18-1,-3 18-26,0-20 1,0 20-2,-2-20-1,2 20-2,-6-21 1,6 21-1,-10-11 0,10 11 0,-14-5-1,4 9 1,-4 3 0,2 4-1,-3 1 0,3-2 0,2 1 1,3 1-1,4 1 0,3-13 1,14 18-1,-2-7 1,4-2 1,0 5 1,0-1 0,1 4 0,-5-3 0,1 3 1,-4-1-2,0-1 1,-9 1-2,-5 1 0,-8-1-1,-7 2 2,-6-3-4,-8 0 1,7 4-32,-14-14-3,11 2 1,-1-15-2</inkml:trace>
  <inkml:trace contextRef="#ctx1" brushRef="#br0" timeOffset="10436.0435">11375 2486 71,'1'-13'32,"-1"13"1,0 0 0,11 17-19,-16-6-2,12 16-4,-7 1-4,5 8 0,-5 1-1,2 4 0,-5-5-2,2-2 1,-2-11-2,1-5 1,-3-2-1,5-16 0,0 0 0,0 0-1,0 0 0,5-26 0,1 12 0,3-6 0,7 1 1,-1 2-1,6 1 0,1 4 1,-1 9 0,2 1 0,-1 7 0,-2 6 1,-8 3 0,-4 3 0,-5 4-1,-8 4 1,-5-3-1,-6 1 1,-3-2-1,-3-3 1,0-4-2,0-3 1,2-4-2,3-12-1,17 5-20,-14-6-12,14 6 0,-2-29-1,11 15 0</inkml:trace>
  <inkml:trace contextRef="#ctx1" brushRef="#br0" timeOffset="10811.081">11731 2740 49,'5'18'29,"-1"-2"0,3 3 2,-7-19-16,18 29-4,-18-29-2,19 5-3,-19-5-1,22-10-2,-14-1 0,2 0-1,-1-8-1,-1 0 0,-4 2-1,-3-3 0,-3 3 0,0-5-1,-3 5 0,-2 2 0,7 15 0,-17-14 0,6 14 0,-1 8 2,-4 4 0,1 10 0,1-1 0,3 6 0,3 2-4,-4-9-28,15 4 0,1-12-2,12-1 0</inkml:trace>
  <inkml:trace contextRef="#ctx1" brushRef="#br0" timeOffset="11197.1196">11944 2703 91,'2'14'34,"3"12"1,-9-8-1,5 10-28,-8-7-1,2 5-3,0-9-1,-2-2-1,7-15 0,-6 12 0,6-12-1,5-14 0,2 1-1,3-9 1,5-1 0,0-7 0,4 5 0,2-2 0,-1 7 2,1 3 0,-1 3 1,-3 13 1,-5 4 0,0 11 0,-3 2 1,-2 3-1,-3 2-2,-1 1 1,0 3-4,-3-25-10,2 34-23,-2-34-2,6 25 1,-6-25-2</inkml:trace>
  <inkml:trace contextRef="#ctx1" brushRef="#br0" timeOffset="11720.1719">12451 2724 51,'6'-12'31,"-7"-4"-1,1 16 1,-7-30-17,7 30-3,-6-17-5,6 17-3,-16-6 0,16 6-1,-23 8 0,11 4 1,-7 3 0,7 7 1,-5-3-1,8 6 1,-2-3-1,5-1-1,6-6-1,2-2 0,-2-13 0,15 2-1,1-15 0,0-4-1,4-7 1,2-7-2,0 0 0,-2-10-3,7 8-3,-12-13-3,8 19 0,-14-9 1,6 17 3,-13 1 2,-2 18 4,0 0 4,0 0 6,-9 23 3,-10-2 1,14 24 1,-15-8-3,13 16-1,-8-6-3,8 5-1,2-7-3,7-10-3,11-6-2,-2-14-4,18 3-26,-11-23-6,12 2 0,-7-17-1</inkml:trace>
  <inkml:trace contextRef="#ctx1" brushRef="#br0" timeOffset="12051.205">12767 2615 65,'0'0'32,"-21"-8"-1,12 19-5,-11-16-11,16 20-2,-14-13-5,14 12-1,4-14-3,-8 22 0,7-9-1,6 5 1,-3 2-1,4 5 0,-2-4 0,1 3 1,-4-5-1,-2 3-1,-3-4 0,-1-3-1,5-15-1,-15 16-1,15-16-2,-16 0-3,16 0-30,0 0-2,-12-5 1,1-11-1</inkml:trace>
  <inkml:trace contextRef="#ctx1" brushRef="#br0" timeOffset="13055.3054">13391 2826 69,'8'-17'32,"-8"17"1,3-23-1,-3 23-18,4-33-3,0 18-6,-8-3-3,1 1 0,-1 0-1,0 1-1,4 16 0,-16-15 1,5 12-1,-2 9 0,-5 6 0,1 5 0,-2 7 0,1 1 0,0-1 0,3 4 1,1-2-1,6-9 0,6-5 0,2-12 0,11 6 0,3-12 0,2-5 0,0 1 0,-1 2 1,1 6-1,-3 6 1,-13-4 0,18 20 1,-11-5-1,-1 0 0,9-2 1,1-7-1,5-11 0,3-7 0,4-6-1,0-6 1,1-11-1,-2-2 0,-5-3 0,-4 1 0,-5 2-1,-4-1 0,-6-2-1,-4 6 0,-2 2 1,2 6-1,-3 1 1,4 8 0,0 4 0,0 13 1,0 0 1,3 16 1,-1 6 0,-5 9 1,0 12-1,-5 4 1,0 9 0,1-7-1,2 4 0,3-8-1,0-5 0,9-9-2,-4-7-1,11-10-3,-14-14-22,19 0-8,-14-11-2,-5 11 1,6-22-1</inkml:trace>
  <inkml:trace contextRef="#ctx1" brushRef="#br0" timeOffset="13260.3257">13449 2629 108,'0'0'37,"19"3"0,1-13 0,17 5-33,-2-5 1,6 3-3,7 1-2,3-1-2,5 13-6,-9-14-29,7 16 1,-8-9-2,1 9 1</inkml:trace>
  <inkml:trace contextRef="#ctx1" brushRef="#br0" timeOffset="13652.3649">14298 2453 89,'0'0'34,"-15"-10"1,15 10 0,-3 15-28,6 13 2,-7-1-2,4 15-1,-8 4-1,6 6-1,-3-1-2,1 0-1,2-6-2,-1-14-4,9 8-22,-9-27-10,8 2 0,-5-14-2,0 0 2</inkml:trace>
  <inkml:trace contextRef="#ctx1" brushRef="#br0" timeOffset="14116.4115">14102 2721 67,'14'-14'32,"2"-1"-1,6 4 0,0-12-15,6 8-13,-2-6 0,-1 5-2,3-2-1,-1 3 1,-4 1-1,1 4 1,-4-1 2,1 11-1,-5 1 2,4 10 0,-11 3 1,5 10 0,-7 0 0,2 10 0,-8-1-2,4 3 0,-6-8-1,-1 1-1,1-6-1,0-10 0,1-13-1,0 0 0,0 0-1,19-26 0,-5 5-1,0-4 1,6 1 0,-3 3 0,0 7 1,-2 4 1,-3 10 1,-1 11 1,-5 1 1,1 10 0,-3-3-1,2 3 1,-1-1-2,1-6-2,3 4-4,-9-19-31,12 18 1,-12-18-3,22 0 2</inkml:trace>
  <inkml:trace contextRef="#ctx1" brushRef="#br0" timeOffset="14468.4467">14856 2799 80,'19'-5'30,"-5"0"1,-2-18-8,6 16-14,-9-14-3,6 7-4,-6-7 0,1 4-2,-5-1 0,-3 6 0,-2 12 0,0 0 2,-11-12 0,11 12 3,-25 19 1,13 4 0,-9-1 2,7 10 0,-5-7 0,13 9-1,0-6-3,8-4 0,7-3-3,3-6-1,7-3-4,0-12-4,12 6-29,-12-14-2,6 6 1,-6-16-1</inkml:trace>
  <inkml:trace contextRef="#ctx1" brushRef="#br0" timeOffset="16008.6007">15732 2548 61,'15'-20'31,"-15"20"2,7-18-1,-7 18-14,-6-12-4,6 12-6,-16 1-4,2 4-1,-10 2-1,0 2-1,-5 3 0,-2 1-1,1 2 0,3-3 0,5-1-1,6-2 1,16-9 0,-5 15-1,16-6 1,6-1 0,6 2 0,4 0 1,1 3-1,0 5 1,-3 1 0,-4 4 1,-6-9-1,-6 7 2,-8-3-2,-7 5 1,-9-2-1,-3-2 1,-8-1-2,1-2 1,-6 2-2,1-3-1,3 3-5,-7-12-28,18 3 1,1-13-2,15 4 1</inkml:trace>
  <inkml:trace contextRef="#ctx1" brushRef="#br0" timeOffset="16213.6212">15909 2718 105,'-6'22'36,"4"13"0,-11-12-1,9 12-29,-4-14-2,7-7-2,1-14-4,0 12-5,15-4-27,-8-20-1,9 4 0,-5-16-1</inkml:trace>
  <inkml:trace contextRef="#ctx1" brushRef="#br0" timeOffset="16348.6347">15943 2559 105,'-15'-6'32,"15"6"-4,0 0-28,0 0-31,18 3-1,-18-3-2</inkml:trace>
  <inkml:trace contextRef="#ctx1" brushRef="#br0" timeOffset="16920.6918">16194 2831 75,'-4'-17'34,"4"17"1,0 0-1,24-4-18,-18-11-2,15 14-7,-4-5-4,4 0-5,10 10-31,-13-13-1,8 14 0,-11-12-2</inkml:trace>
  <inkml:trace contextRef="#ctx1" brushRef="#br0" timeOffset="17332.7331">16660 2539 88,'-6'-11'34,"6"11"-1,-20-1 0,7 8-20,-12 0-8,5 6-2,-6-2-2,2 7 0,3-2-1,6-2 1,8 1-1,8 0 0,9 0 0,6-1 0,6-1 1,2-2 0,-2 2 0,0 3 1,-6-1-1,-1 3 2,-9-4-1,-3 5 0,-6-2-1,-3 2 0,-4-1 0,-4-2-1,2 1-1,-4-10-2,11 12-17,-6-23-15,11 4 0,0 0-2,21-22 1</inkml:trace>
  <inkml:trace contextRef="#ctx1" brushRef="#br0" timeOffset="17537.7536">16819 2678 103,'-2'12'37,"7"16"0,-10-5 0,8 7-28,-8-2-2,6 1-3,-1 0-3,0-12-1,4-1-5,-4-16-6,11 1-25,-9-12-1,-2 11 1,9-25-2</inkml:trace>
  <inkml:trace contextRef="#ctx1" brushRef="#br0" timeOffset="17692.7691">16814 2609 94,'-6'-11'36,"6"11"-1,0 0-1,0 0-18,0 0-17,0 0-31,9 18-2,-9-18-2,16 16 1</inkml:trace>
  <inkml:trace contextRef="#ctx1" brushRef="#br0" timeOffset="18103.8101">17173 2602 94,'3'-15'33,"-3"15"1,-18 5 0,9 8-24,-14-3-2,9 15-2,-5 3-1,7 8-1,0-3-1,7 4 0,5-3-1,8-5-1,7-6 0,2-9-1,6-10 0,3-5 0,1-6 1,1-10-1,0-7 0,-4 3 0,-3-9 0,-4 5 0,-5-3 0,-7-1 0,-6 2 0,-7 8 0,-7 5 0,-5 1 0,-4 11-1,-3-2-1,2 10-2,-7-10-11,13 25-21,-3-14-1,14 9 0,8-16-1</inkml:trace>
  <inkml:trace contextRef="#ctx1" brushRef="#br0" timeOffset="18444.8443">17359 2787 92,'0'0'33,"11"11"2,-11-11-2,21 2-24,-21-2-2,24 9-3,-24-9-1,20 20-1,-18-6-1,0 4 1,-7 0 1,0 3-1,-2-3 1,0 4-1,0-8 0,5 2 5,2-4-6,0-12 5,11 17-3,2-8 1,2-7-5,1-3-1,3 1-1,-3-5-7,10 14-11,-11-24-19,10 10 2,-8-15-3,10 10 5</inkml:trace>
  <inkml:trace contextRef="#ctx1" brushRef="#br0" timeOffset="18985.8984">18007 2692 75,'7'20'36,"-10"-9"-1,9 15 1,-11-12-9,7 21-18,-12-5-3,5 7-2,-5-6-2,0-4-2,-1-5-2,-2-6-1,7 5-11,-6-21-22,12 0 1,-13-3-2,13 3 2</inkml:trace>
  <inkml:trace contextRef="#ctx1" brushRef="#br0" timeOffset="19149.9148">17920 2594 105,'-18'-16'32,"18"16"0,-3-12-9,3 12-52,0 0-2,17-12-1,0 12-1</inkml:trace>
  <inkml:trace contextRef="#ctx1" brushRef="#br0" timeOffset="19488.9487">18150 2672 91,'8'36'34,"-10"-7"-2,6 6 1,-16-5-27,11 6-1,-8-9-3,3-7-2,-1-8-1,7-12 0,0 0-2,0 0 1,7-10-1,4-10 1,7 2 0,-1 1 2,2 2 1,-1 7 1,-3 1 1,-1 11 1,-14-4 0,19 22 0,-19-22-1,15 22 0,-6-11-1,-9-11-2,22 10 0,-10-14-3,6 2-4,-10-26-14,11 17-12,-8-17-2,8 5 1,-8-11 0</inkml:trace>
  <inkml:trace contextRef="#ctx1" brushRef="#br0" timeOffset="19712.9711">18531 2470 87,'9'24'35,"-17"-5"1,9 19-1,-16-1-22,16 21-1,-12-4-6,5 6-2,-2-3-2,4-3-1,-1-3 0,0-16-2,4-5-2,1-30-14,-3 17-18,3-17-2,0 0 1,-15-22-1</inkml:trace>
  <inkml:trace contextRef="#ctx1" brushRef="#br0" timeOffset="20293.0291">18376 2755 95,'24'3'35,"2"-12"-1,9 11 0,-2-17-28,9 14-1,-3-4-3,1 1-1,-4-2 0,-3-3-1,-5-1 0,-5-1 0,-6-5 1,-4 4-1,-5 1 0,-6 0-1,-2 11 1,-5-11 0,5 11 0,-16 4 0,5 9 0,-1 5 1,0 7 1,2 5-1,0 3 1,7 2 0,3-3-1,5 2 1,4-9-2,6-7-1,5-4-2,-2-11-1,6-2-1,-5-13-2,5 5-3,-12-15 1,10 11-1,-13-9 2,5 7 3,-6 1 3,-8 12 2,14-5 4,-14 5 1,10 20 3,-10-20 0,6 30-1,-6-14-2,5 2-2,-2-3 0,0-4-1,-3-11-1,0 0 0,0 0-1,11-6 1,-7-5 0,3-3 0,3-3 0,3 2-1,3-2 0,3-2-1,3 10-3,-8-10-29,11 12 0,-8-11-1,5 13 0</inkml:trace>
  <inkml:trace contextRef="#ctx1" brushRef="#br0" timeOffset="20688.0686">19417 2587 67,'3'-16'30,"2"5"1,-7-8 0,2 19-19,-5-33-2,5 22-4,-8-5-3,8 16 0,-14-19-1,14 19-1,-20-9 1,9 13 0,-6 4-1,1 7 1,-3 8 1,4 10 0,-5 3 1,4 16 0,-1 2 0,6 3-1,0-4 0,5 2 0,2-9-3,3-7 0,2-8-3,-1-16-3,13 1-28,-13-16-3,0 0 1,1-14-1</inkml:trace>
  <inkml:trace contextRef="#ctx1" brushRef="#br0" timeOffset="21216.1214">19141 2793 77,'22'2'33,"3"-10"-1,9 12 1,-6-18-23,11 23-1,-10-17-5,2 10-2,-6-2 0,-1 1-1,-5 1 0,-1-5-1,1 1 0,-3-4 0,0 3 0,-3-5 0,-2 0 0,-11 8 0,13-16 0,-13 16 0,0 0 0,0 0 0,-19-1 1,5 7-1,-1 5 1,-5 2-1,-1 2 1,1 2 0,-4 5 0,4 0 0,-1 1 0,5-6 0,3-2-1,5-4 1,8-11-1,3 11 0,9-17 0,6-3 0,4-2 0,4-3-1,-1 1 1,1 0 0,-3 3 1,-4-1 0,-5 8 0,-2 10 2,-12-7-1,14 24 0,-9-8 0,2 3 0,-1 0-1,3 2-1,2-3-3,-11-18-17,23 9-15,-23-9-1,29-6 0,-15-10-2</inkml:trace>
  <inkml:trace contextRef="#ctx1" brushRef="#br0" timeOffset="21480.1478">19763 2763 76,'6'-19'31,"-6"19"0,0 0-1,0 0-20,-23 3-4,13 13-1,-9-5-1,5 9 0,-5 0-1,9 4 1,0-3 0,7 0-1,3-1-1,8-2-1,4-3-1,5-8-2,5 3-7,-9-13-25,13 3 1,-9-11-2,6 3 1</inkml:trace>
  <inkml:trace contextRef="#ctx1" brushRef="#br0" timeOffset="21841.1839">19905 2878 45,'0'0'27,"21"-10"-1,-21 10-3,16-13-10,-3 12-3,-10-16-1,-3 17-2,11-22-2,-11 22-2,6-20-1,-6 20-1,1-18-1,-1 18-1,-5-12 1,5 12 0,-11 1 1,11-1 1,-14 12 3,10 2 0,4-14 2,-13 30 0,3-14 1,11 12 0,-6-9-1,9 9 2,-2-7-4,7 3 1,2-4-3,6-6-2,6-3-1,5-9-2,11 5-5,-5-18-33,20 9 3,-3-16-5,13 4 4</inkml:trace>
</inkml:ink>
</file>

<file path=ppt/ink/ink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0-30T00:40:06.532"/>
    </inkml:context>
    <inkml:brush xml:id="br0">
      <inkml:brushProperty name="width" value="0.05292" units="cm"/>
      <inkml:brushProperty name="height" value="0.05292" units="cm"/>
      <inkml:brushProperty name="color" value="#FF0000"/>
    </inkml:brush>
  </inkml:definitions>
  <inkml:trace contextRef="#ctx0" brushRef="#br0">18699 10057 17,'-11'-2'23,"11"2"-1,-1 14-2,1-14-5,0 0-1,0 0-2,0 0-1,0 0-2,0 0 1,0 0-3,12-5-2,-12 5-1,22 0 0,-9-5 0,6-1-2,1-9 1,5-2-1,0-9 0,5-6-1,1-10 0,5-4 0,1-11 0,3-5-1,3-5 1,1-2 0,2-3-2,1 2 1,-2 7-1,-5 4 1,-8 14-2,-5 7-2,0 17-25,-16 9-6,-11 12 2,0 0-2</inkml:trace>
  <inkml:trace contextRef="#ctx0" brushRef="#br0" timeOffset="547.0547">18707 9866 24,'11'-7'31,"-11"7"0,0 0 1,0 0-13,0 0-2,0 0-8,-11 20-4,1-9-1,1 4-2,-4 2-1,-2 7 1,-3-2-1,5 2 0,-2-3 0,3 2-1,2-1 3,5-1-2,5-7 0,8-2 1,4-5 0,6 1 0,3-3 1,7-4-1,1-6-2,4-1 1,2 6-11,0-10-25,-2 1 1,-5-6-2,1-1 1</inkml:trace>
  <inkml:trace contextRef="#ctx0" brushRef="#br0" timeOffset="1587.1587">18756 8609 43,'0'0'32,"12"-14"0,-12 14 1,-6-12-20,6 12-1,-11 7-5,2 4-5,-7-5 0,0 6-2,-2-1 0,2 2-2,2 0 2,1 1-1,4 0 1,4 2 0,4-2 0,5 2 1,3 2 0,5 2 1,1-2-1,4 2 1,-1-1 0,1 0 1,-5-2-1,-1 2 0,-7-4 0,-5 2-1,-9 0 0,-5-2 0,-3 0-2,-6-3-1,5 8-6,-7-12-26,8-5-2,5-8 1,8-7 0</inkml:trace>
  <inkml:trace contextRef="#ctx0" brushRef="#br0" timeOffset="1827.1827">18868 8550 64,'17'-6'36,"-17"6"-1,11 29 0,-18-9-21,12 27-4,-14-4-4,7 8-3,-3-2-1,0-4-4,4 6-8,-4-18-25,6-5-2,-2-14 0,1-14 0</inkml:trace>
  <inkml:trace contextRef="#ctx0" brushRef="#br0" timeOffset="2571.2571">18786 8771 69,'15'-13'35,"-3"10"-1,0 2 1,11 7-28,-10-3-2,5 2-5,-1 3-2,-1-8-3,8 10-6,-10-15-1,11 12 0,-11-15 0,11 10 1,-9-7 5,3 4 3,-4 3 4,-15-2 8,22 4 0,-22-4 1,11 4 0,-11-4-2,0 0-2,0 0-4,0 0-1,0 0-1,0-14 0,0 14 0,0 0-1,-13-4 1,13 4 0,-17 9 0,17-9 2,-21 22 0,13-7 1,-2 0-1,4 1 1,1-4-1,5-12 0,1 15-1,-1-15-1,17-4 0,-6-3 0,1-4 0,1 5 0,-13 6 1,20-5 0,-20 5 0,14 15 1,-14-15 1,11 23-1,-11-23 0,13 14 0,-2-15 0,4-5-1,3-10 0,2-7-2,2-3 1,-2-6-1,1-2 0,-3-1 1,-1-5-1,-6 3 0,-2 2 0,-4 6 1,-3 1 0,0 7 1,-2 7 0,0 14 0,0 0 1,-7 24-1,4 6 2,-1 13-1,-3 7 1,1 6-2,-2-2 1,2 4-1,1-9-1,2-6-1,4-10-2,-1-20-6,16-4-28,-16-9-1,16-8 1,-10-13-1</inkml:trace>
  <inkml:trace contextRef="#ctx0" brushRef="#br0" timeOffset="2931.2931">19180 8766 54,'5'11'34,"-5"-11"1,23 12-1,-7-13-14,10 11-13,-5-8-3,6 2-2,-1-3 0,4-2 0,-2-4-2,0-1 0,-1-2 0,-4-3 0,-4 0 0,-1-3-1,-9 1 0,-3 2 0,-6 11 1,-6-11 0,-5 11 0,-5 5 0,-1 4 1,-1 8 2,-1-1-1,4 11 2,0-3-2,10 3 1,3-4 0,8 2-2,4-6-1,3-7-5,15 1-32,-11-10 0,8-2-1,-6-8 0</inkml:trace>
  <inkml:trace contextRef="#ctx0" brushRef="#br0" timeOffset="3230.323">19687 8711 53,'0'0'32,"0"0"1,-12 9-2,-3-5-19,9 12-4,-9-4-3,4 5-2,-1-1 0,5 1 0,1-5 0,7 3 1,1-2 0,9 0 1,-2-2-1,3 5 1,-12-16-2,16 26 1,-14-10-2,-3 2 0,-6-2-1,-2 0-1,0-2-4,-5-15-10,14 1-24,-15 5-1,15-5-1,-1-21 1</inkml:trace>
  <inkml:trace contextRef="#ctx0" brushRef="#br0" timeOffset="3928.3928">20035 8746 64,'0'0'34,"0"0"1,0 0-1,0 0-28,0 0 0,6-14-3,-6 14-1,0-13-1,0 13-1,-6-11 0,6 11-1,-15-6 1,15 6-1,-19 7 1,5 4-1,0 5 1,-1 3 0,1 7 1,2-2-1,4-2 0,2-3 1,3-4-1,3-15 0,14 11 0,-1-17 0,4-5 0,0 0 0,0-1 1,-1 3 0,-2 5 2,-3 6-1,-11-2 1,15 15 0,-15-15 0,14 20-1,-3-13-1,0-9-4,11 6-13,-6-24-19,6 0-2,-5-11 0,3-4 0</inkml:trace>
  <inkml:trace contextRef="#ctx0" brushRef="#br0" timeOffset="4291.4291">20237 8475 59,'0'0'35,"0"0"2,-7 12-2,10 16-17,-12-2-7,10 14-5,-9 0-1,4 5-3,-6-4 0,0-1-2,2-9 0,-1-6-1,6-11 0,3-14 0,0 0-1,19-9 1,1-6-1,3-2 1,5 0 0,1 3 0,-1 3 0,0 3 1,-6 5 1,-3 8 0,-7 2 0,-5 4 0,-8 1 0,-3 2 0,-7 0-1,-4 2 1,-5-4-1,-2-1 0,-2 0-1,-1-4 0,6 5-6,-11-13-29,17 1 0,1-9-1,12 9 0</inkml:trace>
  <inkml:trace contextRef="#ctx0" brushRef="#br0" timeOffset="4731.4729">20474 8650 75,'10'16'36,"-4"-2"1,-5 2 0,4 9-30,-6-5 0,6 5-3,-4-2-1,3-1-2,-1-8 0,-3-14 0,13 13-1,-13-13 0,15-12 0,-6 0 0,-2-3 0,-1-4 0,-1 0 0,-2 0 0,-3 2 0,-1 1 0,-2 1 0,-1 4-1,4 11 1,-8-13 0,8 13-1,0 0 1,-15 4 0,15-4-1,-11 13 1,11-13 0,-12 17 0,7-4 1,0-2-1,2 1 0,-1 1 0,3-2-1,2 1-1,-1-12-3,13 13-26,-13-13-5,11-2-1,-11 2 0</inkml:trace>
  <inkml:trace contextRef="#ctx0" brushRef="#br0" timeOffset="5167.5167">20746 8617 55,'-8'15'34,"8"-15"3,4 17-1,-4-17-21,8 26-6,-10-14 0,8 9-3,-6-8-1,5 3-2,-4-5-1,-1-11-1,7 16 0,-7-16-1,0 0 0,15-4 0,-15 4 0,10-13 0,-10 13 0,13-21-1,-4 10 0,-2-4-1,5 4-2,-6-15-12,6 13-22,1-2 1,0 2-1,-2 0 1</inkml:trace>
  <inkml:trace contextRef="#ctx0" brushRef="#br0" timeOffset="5527.5527">20980 8667 58,'0'0'32,"9"14"2,-9-14-1,0 0-23,21 3-4,-21-3-4,17-12-2,-17 12 0,15-21 0,-8 8-1,-4 2 1,-3 11-2,1-18 3,-1 18-1,0 0 2,-16 0 1,11 10 1,-7 3 2,7 7-2,-5-5 2,9 10-1,-4-8 0,12 2 0,-1-2-3,8-5-1,3-3-1,3-3-3,5 4-2,-5-15-7,14 13-25,-12-8-1,3 0 0,-3-4 1</inkml:trace>
  <inkml:trace contextRef="#ctx0" brushRef="#br0" timeOffset="6143.6143">21471 8497 52,'-2'-17'33,"2"17"1,-1-13-5,1 13-8,0 0-6,-3 31-7,-4-15-1,5 8-3,-6 2-1,3 8 0,-3-3 0,3 6-1,-1-3 0,2-4 0,2-1 0,5-3-1,5-7 0,5-3 0,5-7 0,8-5 0,2-6-1,5-3 1,1-5-2,-2-2-1,0 0-2,-12-9-11,2 13-24,-15-3 0,-7 11-1,-7-14 1</inkml:trace>
  <inkml:trace contextRef="#ctx0" brushRef="#br0" timeOffset="6339.6339">21449 8698 76,'20'-11'37,"-8"5"0,6 4-1,-2-7-27,10 8-3,-4-5-5,-1-5-6,6 5-31,-13-1 0,0 2-1,-14 5 1</inkml:trace>
  <inkml:trace contextRef="#ctx0" brushRef="#br0" timeOffset="6526.6526">21452 8507 84,'-10'-14'36,"10"14"2,17-9-2,10 7-27,-9-6-3,8 2-5,6 6-6,-12-9-31,12 9 0,-7 0-2,-1 5 2</inkml:trace>
  <inkml:trace contextRef="#ctx0" brushRef="#br0" timeOffset="6724.6724">21790 8617 73,'6'30'35,"-5"0"-1,3 10-2,-9-12-22,12 9-3,-9-7-3,4 0-2,-2-7-1,2-5-2,3-1-6,-5-17-28,-7 12 0,7-12-1,2-12 0</inkml:trace>
  <inkml:trace contextRef="#ctx0" brushRef="#br0" timeOffset="6936.6936">21805 8685 85,'0'0'38,"23"-6"-1,-10 1 1,6 6-32,-4-6-1,7 5-3,-1 0-2,-1-1-2,0 9-6,-20-8-29,19 4 0,-19-4-1,0 0 0</inkml:trace>
  <inkml:trace contextRef="#ctx0" brushRef="#br0" timeOffset="7091.7091">21858 8758 75,'8'11'35,"-8"-11"2,22 3-2,-22-3-29,31-12-23,-7 5-16,1 0-2,2-2-2,-1 0 2</inkml:trace>
  <inkml:trace contextRef="#ctx0" brushRef="#br0" timeOffset="7750.775">22333 8664 61,'0'0'35,"0"0"0,0 0-1,0 0-18,0 0-9,-11-4-3,11 4-2,0 0-1,-10-15-1,10 15 1,-13-11-2,13 11 1,-15-12-1,15 12 0,-19 0 0,8 5 1,0 2-1,-1 4 1,1 2 0,0 1 0,3 0 0,3 0 1,5-14-1,4 15 1,-4-15-1,17 0 0,-5-4 0,2-1 1,-2-1 0,-12 6 0,20-8 0,-20 8 1,14 10 0,-14-10-1,15 16 1,-4-9-2,1-6-5,12 3-27,-6-10-4,1-1 0,-3-10-1</inkml:trace>
  <inkml:trace contextRef="#ctx0" brushRef="#br0" timeOffset="8279.8277">22467 8627 60,'2'13'36,"3"2"-2,-2-3 2,3 8-24,-6-20-4,8 19-3,-8-19-3,0 0-1,0 0-1,0 0 1,0 0-1,0 0 0,9-11 0,-9 11 0,15-21 0,-4 10 0,6-1-1,0 1 0,6 0-1,-1 1 0,4 6-4,-11-11-2,10 17-6,-25-2 1,27-3 0,-27 3 3,11 3 4,-11-3 0,0 0 6,12 20 4,-12-20 5,14 12-1,-14-12 1,19 2-2,-19-2-3,23-4-1,-23 4-2,21-16 2,-21 16-3,11-17 1,-11 17-1,0-11 1,0 11 1,-13-3 1,-1 3 3,7 13-2,-9-10 4,10 17-1,-7-11 1,11 12-1,-5-5 0,12 6-2,-1-4-1,7-1-2,3-3-3,3-12-7,15 4-31,-6-12 1,8-4-2,-4-11 1</inkml:trace>
  <inkml:trace contextRef="#ctx0" brushRef="#br0" timeOffset="10992.0991">23128 8661 52,'0'0'31,"-1"18"1,1-18 0,-8 12-19,13 3-3,-5-15-6,-2 12-1,2-12-2,0 0 0,0 0-1,8-16 0,-2 5 0,2-2-1,0-2 1,1 1-1,0 3 1,-9 11 0,15-11 0,-15 11 0,0 0 2,14 18 0,-13-5 0,2 3 0,-3 0 0,4 2 0,-3-6 0,3 0-1,-4-12 0,0 0 0,13 8-1,-13-8-1,19-17 1,-8 3 0,1 2 0,-1 0-1,0 1 1,-11 11 0,13-12 0,-13 12 0,0 0 0,0 0 0,9 17 0,-9-17-1,7 17-2,-7-17-6,18 8-25,-18-8 0,18 5 0,-18-5 0</inkml:trace>
  <inkml:trace contextRef="#ctx0" brushRef="#br0" timeOffset="11263.1262">23410 8713 38,'0'0'29,"0"0"2,14 10-5,-14-10-9,15 3-5,-15-3-2,18-3-4,-18 3-1,20-15-2,-12 4 0,5 0-1,-6-2-1,0 2 1,-4-2-1,-1 2 0,-2 11 0,-4-15-1,4 15 0,-13-5-1,13 5 1,-18 3-1,7 3 1,-1 0-1,12-6-2,-25 11-12,25-11-19,-12 14 1,12-14-1,0 0 1</inkml:trace>
  <inkml:trace contextRef="#ctx0" brushRef="#br0" timeOffset="11596.1595">23681 8553 62,'11'-6'33,"-11"6"1,0 0-2,0 0-24,-15 5-1,15-5-6,-16 16 0,16-16-2,-15 16 2,13-5-3,2-11 4,0 16 0,0-16 1,11 17 0,-11-17 2,15 23 0,-14-11-1,4 4 1,-9-3-2,-1 4 0,-5-3-1,-1 0-2,0 1-2,-4-10-6,15-5-29,-15 9 0,15-9-1,1-14 0</inkml:trace>
  <inkml:trace contextRef="#ctx0" brushRef="#br0" timeOffset="11844.1843">23844 8430 89,'10'11'36,"-6"13"1,-8-4-8,9 22-13,-17-9-6,9 13-5,-4-3-2,2-3-4,3-3-1,-5-12-4,14 4-22,-12-17-10,5-12-1,0 0 1,0 0-1</inkml:trace>
  <inkml:trace contextRef="#ctx0" brushRef="#br0" timeOffset="12460.2459">23711 8679 55,'22'-11'33,"-4"5"1,4-1-1,3-8-17,7 8-8,-7-3-8,0-6 0,3 4-4,-9-6 2,4 3-2,-8-5 3,1 5-2,-4-2 3,-1 1 1,0 7 0,-6-2 3,-5 11 1,11-4 0,-4 16 2,-7-12-1,4 33 0,-9-10 0,3 12-1,-8-3-1,4 4-1,-4-3-1,1-3-3,3-3 0,1-10-1,5-17-1,0 0-1,24 4 0,-13-18 0,7 0 0,-1-4 1,1 2 2,-3 0 0,-3 5 2,-12 11 2,15-3-1,-15 3 1,6 12 0,-2 0-1,-4-12 0,7 19-1,-7-19-2,13 9-1,2-12-1,-4-5 0,6 2 0,-3-6 1,1 2 0,-1 3 2,-3 2 1,0 11 2,-11-6 1,10 27 1,-12-8-1,5 11 1,-9 1-1,2 5-1,-6-2-2,-2 1 0,-4-3-2,-2-9-2,7 10-9,-11-22-26,22-11 0,-22 7-1,22-7 1</inkml:trace>
  <inkml:trace contextRef="#ctx0" brushRef="#br0" timeOffset="14208.4207">23360 9194 45,'17'1'31,"-4"-4"0,3 3-1,8 3-17,-24-3-3,30-11-5,-18 2-3,0 2-1,-5-4-1,0 0 0,-4 0-1,-4 0 0,1 11-1,-7-18 0,7 18 0,-17-7 1,17 7 0,-22 8 2,9 0 1,5 8 1,-3-3 1,7 6 1,-1-3-1,9 5 0,0-8 0,7 0-2,0-5-1,3-5-1,3-4-1,-1-5-1,1-2 1,0-5 0,1 1 0,-3-2-1,2 2 1,-2 1 1,0 3 0,1 7 1,-5 2 1,1 8 1,-12-9-1,13 23 1,-12-10 0,2 3 0,-3-4-2,0-12 1,2 14-1,-2-14-1,0 0-1,17-8 1,-4 1 0,0-2 0,-1 3 0,0 0 1,-12 6-1,19-3 0,-19 3 1,14 5-1,-14-5 0,0 0 0,18 7 0,-18-7 0,20-9 0,-6 2-1,0 0 1,-1-2 0,-1 4-1,0 2 1,-12 3 0,17 5 0,-17-5 1,12 13-1,-12-13 0,12 16 1,-12-16-1,18 7 0,-18-7 0,19 0 0,-8-2-1,0 0 2,-11 2-1,21 8 0,-21-8 1,17 18 0,-12-1 0,-2 5 1,-4 0 0,-1 1 0,-6-3 0,1 1 0,-3-3 0,-2-3-2,12-15 1,-19 12-1,19-12-1,-16-9 0,12-3-1,0-7-1,7-3-2,-3-7 0,10 3-3,-7-10 0,13 8-1,-4-5 2,8 11 3,-5 2 2,2 5 3,2 10 3,-8 2 2,5 14 1,-16-11 1,10 27-1,-14-12-1,3 7-2,-8-5-1,0 0-2,-2-3-2,-5-9-7,16-5-27,0 0-2,0 0 1,0 0-1</inkml:trace>
  <inkml:trace contextRef="#ctx0" brushRef="#br0" timeOffset="14428.4427">24303 9012 85,'-1'24'38,"2"9"0,-7-3-2,7 9-28,-9-10-2,5 1-5,1 2-6,-10-12-31,9-4 0,3-16-2,0 0 1</inkml:trace>
  <inkml:trace contextRef="#ctx0" brushRef="#br0" timeOffset="14847.4846">24181 9156 60,'16'-5'32,"6"4"-2,2-6 2,0-4-24,12 7-2,-9-4-3,4 3 0,-11-1 2,2 4-1,-8-1 1,3 8 0,-17-5 1,21 11 0,-21-11-3,13 18 1,-13-18-2,8 19 0,-8-19-1,10 15 1,-10-15-2,11 5 0,-11-5 0,19-6 0,-5 1 1,-2 1-1,2 3 0,-2 3 1,-12-2 0,20 18 1,-17-2 0,1 9 1,-7-2-1,0 5 0,-5-2 1,-1 0-1,-4-3-2,-1-6-2,3 6-9,-10-16-28,8 2 0,-4-12-1,17 3-1</inkml:trace>
  <inkml:trace contextRef="#ctx0" brushRef="#br0" timeOffset="16071.607">18591 11076 56,'0'0'32,"0"0"-1,10-11-7,2 19-5,-12-8-7,22 2-4,-6-3-3,8 8-2,2-3-1,5 2 0,-1-3-1,0 1-1,-2 3-2,-4-10-7,2 5-24,-10-3 0,-1 1-1,-15 0 0</inkml:trace>
  <inkml:trace contextRef="#ctx0" brushRef="#br0" timeOffset="16603.6601">18745 10905 36,'-2'-12'29,"2"12"0,0 0 0,0 0-15,-12 8-2,7 3-7,5-11-4,-19 16-1,7-5-1,-4 0 0,1 1 0,-1-1 0,-1 4 0,0-3 1,0 1-1,1-1 1,0 2 0,4 0 0,-3 0-1,4 0 2,0-2-1,3 3 1,8-15 1,-9 23 1,9-23 2,6 22 0,-6-22 0,24 23 0,-7-15 0,10 6 0,-2-3-2,6-2-3,7 7-18,-6-11-15,4-5 0,-2-1-1,-1-2 0</inkml:trace>
  <inkml:trace contextRef="#ctx0" brushRef="#br0" timeOffset="17211.721">19177 10906 53,'11'-22'33,"-11"22"-1,0 0-1,-9-14-17,4 26-5,-9-3-5,0 6-4,-2 1 0,-3 4-2,2-3 1,0-2 0,4 2 0,5-5 0,5 1 0,3-13 1,8 18 1,4-7 0,-1-2 1,5 6 1,-4-2 1,1 7-1,-6-3 1,0 6-1,-7-5 0,-1 1-1,-7 0 0,1-2-1,-4-2-2,-2-7-5,13-8-27,-14 9-1,14-9-1,0 0 0</inkml:trace>
  <inkml:trace contextRef="#ctx0" brushRef="#br0" timeOffset="17440.7439">19306 10900 81,'4'16'36,"2"11"-1,-6 3 0,5 16-27,-11-6-2,4 8-3,-1-5-3,-3-9-7,6 5-27,-6-12-1,3-4 0,3-23-2</inkml:trace>
  <inkml:trace contextRef="#ctx0" brushRef="#br0" timeOffset="18099.8098">19199 11136 74,'18'-20'33,"0"11"0,3 0-1,12 5-26,-4-2-2,4 6-4,3 4-1,-3 1 1,-3 2-1,-3 0 1,-4 0 1,-2-3-1,-6-4 1,-2-1 0,-13 1-1,18-14 1,-18 14-1,13-19 0,-13 19-1,2-13 1,-2 13-1,-12-2 1,0 7 0,-3 4 0,-2 5 1,1 0 0,0 1-1,5 0 1,11-15 0,-10 21 0,10-21 0,0 0-1,17 6 0,-17-6 1,20-6-1,-20 6 1,17 5 0,-17-5-1,17 15 1,-17-15 1,20 18-1,-6-11 0,3-6 0,4-8 0,4-10 0,1-10-1,2-4 0,2-7 0,-1-6-1,-2-1 2,-4-1-1,-7 5 1,-5 5-1,-7 4 2,-6 9-2,-4 6 2,6 17-1,-23-2-2,11 14 3,2 13-1,0 8 2,3 16-1,-1 4 1,3 8-1,-1 2 1,2-4-1,0-5-2,2-8-1,2-6-4,-5-23-9,10 0-23,-5-17 0,0 0 0,2-12-1</inkml:trace>
  <inkml:trace contextRef="#ctx0" brushRef="#br0" timeOffset="18459.8458">19654 11058 80,'15'-4'36,"4"8"-1,-2-1 1,11 11-24,-8-9-6,5 5-3,-1-3-1,-1-1-1,-1-4 0,0-3-1,-1-6 0,-2-3 0,-3-1 0,-4-2-1,-1 0 1,-6 2-1,-5 11 0,0-14 0,0 14 1,-16 5 0,4 5 0,0 7 1,0 4 0,2 4 1,1 2-1,6 2 1,3-1-1,3-2-1,6 1-2,-9-27-11,22 21-23,-6-21-1,6-3 1,-3-10-1</inkml:trace>
  <inkml:trace contextRef="#ctx0" brushRef="#br0" timeOffset="18746.8744">20190 11002 29,'0'0'27,"0"0"-2,0 0 1,0 0-7,0 0-11,-14 16 0,2-10-1,11 11-1,-11-10 2,12 13 0,0-20 1,-5 26-2,2-13 0,8 6-1,-6-6-1,2 6-1,-4-5-1,-1 3 0,-7-3-2,-1 1 0,0-3-2,-4-7-4,16-5-29,-11 6-2,11-6-1,-4-13 0</inkml:trace>
  <inkml:trace contextRef="#ctx0" brushRef="#br0" timeOffset="19423.9422">20467 10863 23,'-1'-20'29,"4"8"1,-3 1 2,0 11-8,0 0-7,5 14-2,3 16-4,-11-5-2,9 17-2,-8-1-2,4 5-2,-3-6-1,1-2 0,-2-7 0,0-4-2,1-10 1,1-17-2,0 0 1,0 0-1,15-13 0,-6-4-1,2 0 1,0 0 1,2 2-1,-13 15 0,18-12 1,-18 12 0,11 11 1,-10 1-1,-3 1 1,-3 3 0,-2-1 0,-2 0-1,-2 0 1,-1-4-2,3 0-2,-3-12-5,12 1-27,0 0 0,1-14 0,5-3 0</inkml:trace>
  <inkml:trace contextRef="#ctx0" brushRef="#br0" timeOffset="19732.9731">20676 11093 55,'0'0'28,"13"11"2,-13-11-1,21-10-22,-7 10-2,-14 0-1,20-15-2,-14 4 1,-6 11-2,7-18 1,-7 18-1,-5-17 0,5 17 1,-13-6 0,13 6 2,-19 13 0,11 6 1,-4 1 0,7 6 1,-2-3-2,9 5 0,1-5-1,6-1-2,6-2-5,-15-20-29,31 8-2,-12-15 0,4-3-1</inkml:trace>
  <inkml:trace contextRef="#ctx0" brushRef="#br0" timeOffset="19939.9938">20976 10855 92,'1'17'38,"-2"4"-2,1 13 1,-5-4-28,5 18-3,-6-3-2,5-1-5,3 7-15,-4-17-20,4-1-1,-3-15-1,9-5 1</inkml:trace>
  <inkml:trace contextRef="#ctx0" brushRef="#br0" timeOffset="20211.0209">21071 11183 55,'15'11'31,"-10"0"1,-5-11-1,13 21-11,-13-21-15,21-2-1,-21 2-1,24-19-1,-13 2 0,3-1-1,-7-3 1,3 2 0,-8-2 0,1 6 0,-6 1-1,3 14 1,-12-10-1,12 10-1,-22 14 1,7 0-1,1 8-1,-3 0-1,7 12-6,-10-7-25,11-2-1,0-4 0,7-9 0</inkml:trace>
  <inkml:trace contextRef="#ctx0" brushRef="#br0" timeOffset="20572.057">21292 11039 75,'0'0'34,"9"22"2,-7-1-1,-11-2-25,13 12-1,-6-10-3,4 3-1,-1-8-3,2-3 0,-3-13-2,12-2 1,1-8-1,2-3 0,-2 1 0,2-1 0,-1 4 0,0 3 0,-3 4 0,0 6 1,-11-4-1,14 13 1,-14-13 0,13 14 0,-13-14-1,15 5 1,-15-5-1,17-8 1,-17 8-1,13-14-2,-13 14-2,6-17-30,-6 17-2,9-23-1,-3 12 0</inkml:trace>
  <inkml:trace contextRef="#ctx0" brushRef="#br0" timeOffset="21336.1334">21844 10957 69,'0'0'32,"0"0"-1,0 0 2,-8 29-19,-5-13-6,9 13-3,-4-2-2,4 7 0,-2-4 0,6 2 0,0-8-1,5 1 0,0-10 0,7-1-1,0-6 1,5-3-1,2-4 0,1-1 0,2-2 0,1-3-1,2-1-1,-4-5-2,4 9-7,-10-11-25,2 7-1,-7-5 0,-10 11 0</inkml:trace>
  <inkml:trace contextRef="#ctx0" brushRef="#br0" timeOffset="21549.1547">21853 11108 83,'0'0'34,"15"-10"0,-4 3 0,10 8-24,-9-8-5,6 4-5,1 5-8,-19-2-25,20-6-1,-20 6 0,0 0-1</inkml:trace>
  <inkml:trace contextRef="#ctx0" brushRef="#br0" timeOffset="21728.1724">21836 10945 77,'10'-14'32,"6"0"-1,5 3 0,-3-1-23,10 7-8,1 8-21,-3-1-10,-5 2-1,1 3 1,-4 2-1</inkml:trace>
  <inkml:trace contextRef="#ctx0" brushRef="#br0" timeOffset="21924.1921">22154 11160 91,'-5'33'35,"4"2"1,-5-3-2,9 6-24,-9-7-5,7-2-2,-3-4-3,1-6-3,7-1-6,-6-18-26,0 0 0,0 0-1,0 0 1</inkml:trace>
  <inkml:trace contextRef="#ctx0" brushRef="#br0" timeOffset="22081.2079">22148 11206 75,'12'-7'35,"1"1"0,6 2 0,-5-9-21,7 12-10,1 2-34,-7-1-3,-4 3-2,-11-3 1</inkml:trace>
  <inkml:trace contextRef="#ctx0" brushRef="#br0" timeOffset="22248.2246">22179 11263 78,'0'0'34,"0"0"-1,20 11 1,-20-11-25,32-6-9,-10 1-30,1 3-2,5-4-2,-1-2 0</inkml:trace>
  <inkml:trace contextRef="#ctx0" brushRef="#br0" timeOffset="22743.2741">22671 11162 86,'0'0'33,"0"0"1,0 0-1,5-15-29,-5 15-1,3-19-1,-3 19-2,1-19 1,-2 8-1,1 11 0,-5-14 0,5 14 0,-15-3 1,4 7 0,-4 3 0,1 5 0,-5 3 0,5 2 0,-2-1 0,4-2 0,4 1-1,8-15 1,-1 13-1,1-13 1,15 4 0,-4-3 1,-11-1 0,22 5 0,-11-3 0,1 5 0,-1 0 0,4-3-1,3 0-2,0-12-7,14-1-27,-10-8-1,5-2-1,-5-8 1</inkml:trace>
  <inkml:trace contextRef="#ctx0" brushRef="#br0" timeOffset="22991.2989">22845 11023 70,'0'0'34,"0"0"0,0 17 1,9 6-21,-12-10-5,8 12-2,-7-8-1,5 6-3,-6-9-1,3 2 0,0-16-1,-2 15-1,2-15 1,0 0-1,6-17 0,0 4 1,1 0-1,4-2 0,5 0 0,0-1-2,7 11-6,-8-6-27,6 4-2,-5 1 1,1 5 0</inkml:trace>
  <inkml:trace contextRef="#ctx0" brushRef="#br0" timeOffset="23291.3289">23031 11125 57,'0'0'31,"0"0"1,9 11 0,-9-11-17,12-3-5,-12 3-4,13-12-3,-13 12-1,13-14-1,-13 14 1,6-14-1,-6 14 1,-3-11 1,3 11 0,0 0 2,-14 3 0,10 10 0,4-13 0,-10 28 0,8-13-2,3 4 1,3-3-2,4-3-1,8-3-3,4-5-2,11 3-5,-6-11-28,18 3 0,-1-11-1,7 3 0</inkml:trace>
  <inkml:trace contextRef="#ctx0" brushRef="#br0" timeOffset="24395.4391">23478 11149 58,'0'0'33,"0"0"1,0 0-3,0 0-9,6 33-5,-16-20-8,10 12-2,-7-5-3,5 2-1,-4-5-2,3-4 0,3-13-1,0 0 0,0 0 0,0 0 0,7-20-1,1 3 1,0-1 0,1-3-1,1 5 1,-2 0-1,-1 4 1,-7 12 0,11-8 0,-11 8 0,8 11 0,-6 1 0,-2-12 0,1 25 0,1-14 0,0 3 1,-2-14-2,3 13 1,-3-13 0,0 0 0,15-7 0,-5-4 0,1 0 0,0-5-1,1 5 1,1 1 0,-13 10 0,18-8 0,-18 8 0,14 13 1,-14-13-1,11 22 0,-4-11 0,-7-11 0,15 16-1,-15-16-2,21 3-2,-21-3-3,23-6-2,-20-8-1,10 13 1,-13 1 2,0 0 4,9-11 3,-9 11 4,0 0 3,0 0 3,-3 14 0,3-14 0,8 11-2,-8-11-3,16 5-2,-5-5 0,4 0-1,0-4 0,0-4 0,-2-2-1,1-2 1,-2-1-1,-2 0 1,-3-1-1,-2 2 1,-4 1-1,-1 11 1,-6-11-1,6 11 0,-18-5 0,5 10 0,-3 1 0,1 4 0,-1 2 0,-3 1-1,6 4-2,-4-10-13,8 10-18,9-17-1,-3 19 0,3-19-1</inkml:trace>
  <inkml:trace contextRef="#ctx0" brushRef="#br0" timeOffset="24720.4718">24072 11056 73,'0'0'32,"0"0"-1,0 0 0,-7 12-24,-9-6-1,16-6-3,-20 18-1,16-6 1,4-12 0,0 23 1,2-12 0,6 7 2,-6-4-1,4 9 1,-5-7-1,1 7-1,-7-3-1,-1 0 1,-7-5-3,4 1 0,-4-1-2,2-8-2,5 6-4,-8-17-26,14 4-4,-2-16-1,13 1 0</inkml:trace>
  <inkml:trace contextRef="#ctx0" brushRef="#br0" timeOffset="24960.4958">24267 10866 93,'17'21'37,"-15"0"1,2 16 0,-12-2-27,10 18-3,-11-4-1,7 6-2,-6-5-3,3-4-1,-1-4-3,0-13-3,7 4-10,-9-19-23,5-3-1,3-11 0,-14-2 1</inkml:trace>
  <inkml:trace contextRef="#ctx0" brushRef="#br0" timeOffset="25296.5294">24158 11189 67,'17'-12'32,"4"0"0,2 2 0,1-8-17,7 9-8,-7-5-8,-1-3-1,1 4-2,-6-6 1,0 2 0,-3-4 0,2 2 2,-6 1 0,1 0 3,-2 6 1,-4-4 1,-6 16 0,0 0 1,15 4 0,-19 7 0,9 14 1,-10 2-1,7 13 2,-6 2-3,4 4 0,-4-1-1,2-3 0,-2-4-4,-2-13-7,6-2-28,0-23-1,1 12 0,-1-12-1</inkml:trace>
  <inkml:trace contextRef="#ctx0" brushRef="#br0" timeOffset="25655.5653">24547 11186 96,'1'19'36,"-2"-2"0,2 4 0,-10-8-27,14 6-3,-5-19-4,4 16 0,-4-16-2,19-7 0,-6-5 0,2-3 0,2-2 0,0 1 0,-1 4 0,0 9 1,-3 4 0,-2 9 1,-3 4 0,-1 8 0,-5 1 0,-1 4 0,-5-2 0,-4 1-1,-5-1-2,-5-3 0,-2 1-3,-9-14-17,8 10-16,-1-10-1,9 0 0,-1-9 0</inkml:trace>
  <inkml:trace contextRef="#ctx0" brushRef="#br0" timeOffset="26192.6188">24160 11569 82,'0'0'35,"22"-18"1,-17 7 0,-5 11-22,3-15-5,-3 15-4,-3-15-2,3 15-1,-22-8-1,5 12 0,-4 3 0,-1 5 0,-4 7 0,0 5 1,-1 6 0,3 8 0,3 2-1,4 4 0,1-3 1,4 5-2,3-6 0,1-5-1,4-2-2,-2-14-4,12 8-18,-6-27-13,-5 14 0,5-14-1,-4-11 2</inkml:trace>
  <inkml:trace contextRef="#ctx0" brushRef="#br0" timeOffset="26484.6482">23876 11820 72,'0'0'33,"19"-9"-1,-6 1-7,9 16-8,-11-13-7,12 10-3,-9-5-2,6 6-1,-5-6-2,2 5 1,-4-5-2,1 2 0,-2-1 1,-1 4-1,-11-5 0,18 13 1,-18-13 0,6 25 1,-11-11-1,2 6 0,-5-2 0,1 1 0,1-2-3,-1-6-2,14 5-27,-7-16-8,0 0 0,0 0 1</inkml:trace>
  <inkml:trace contextRef="#ctx0" brushRef="#br0" timeOffset="26749.6747">24163 11703 99,'0'0'38,"0"0"-3,6 11 1,-6-11-33,6 23-15,-6-23-22,6 14-2,-6-14 0,0 0-1</inkml:trace>
  <inkml:trace contextRef="#ctx0" brushRef="#br0" timeOffset="26987.6985">24361 11670 97,'-7'20'37,"7"10"1,-7-4-1,7 14-27,-10-9-4,7 8-2,-3-5-3,-2-5-3,7 7-15,-4-19-20,3-2-1,2-15 0,0 0-1</inkml:trace>
  <inkml:trace contextRef="#ctx0" brushRef="#br0" timeOffset="27184.7182">24484 11706 96,'0'26'37,"-8"0"-2,6 5 1,-9-6-29,11 4-3,0 3-12,-4-14-26,7-1-3,-3-17 1,6 14 0</inkml:trace>
  <inkml:trace contextRef="#ctx0" brushRef="#br0" timeOffset="27903.7901">24539 11898 39,'20'1'27,"-20"-1"-2,24-2 1,-24 2-16,23-10-5,-7 2-4,-2-2-3,-3-1 0,2-1 0,-13 12 1,11-20 1,-11 20 2,-2-12 1,2 12 3,-11-3 0,11 3 2,-13 7 0,10 5 0,-8-6-1,9 10 0,2-16-1,-9 28-2,7-15-1,4 2-3,2-1-2,-4-14-5,22 20-5,-22-20-9,29 2-6,-14-9 0,11 6 5,-10-15 4,13 12 2,-12-9 8,6 3 6,-5 0 9,4 3 6,-8-5 0,4 4-2,-3 0-1,-5-3-1,3 5 0,-8-7-1,-5 13 0,4-15 1,-4 15 0,0 0 0,-13-7-2,-3 3 0,16 4 0,-24 15 0,14-2 0,-9-3 0,10 8-1,-5-4-1,6 3-1,1-4-1,4-1-2,3-12 0,0 0-1,20 9-1,-7-20-1,7 0 0,-3-9-2,5 2 0,-6-10-2,8 5-1,-10-7 0,5 7 1,-11-2 1,1 7 3,-4 5 3,-6 2 2,1 11 3,-12 1 3,6 19 0,-15-3 2,11 15-1,-11-4-2,14 10-2,-3-4-2,10 0-2,8 1-7,-7-8-31,16-10-2,-2-9-1,3-6-1</inkml:trace>
</inkml:ink>
</file>

<file path=ppt/ink/ink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0-30T00:43:04.681"/>
    </inkml:context>
    <inkml:brush xml:id="br0">
      <inkml:brushProperty name="width" value="0.05292" units="cm"/>
      <inkml:brushProperty name="height" value="0.05292" units="cm"/>
      <inkml:brushProperty name="color" value="#FF0000"/>
    </inkml:brush>
  </inkml:definitions>
  <inkml:trace contextRef="#ctx0" brushRef="#br0">18736 3438 39,'0'0'24,"0"0"2,-4-17-4,4 17-3,-3-14-4,3 14-3,0 0-2,0 0-1,-4-17-3,4 17-2,0 0-1,0 0-1,0 0 0,-13 5-1,13-5-1,-14 13 0,7 0 1,-2 2-1,0 4 0,0-1 1,2 2-1,1 5 1,1 3-1,1-2 1,3 0-1,3 1 1,2-4-1,5 0 2,-1-5-2,6-4 2,-1-4-1,5-5 0,1-7 0,1-5 0,-1-6 1,0-5-1,-2-5 0,-1 0 0,-4-5 1,-1-1-1,-3-3 0,-2 2-1,-3 1 1,0 2-1,-3 2 1,-3 0-1,0 5 0,-3 4 1,6 16-1,-20-14 0,7 14 0,-2 5 0,-1 5-1,0 2-1,5 10-4,-6-12-27,17 10 0,0-20-1,8 26-1</inkml:trace>
  <inkml:trace contextRef="#ctx0" brushRef="#br0" timeOffset="557.0557">19138 3507 69,'-2'-12'30,"0"0"0,2 12-1,-7-25-15,7 25-3,-5-18-6,5 18-2,-9-15-1,9 15 0,-11-1-1,11 1 0,-13 6-1,3 5 0,-1 5 1,0 1-1,-1 5 1,3 1 1,-2 0-1,5 5 1,1-5 0,7 1 0,1-3 0,7-4-1,1-4-1,2-3-1,7 0-6,-9-13-25,11 7 0,-6-13-2,3 7 1</inkml:trace>
  <inkml:trace contextRef="#ctx0" brushRef="#br0" timeOffset="1001.1001">19423 3515 52,'0'0'27,"-7"-14"1,7 14 0,0 0-11,-22-21-4,22 21-4,-15-8-2,15 8-2,-18 0 0,18 0-2,-17 4 0,17-4 0,-22 19 0,11-5-1,-1 1 1,2 1-1,0 2 1,3 2-1,1 0 0,3 3 0,3-6 0,4 1-1,2-1 0,4-1 0,3-8-1,1 0 0,4-5-2,-1-8-3,14 9-28,-14-17-1,8 5 0,-8-10-1</inkml:trace>
  <inkml:trace contextRef="#ctx0" brushRef="#br0" timeOffset="1392.1389">19561 3521 70,'0'0'32,"-10"32"1,2-15-1,5 16-12,-6-22-8,11 13-5,-4-11-3,7 1-2,-5-14-1,14 8 0,-3-12-1,4-5 0,0-7 0,-1-2 0,1-3 0,-2 0-1,-2 2 1,-2 3 0,-3 0 0,-6 16 0,0 0 0,0 0 1,2 20 0,-4-2 1,1 0-1,3 3 0,1-2 1,1-4-1,4-4-1,-8-11 0,20 13-4,-20-13-8,24-6-21,-16-7-1,7 6 0,-8-9-1</inkml:trace>
  <inkml:trace contextRef="#ctx0" brushRef="#br0" timeOffset="1836.1836">19854 3537 77,'0'18'33,"6"16"2,-8-5-1,7 21-17,-15-17-2,15 17-8,-13-10-2,5 1-3,-6-7 0,2-5-1,0-6-1,-1-6 0,8-17 0,-13 10-1,13-10 0,-10-23 1,8 2-2,-2-4 1,4-6-2,0-9 0,5-2-1,3-7 1,7 6 1,1-5-1,5 6 1,-1 3 2,4 6 1,-2 17 2,-4 7 1,-1 15 0,-8 7 2,0 11-1,-7 1-1,0 5 1,-7 0-1,-1 1-1,-4-5-1,0-4-1,1-7-1,0-3 0,1-1-2,8-11-2,0 0-9,-11-3-24,11 3 1,9-24-2,4 17 1</inkml:trace>
  <inkml:trace contextRef="#ctx0" brushRef="#br0" timeOffset="2317.2317">20211 3571 90,'0'0'32,"12"16"1,-12-16 0,0 0-25,2-15 0,-2 15-2,9-18-2,-6 7-1,-3-3-1,2 1-1,-2-5 0,-2 6-1,-1 0 1,3 12-2,-10-13 1,10 13 0,-20 7 0,7 5 0,-4 7 1,0 7-1,-1 6 1,-1-1 0,3 2 0,7-3 0,1-7 0,11-6 0,-3-17-1,22 8 0,-2-21 0,5-2 0,0-2 1,0-3-1,-3 4 0,-3 3 1,-5 8 1,-3 6 0,-11-1 0,5 27 0,-7-10 1,2 5-1,0 0 0,0-2-1,2 0-2,-2-20-3,11 23-9,-11-23-24,14-5 0,-9-12 0,11 5 0</inkml:trace>
  <inkml:trace contextRef="#ctx0" brushRef="#br0" timeOffset="2692.2691">20471 3497 113,'-4'13'36,"9"14"1,-11-9-1,11 14-26,-12-11-4,7 4-2,-3-4-2,2-2-1,-2-8-1,3-11 0,0 0-1,0 0 0,10-18-1,-4-3 0,5 1 0,-1-6 0,3 2 1,-1 2-1,1 5 1,-4 5 1,-9 12 1,16 2 1,-12 9 2,0 7-1,-6 4 0,4 7 0,-4-3 0,2-2-2,0-2-1,-2-6-2,4 6-9,-2-22-26,0 0-1,0 0-1,0 0 1</inkml:trace>
  <inkml:trace contextRef="#ctx0" brushRef="#br0" timeOffset="3069.3069">20815 3548 94,'0'0'32,"6"-11"0,-10-1-1,4 12-21,-1-13-3,1 13-3,-6-11-1,6 11-1,0 0 0,-16 2-1,16-2 0,-17 15 0,6-4 1,2 7-1,0 0 2,1 9-1,1-4 1,2 5-1,4-4 0,3-1 0,2-2 0,6-8-2,3-4-2,2-14-3,12 6-17,-9-23-13,6 6-1,-4-14 0,8 6 0</inkml:trace>
  <inkml:trace contextRef="#ctx0" brushRef="#br0" timeOffset="3481.3481">20971 3484 105,'-1'23'35,"-10"-11"1,7 17 0,-11-6-25,14 10-2,-5-8-3,2 3-1,3-3-3,2-7 0,2-4-1,-3-14 0,16 5-1,-2-13-1,5-8 0,1-6 0,2-6 0,0 0 0,3-1 0,-3 5 0,-1 3 0,-3 8 0,-2 6 1,-2 7 0,-1 7 0,-1 7 1,0 7 1,0 3 0,-1 5 0,-1 3 0,-5 2 0,-3 5-1,-7-3 1,-6 2-2,-7-3 1,-5-3-1,-6-6 0,-3-3 0,-4-3-1,1-8 0,3 0-3,2-18-13,13 11-22,-4-14 1,21 9-2,-16-24 1</inkml:trace>
  <inkml:trace contextRef="#ctx0" brushRef="#br0" timeOffset="7895.7895">21598 3533 48,'-11'0'22,"11"0"1,-15 8-3,10 3-4,-9-13-5,11 15-1,-10-11-2,11 10-1,2-12-1,-10 17-1,10-17-1,-2 26 0,2-14-2,3 2 1,1-1-1,5-1 0,-9-12 1,19 15-1,-8-15 0,1 2 0,-1-7 1,1-1-2,-2-6 1,-10 12-1,17-23 0,-11 9 0,-2 0 0,0-3-1,-3-2 0,0 1 0,-1 0 1,-2-1-1,-1 0 0,0 4 0,-2 1 0,-1 3 0,6 11 0,-16-5 0,16 5-1,-21 13 1,10 0-1,-2 1 0,2 6-2,-3-8-4,13 7-24,-8-8-1,8 4 0,1-15 0</inkml:trace>
  <inkml:trace contextRef="#ctx0" brushRef="#br0" timeOffset="8317.8317">22026 3362 77,'0'0'29,"1"-20"1,-1 20-1,-6-28-17,6 28-3,-2-21-4,1 10-1,-5-1-1,6 12-1,-11-17-1,11 17-1,-16-10 0,16 10 0,-22 0 0,9 8 0,-1 4 0,1 7 1,-2 7-1,3 9 1,1 7-1,3 3 1,0 5-1,3-1 1,4-1-2,0-8-3,12 3-26,-9-18-1,6-5 0,-8-20-2</inkml:trace>
  <inkml:trace contextRef="#ctx0" brushRef="#br0" timeOffset="8548.8547">21696 3628 81,'17'-6'32,"0"0"-2,10 7 2,-1-10-20,13 13-3,-5-7-6,5-1-5,4 8-21,-8-12-7,2 4-1,-7-11-1,2 3-1</inkml:trace>
  <inkml:trace contextRef="#ctx0" brushRef="#br0" timeOffset="8888.8887">22300 3273 90,'0'0'33,"0"0"0,0 0 0,6 23-23,-6-11-1,9 19-4,-6 0-1,6 11 0,-5-2-2,1 5 0,-4-4-2,-2-3 1,-1-6-2,0-9 0,-1-3-2,3-20-6,-2 16-24,2-16-2,0 0 1,-13-10-2</inkml:trace>
  <inkml:trace contextRef="#ctx0" brushRef="#br0" timeOffset="9451.945">22165 3530 85,'0'0'32,"1"-11"0,-1 11 1,0 0-22,21-4-1,-21 4-4,29 0-1,-10 0-2,10 4 0,0-3-1,4 3-1,1-3 0,0 1 0,-2-2-1,-3-2 0,-4 2 1,-5 0-1,-3-1 0,-3 0 0,-14 1-1,16 1 1,-16-1 0,7 11-1,-7-11 1,4 19 0,-4-6 0,0 1 0,0 2 0,-4-1 0,2 1 0,-2-2 0,0-4 0,4-10 0,-6 17 0,6-17 0,0 0 0,0 0 0,0 0 0,-2-14 1,4 1-1,1-2 0,2-2 0,2-1 0,3 0 0,2-3 0,4 1-1,1 5 0,1 4-1,-1-3-2,6 17-7,-8-14-23,7 13 0,-10-6-1,8 11 1</inkml:trace>
  <inkml:trace contextRef="#ctx0" brushRef="#br0" timeOffset="9908.9908">22830 3555 71,'0'0'28,"0"0"1,12 15 1,-12-15-19,0 0-2,6-11-3,-6 11-1,5-11 0,-5 11-2,4-16 0,-4 16-1,1-18-1,-1 18 0,-2-17-1,2 17 0,-8-13 0,8 13 0,-13-6-1,13 6 1,-20 9 0,8 0 0,0 4 1,0 4 0,-1 5-1,2 1 1,2-1 0,1 0 0,5-5-1,4-1 1,-1-16-1,11 15 0,0-17 0,0-3 0,2-1 1,1-4-1,-2 1 0,-12 9 1,18-11 0,-18 11 0,16 2 0,-16-2 0,16 20 0,-3-11-1,3 2 0,0-10-5,10 7-28,-10-13-1,6 1 1,-8-13-2</inkml:trace>
  <inkml:trace contextRef="#ctx0" brushRef="#br0" timeOffset="10370.0368">23056 3633 103,'6'38'35,"-6"-10"0,5 7 0,-13-10-28,11 4-2,-4-8-3,-2-2 0,-1-5-1,4-14-1,-8 12 0,8-12 0,-13-2-1,13 2 0,-16-15 0,7 4 0,3-1-1,-3-6 0,6-1-1,-1-5 0,4 2 1,1-6-1,7 2 1,0-1 0,4 0 2,3 5-1,2 4 2,1 7 0,-2 3 1,3 7 0,-5 3 1,2 5 0,-16-7-1,21 20 1,-16-8 0,-2 4 0,-6-2-1,-3 1-1,-6-1 0,-3 2-1,-2 0-2,-4-4-1,8 7-9,-9-14-24,22-5 1,-17 3-2,17-3 1</inkml:trace>
  <inkml:trace contextRef="#ctx0" brushRef="#br0" timeOffset="10730.0728">23419 3492 65,'0'0'32,"0"0"-1,0 0 1,-23-3-15,13 16-7,-10-8-5,8 7-1,-4-4-1,16-8-1,-16 16 0,16-16 0,0 14 1,7-2 0,-7-12 0,18 20 2,-18-20-1,16 27 0,-12-12 0,0 3-2,-6-2 0,-1-3-1,-8 2-1,-6-3-1,-2 0-2,-6-5-2,9 10-23,-13-18-9,11 6 1,-3-13-2,21 8 2</inkml:trace>
  <inkml:trace contextRef="#ctx0" brushRef="#br0" timeOffset="11594.1593">23845 3486 80,'0'0'31,"5"-17"0,-5 17 0,-8-13-19,8 13-5,0 0-3,-11-4-1,11 4-2,-17 4 0,6 1 0,-3 2-1,0 4 1,0 5-1,1 3 1,2 5 1,2-2 0,7 2 0,4-2 0,8 0 0,5-5-1,4-6-1,6-7-2,-1-13-4,14 7-26,-15-19-2,5 3 0,-10-15 0</inkml:trace>
  <inkml:trace contextRef="#ctx0" brushRef="#br0" timeOffset="11953.1952">24020 3297 97,'1'17'35,"5"18"-1,-13-10-3,11 22-16,-17-9-8,6 7-2,-4-7-3,3 0-1,-1-9 0,2-10 0,4-8-2,3-11 1,0 0-1,19-14-1,-5-1 1,2-4-1,4-2 1,-1 4-1,2 4 1,-2 6 0,-1 7 1,-3 5 0,1 7 1,-4 3-1,2 6-1,-4-9-6,7 7-26,-17-19-2,24 17 0,-13-19-1</inkml:trace>
  <inkml:trace contextRef="#ctx0" brushRef="#br0" timeOffset="12389.2388">24364 3575 74,'0'0'30,"0"0"0,0 0-1,15-8-24,-15-4 1,0 12-3,6-20-2,-5 8 0,-1-1-1,0 13 0,-4-17 0,4 17 0,-10-4 0,10 4 1,-22 10 1,11 7 1,-5-1 0,3 9 1,0-5-1,3 6 1,1-8-1,5 1-1,3-5-1,1-14-1,12 8-1,0-13 0,4-3 0,1-2-1,3 3 2,-3-3-1,0 4 1,-3 4 1,-14 2 1,19 12 0,-19-12 0,7 23 0,-6-11-2,-1-12-2,11 23-26,-11-23-5,0 0 0,0 0-2</inkml:trace>
  <inkml:trace contextRef="#ctx0" brushRef="#br0" timeOffset="12721.272">24523 3532 110,'11'25'38,"-10"-8"-2,9 9 0,-10-9-29,3 4-3,-3-7-2,0-1-2,0-13 0,0 0-1,0 0-1,9-23 0,-2 7 0,1-5 0,1 2 1,1-2-1,0 4 1,1 7 0,-11 10 1,17-1 1,-17 1 0,11 26 1,-6-8-1,0 4 0,2 0-2,-2-7-2,11 8-26,-16-23-6,21 15 0,-21-15-2</inkml:trace>
  <inkml:trace contextRef="#ctx0" brushRef="#br0" timeOffset="13157.3154">24852 3593 52,'0'0'30,"16"-6"-1,-16 6 1,17-18-11,-2 16-6,-14-15-6,9 7-1,-6-6-2,2 5 0,-5-3-1,-1 14-2,-5-15 1,5 15-1,-21-4 0,5 11 0,-4 2 0,0 7 0,-1-2 0,6 3 1,2-2-1,8 1 1,3-6-1,2-10-1,15 20 0,-2-13 1,2 2 0,3 3 0,-2-1 1,1 7 1,-4 1-1,1 4 1,-2-3-1,-2 4 1,-5-3-1,-4-1 0,-7-1-2,-6-5 0,-5 1-1,-8-4-1,1-2-3,-9-13-14,12 7-16,-3-13-3,24 10 2,-16-27-2</inkml:trace>
  <inkml:trace contextRef="#ctx0" brushRef="#br0" timeOffset="13493.3492">25031 3588 65,'11'0'30,"0"-2"0,0-3 1,-3-10-22,7 10 0,-12-10-5,7 1-1,-4-3 0,-1 4-3,-4 0 1,-1 2-2,0 11 1,0 0 0,-19 1 1,10 12 2,-4 1 0,6 9 1,-6-5 1,11 10 1,-4-9-1,9 7-1,1-8 0,6-2-3,5-2-4,-4-14-25,11 4-7,-5-11 0,6-2-1</inkml:trace>
  <inkml:trace contextRef="#ctx0" brushRef="#br0" timeOffset="13860.3857">25319 3425 62,'0'0'29,"0"0"1,0 0 1,0 0-20,-20-6 1,20 6-3,-18 10-2,12 2-1,-9-7-1,9 13 0,-3-4-1,9 6 0,2-3 0,5 6 0,-2-2 0,6 2 1,-5-2-1,4 1 0,-5-4-1,1-2 0,-6-2-2,-5 1-1,-3-3-1,-5-5-2,2 2-3,-12-14-12,11 12-19,-12-8-3,11 3 2,-5-9-2</inkml:trace>
  <inkml:trace contextRef="#ctx0" brushRef="#br0" timeOffset="14964.4963">18903 4000 72,'0'-11'32,"0"11"0,0 0 0,0 23-19,0-23-1,-1 28-6,0-11-2,5 5-1,-2-3 0,5-1-1,-1-5-1,-6-13 0,16 15-1,-16-15 1,17-4-1,-17 4 0,15-13 0,-15 13 0,15-10 0,-15 10 0,13 8-1,-8 3 1,1 4 0,3 1 0,0 1 0,1-1 0,2-5 0,3-9 1,0-7-1,1-6 1,1-8 0,-3-2 0,-2 1 0,-2-2-1,-2 2 1,-4 6 0,-4 14-2,0-19 0,0 19-5,0 0-28,0 0 0,-15 8-1,15 4-1</inkml:trace>
  <inkml:trace contextRef="#ctx0" brushRef="#br0" timeOffset="15229.5228">19260 4077 80,'0'0'35,"14"-1"0,-14 1 0,9 17-15,-9-17-9,-1 30-5,-1-9-3,4-2-1,-1 1-3,0-7-1,4-1-3,-5-12-13,11-7-18,-7-7 1,7 1-1,-6-10 1</inkml:trace>
  <inkml:trace contextRef="#ctx0" brushRef="#br0" timeOffset="15376.5375">19302 3902 84,'0'-10'34,"-4"-3"0,4 13-1,0 0-17,0 0-15,13 8-31,-13-8-3,6 14-1,-6-14 0</inkml:trace>
  <inkml:trace contextRef="#ctx0" brushRef="#br0" timeOffset="15590.5588">19467 3864 92,'5'22'34,"7"13"0,-10-4-1,7 17-23,-11-6-3,7 5-4,-6-3-2,1-5 0,0-6-5,-7-14-5,14 2-25,-7-21 0,0 0 0,0 0-1</inkml:trace>
  <inkml:trace contextRef="#ctx0" brushRef="#br0" timeOffset="16025.6024">19387 4099 62,'1'12'30,"-1"-12"1,15 8-2,-15-8-12,28-2-8,-16-4-5,5 1-2,0-6 0,3-1 0,-3-5 0,1 4-1,-1-2 1,0 3-1,-1 3 1,0 4 0,-3 4 0,2 9 1,-5 3-1,2 6 1,-4 4 0,1 3 0,-2 0-1,1-1 0,-2-2-2,0-5 1,-6-16-2,16 13 1,-16-13-2,19-10 1,-19 10 0,19-20 0,-19 20 0,13-16 1,-13 16 0,0 0 1,13 10 0,-8 2 0,1 1 0,5 0-1,4 1-1,-3-8-5,11 6-27,-7-11-1,5 0-1,-6-8 0</inkml:trace>
  <inkml:trace contextRef="#ctx0" brushRef="#br0" timeOffset="16769.6768">20276 4143 95,'0'0'35,"-1"13"-1,1-13 0,0 0-26,-6-11-2,6 11-3,-4-12-1,4 12-2,-9-13 1,9 13-2,-19-11 1,8 5-1,-1 3 1,-1 5-1,-1-1 0,2 2 1,12-3-1,-18 9 1,18-9-1,0 0 1,-10 13 0,10-13 0,0 0 1,6 21 0,-3-9 1,2 9 0,-3 3 1,3 8 0,-3-1-1,2 5 0,-2-2 0,-2-2-1,0-3 0,-5-5 0,-2-4-1,-6-6-1,-3-3 1,-5-5-2,2-1 0,-6-5-2,8 4-9,-4-15-23,21 11 1,-18-30-2,25 13 1</inkml:trace>
  <inkml:trace contextRef="#ctx0" brushRef="#br0" timeOffset="17341.734">20449 4174 91,'12'-3'33,"1"3"1,-13 0 0,12-3-27,-12 3-1,4-14-3,-4 14-1,-6-11 0,6 11 0,-16-12-2,5 10 1,-2 5-1,-3 1 0,0 6 0,0 1 0,1 3 0,3-1 1,4-1-1,4-1 0,4-11 0,7 16 0,-7-16 1,24 5-1,-10-4 0,3-1 0,0 0 1,3-5-1,-1-1 0,3-5 0,3-5 1,0-3-1,1-4 0,-3-1 1,0-3-1,-3 1 0,-4 1 0,-4 3 1,-3 4-2,-5 2 2,-1 5-1,-3 11 0,1-14 0,-1 14 1,0 0 0,-5 14 0,3 3 1,-3 6 0,1 5 0,-4 7 1,2 7-1,-3-5 0,4 2-1,-1-5-1,4-5-1,3-7-2,0-11-1,-1-11-7,0 0-25,17-7-1,-17-13 1,6 5-1</inkml:trace>
  <inkml:trace contextRef="#ctx0" brushRef="#br0" timeOffset="17717.7716">20528 4109 95,'23'-5'34,"0"7"1,0-4-1,14 7-26,-8-8-2,7 6-3,-2-4 0,1 1-1,-4-5 0,-1-3-1,-3-1-1,-4-2 1,-4 0-1,-6-1 0,-2 0-1,-7 1 1,-4 11-1,0 0 1,-17-9-1,3 13 1,-2 6 0,1 5 1,-3 2 1,5 9 1,3 1 0,8 4 1,6-2 0,6 3-1,10-5 0,9-6-1,9-4-2,6-12-2,11 1-8,-7-19-27,18 1-1,-5-17 0,7 1-1</inkml:trace>
  <inkml:trace contextRef="#ctx0" brushRef="#br0" timeOffset="29060.9058">21545 3935 55,'0'0'29,"0"0"-1,-14-12 3,14 12-12,0 0-4,0 0-4,0 0-3,0 0 0,0 0-3,-10 13 0,10-13-2,-3 20 0,-1-3-1,2 5 0,-2 4 0,2 2-1,-3 5 0,2-1 1,1-6-2,-1-1 0,1-8 0,1-5 0,1-12-1,0 0 0,0 0 1,0 0-2,7-14 1,-1 0 0,3-1 0,0-2 0,5 2 0,1-2 0,2 4 0,0 4 0,1 3 1,-1 2 0,0 8 0,-2 2 1,-3 3 0,-1 6 0,-4-3 0,-2 3 1,-5 0-1,-1 0 0,-6-3 0,-2 2-1,-4-4 0,-2-1 0,-2 1 0,-1-3-1,-1-2 0,2-2 1,1 1-1,1-6 0,1 2-2,1-9-2,13 9-18,0 0-11,-8-14 0,8 0 0,13 3-1</inkml:trace>
  <inkml:trace contextRef="#ctx0" brushRef="#br0" timeOffset="29278.9276">21864 4080 90,'0'0'35,"11"30"0,-11-17 0,13 10-20,-18-10-6,8 4-6,-3-3-4,0-14-8,4 17-25,-4-17 0,0 0-1,6-17 0</inkml:trace>
  <inkml:trace contextRef="#ctx0" brushRef="#br0" timeOffset="29428.9426">21922 3909 96,'0'0'31,"0"0"-1,-6-16-14,6 16-41,0 0-4,0 0-3,14 14 0</inkml:trace>
  <inkml:trace contextRef="#ctx0" brushRef="#br0" timeOffset="29868.9866">22172 4161 62,'0'0'30,"4"11"2,-4-11-1,0 0-13,12-2-6,-16-9-5,4 11-2,3-21-1,-3 21-1,3-24-2,-3 12 0,0 12-1,0-19-1,0 19 1,-3-11-1,3 11 0,-11 4 1,11-4 0,-16 17-1,7-6 1,0 2 0,0 1 0,2-1 0,3-1 0,4-12-1,-4 16 0,4-16 1,0 0-1,6 12 1,-6-12 0,0 0 1,16 15 0,-16-15 0,19 11 0,-7-4 0,2-3-2,0-3-2,8 8-13,-8-13-16,4 1-1,-7-5 1,2 4-1</inkml:trace>
  <inkml:trace contextRef="#ctx0" brushRef="#br0" timeOffset="30434.0431">22524 4063 72,'0'0'32,"3"-11"1,-3 11-1,-7-12-16,7 12-5,0 0-6,-16 6-2,4-4-1,12-2-1,-20 10 0,20-10-1,-16 12 0,16-12 0,-8 12 1,8-12-1,4 17 0,0-6 2,0 0-1,5 4 2,-4-2 0,2 4 1,-4-4-1,2 2 0,-3-3 0,-1-1 0,-1-11-2,-8 18 1,8-18-3,-17 15 0,17-15-3,-22 6-10,22-6-22,-11 5-1,11-5-1,14-11 1</inkml:trace>
  <inkml:trace contextRef="#ctx0" brushRef="#br0" timeOffset="30910.0907">23095 4051 88,'-11'-8'35,"13"20"-1,-2-12 1,4 28-24,-9-14-2,9 9-3,-6-5-1,6 3-2,-3-6 0,4-1-1,-5-14 0,14 9-1,-14-9 0,20-10 0,-6 1 0,-1-1-1,1-2 0,-1-4-1,-1 7-1,-2-6-3,6 16-9,-8-14-22,10 7-1,-7-10 0,11 8 0</inkml:trace>
  <inkml:trace contextRef="#ctx0" brushRef="#br0" timeOffset="31270.1267">23456 4045 71,'-6'12'34,"2"7"0,-4-3 0,7 12-19,-10-16-2,13 11-5,-6-10-3,9 7 0,-5-20-2,17 14 0,-4-15-2,4-3 0,0-5 0,1-6 0,0-1 0,-1-4-2,-2 2 2,-4-3-2,-4 4 1,-4 1 0,-4 3-1,1 13 0,-18-14 1,4 13-1,-4 6 1,-2 5-1,-2 3 0,0 1-1,6 6-4,-7-9-28,19 2-2,4-13 1,0 0-2</inkml:trace>
  <inkml:trace contextRef="#ctx0" brushRef="#br0" timeOffset="31538.1534">23794 3866 77,'15'1'36,"-15"-1"0,5 33 2,-10-14-18,7 20-8,-7-3-4,7 10-2,-2-3-2,1-3-2,2-2-4,-1-8-4,9 6-20,-11-23-12,7 0 0,-7-13 0,0 0 0</inkml:trace>
  <inkml:trace contextRef="#ctx0" brushRef="#br0" timeOffset="31779.1776">24074 3873 106,'8'27'38,"-10"0"-1,8 14-1,-12-6-27,8 10-2,-4-2-4,3-7-1,-1-1-4,-2-12-2,11 11-18,-14-20-16,8-1 1,-3-13-1,0 0 0</inkml:trace>
  <inkml:trace contextRef="#ctx0" brushRef="#br0" timeOffset="32006.2003">23932 4139 110,'15'-12'36,"9"12"-1,2-16-5,13 14-24,-1-4-3,3 1-4,6 11-11,-7-13-23,-1 5 0,-12-6-1,-2 3-1</inkml:trace>
  <inkml:trace contextRef="#ctx0" brushRef="#br0" timeOffset="32478.2475">24345 4197 72,'0'0'31,"13"0"1,-13 0 0,10-17-17,3 13-8,-8-10-3,5 2-1,-5-2-1,2 3-1,-3-2 0,-2 1-1,-2 12 1,0-18-1,0 18-1,-7-11 1,7 11 0,-15 3 0,4 2 1,-1 4 0,-1 1 1,2 3-1,-3 1 1,7 0 0,7-14-1,-4 20 0,4-20-1,15 4 0,-3-5-1,3-4 1,-1-1 0,0-1-1,-2 1 1,-12 6 1,17-6 0,-17 6 0,0 0 1,14 14-1,-14-14-1,7 17 0,4-6-4,-11-11-17,19 5-14,-6-10 1,6 3-2,-5-10 1</inkml:trace>
  <inkml:trace contextRef="#ctx0" brushRef="#br0" timeOffset="32974.2967">24595 4129 66,'0'0'30,"0"0"0,13 3 1,-13-3-19,12-4-1,-12 4-4,0 0-2,10-14 0,-10 14-1,0 0 0,8-12 0,-8 12-2,0-14 0,0 14 0,-2-12-2,2 12 1,0 0-1,-11-12 0,11 12 1,-19 1-1,7 3 1,-1-1-1,1 5 1,1-1 0,11-7 0,-11 18-1,11-18 1,4 21 0,4-10 0,2 1-1,2 4 2,1-2 0,0 4 1,-1-1 0,0 2 0,-3-2-1,0 3 1,-6 0-1,-2-2 0,-4 3-1,-5 0 0,-4 0-1,-4 1 1,-6 0-1,-1-3 1,0-3-1,-1-4 0,2-3 0,2-8-1,5-4 0,5-5-2,10 8-1,-8-33-5,22 16-29,-12-12-1,11 2 0,-2-6 0</inkml:trace>
  <inkml:trace contextRef="#ctx0" brushRef="#br0" timeOffset="33386.3383">24822 4103 97,'0'0'33,"0"0"0,15 1-6,-15-1-22,0 0-1,14-9-1,-14 9-1,16-8 0,-16 8 0,18-16-2,-18 16 1,17-17-1,-9 6 0,-8 11-1,6-15 1,-6 15-1,0 0 0,0 0 1,-15-8 1,4 12 0,1 8 2,-2 1 0,3 7 2,-4 0-1,8 6 1,-2-4-1,10 4-1,0-2 0,7-6-2,5-4-2,0-9-3,15 7-24,-12-18-9,8 1-1,-9-12 0,5 3-1</inkml:trace>
  <inkml:trace contextRef="#ctx0" brushRef="#br0" timeOffset="33770.3767">25155 4008 107,'15'11'37,"-15"-11"2,0 0-2,0 0-29,2 17-2,-2-17-6,0 0-5,9 18-31,-9-18-1,0 0-1,0 0 0</inkml:trace>
  <inkml:trace contextRef="#ctx0" brushRef="#br0" timeOffset="34058.4055">25199 4239 105,'5'20'38,"-5"-20"1,6 19-1,-6-19-28,1 17-2,-1-17-4,11 17-2,-11-17-2,8 10-2,-8-10-2,0 0-3,13 13-27,-13-13-5,0 0 1,-9-14-1</inkml:trace>
  <inkml:trace contextRef="#ctx0" brushRef="#br0" timeOffset="48174.817">6600 13237 34,'-12'-15'25,"12"15"2,-11-13-5,0 1-6,11 12 0,-19-13-4,19 13 0,-17-13-4,17 13-1,-12-9-3,12 9 0,0 0-1,-11-9-1,11 9 0,0 0 0,0 0-1,4 16 0,4-1 2,5 5-1,2 7 1,7 7-1,2 3 1,5 7-1,-1-1 2,2-2-3,-3-1 0,1-6 0,-2-4-2,-6-10-5,9 2-29,-16-13 0,3 2-1,-16-11 0</inkml:trace>
  <inkml:trace contextRef="#ctx0" brushRef="#br0" timeOffset="48610.8606">6665 13494 36,'0'0'29,"-13"-2"0,13 2 1,0 0-9,-13 7-4,22 8-5,-9-15-4,14 17-2,-3-5-1,9 8 0,-2-4-1,9 7 0,-2-6-1,6 3 0,-3-8-1,1 0 0,-3-12 1,0-2-1,-7-13 1,-1-4 0,-5-9-1,-2-4 0,-5-3 0,0-2-1,-2 2-1,-7-2-3,14 14-34,-15-5 0,9 9-2,-5-4 1</inkml:trace>
  <inkml:trace contextRef="#ctx0" brushRef="#br0" timeOffset="82800.2792">5071 12544 47,'0'0'31,"-14"0"3,14 0 0,-18-6-16,18 6-3,0 0-5,-9 17-2,1-6-1,5 12-3,-3 3-1,0 12 0,-5 5-2,1 8 0,1 2-2,-2-5-3,12 3-27,-7-14-5,7-4-1,1-16 0</inkml:trace>
  <inkml:trace contextRef="#ctx0" brushRef="#br0" timeOffset="83219.3211">5191 12771 34,'0'0'30,"14"-3"1,-14 3-1,0 0-13,19-3-3,-19 3-6,0 0-3,14-9-2,-14 9-1,12-12-2,-12 12 0,7-16-2,-7 16 0,-1-17-1,1 17 0,-10-12 0,10 12 0,-16-3 1,16 3 0,-14 3 1,14-3 1,-16 15 2,12-1 2,4-14 2,-10 33 0,2-16 1,9 15 0,-7-9-1,11 11 0,-4-10-1,10 5-3,5-7-2,1-10-6,18-2-28,-8-11-2,6-4 1,-1-10-1</inkml:trace>
  <inkml:trace contextRef="#ctx0" brushRef="#br0" timeOffset="83587.3579">5562 12719 47,'3'-11'31,"-3"11"0,0 0 0,-18-11-16,18 11-4,-18 11-4,11 0-3,-5-5-1,5 5-1,7-11 0,-9 20 0,9-20 0,4 18 0,-4-18 0,16 21 2,-9-9-1,4 5 1,-6-5-1,2 8 0,-6-3 0,2 2-1,-8-1-1,0-1 0,-6-1 0,0 0-1,-4-1-1,1-7-3,10 9-21,-7-17-12,11 0 0,-2-12-1,13-3 1</inkml:trace>
  <inkml:trace contextRef="#ctx0" brushRef="#br0" timeOffset="83923.3915">5763 12676 63,'6'-11'33,"-6"11"1,-15 1 0,2-5-20,4 17-7,-10-3-3,6 8-2,-1-5 0,4 3-1,1-1 0,7-1 1,2-2 0,5 4 0,2-4 1,3 5 0,-3-4 1,4 6-1,-6-4 0,2 1 0,-4-1-1,-2-1 0,-5 0-1,-2-1-2,-2 3 0,-7-3-4,9 8-32,-13-9-1,5-1 0,-3-7-1</inkml:trace>
  <inkml:trace contextRef="#ctx0" brushRef="#br0" timeOffset="84547.4537">6274 12683 60,'-10'-11'33,"10"11"0,-19-4 0,-2-4-21,10 17-3,-11-6-4,6 6-3,-1-2-1,2 4-1,7 0 0,8-11 0,-5 20 0,11-10 1,-6-10 0,22 24 1,-10-15 1,2 6 0,-8-4 1,4 6-1,-10-6 0,1 3 0,-9-2-1,1 2-1,-5-1 0,-3-1-2,3 5-5,-12-11-30,14 5-1,-4-8 0,14-3 0</inkml:trace>
  <inkml:trace contextRef="#ctx0" brushRef="#br0" timeOffset="84795.4787">6442 12433 58,'15'-1'36,"-10"12"1,-5 5 0,4 25-10,-13-6-17,9 19-3,-10-2-1,4 9-3,-2-3-1,0-3-2,3-6-3,-3-15-5,14-2-29,-8-16-1,5-4 1,-3-12-1</inkml:trace>
  <inkml:trace contextRef="#ctx0" brushRef="#br0" timeOffset="85256.5248">6309 12777 74,'13'-3'35,"4"7"0,-1-5-1,10 11-23,-10-9-4,9 6-3,-3-2-1,5 1-2,-4-4 1,5 0-1,-1-4-1,-1-1 0,0-7 1,-1-1-1,-5-2 0,-4 1 0,-4 1 0,-12 11 0,13-17-1,-13 17 0,-5-11 0,5 11 0,-17-5 0,4 3 0,2 3 0,-1-2 0,1 3 1,11-2-1,-18 12 2,18-12 0,-12 22 0,10-6 2,2 0-1,4 5 1,-1-1 0,5 2 0,1-4-1,4-1 0,3-3-2,1-6-2,5 4-7,-7-16-28,8 2 0,-6-10 0,2 1-1</inkml:trace>
  <inkml:trace contextRef="#ctx0" brushRef="#br0" timeOffset="86035.6027">6784 12816 61,'11'6'33,"-11"-6"0,19-1 1,0 1-22,-13-11-4,10 8-3,-6-9-2,2 4 0,-5-5-2,1 3 0,-3-3-1,-4 1-1,-1 0 0,-3 1 0,3 11 0,-11-14 0,11 14 0,-14 0 1,14 0 1,-17 19 0,7-6 1,2 4 1,-1 0 1,4 6 0,-1-2-1,6 2 0,0-3-1,3-2 0,6-2-2,-9-16 0,26 10-3,-12-13 1,5-6-1,-1-8 0,1 3 1,-3-6-1,1 3 2,-4 3 0,-2 5 1,-11 9 1,12 0 1,-7 16 0,-4 1 0,1 9 0,-4 1 0,3 7 0,-5 0-1,1 0 0,-2-3 0,0-5-1,0-4 0,1-6 0,4-16-1,-8 11 1,8-11-1,-3-15 0,6 2 0,-2-9-2,6 0 0,-4-7-1,7 1 1,-2-4 0,6 4 1,-5-1 0,4 5 2,-1 5 0,-4 3 3,6 9 0,-14 7 0,19 0 1,-19 0 1,15 18-1,-15-18 0,8 28-1,-8-13 0,0 2-1,-4-3-1,-3 1 0,1-4-1,6-11-2,-14 23-4,-2-22-31,16-1-1,0 0 0,-5-18 0</inkml:trace>
  <inkml:trace contextRef="#ctx0" brushRef="#br0" timeOffset="86300.6292">7248 12585 82,'-4'21'38,"6"11"-1,-7 0 1,5 12-30,-6-4-1,6 6-1,-3-5-3,3-1-2,3-3-4,-6-17-7,12 2-27,-9-22-1,13 12 1,-13-12-1</inkml:trace>
  <inkml:trace contextRef="#ctx0" brushRef="#br0" timeOffset="86627.6619">7351 12779 63,'0'0'34,"12"15"1,-13-4 0,10 13-22,-14-13-2,12 8-6,-6-6-2,4 0-1,-5-13-2,12 5 1,-12-5-1,18-5 1,-18 5 0,22-6 1,-11 6 0,1 6 0,-2 5 0,1 5 1,-4 2 0,-1 6 0,-4 2-1,-4 0 0,-5 1 0,-1-3-1,-5-3-1,-1-4-2,2 0-1,-3-12-5,15-5-29,-11 2-2,11-2 1,-5-11 0</inkml:trace>
  <inkml:trace contextRef="#ctx0" brushRef="#br0" timeOffset="87299.7291">8027 12806 47,'0'0'29,"0"0"0,-11-4 0,-1 2-17,12 2-4,-18 8-2,18-8-2,-17 14 0,17-14 0,-17 18 0,14-2 1,-6-4 0,9 12-1,-2-6 0,7 5-1,-2-6 0,8 3-1,1-12-1,4-5-4,11-2-8,-6-22-24,8-4 0,-3-10 0,3-2 0</inkml:trace>
  <inkml:trace contextRef="#ctx0" brushRef="#br0" timeOffset="87643.7634">8177 12512 68,'12'32'36,"-8"-4"1,-1 11-1,-7-1-19,7 18-6,-11-10-5,5 3-3,-2-8-2,3-4 0,2-16-1,2-6 0,-2-15-1,15-6 1,-4-6-1,2-5 1,-2 1 0,0 1 0,-11 15 0,20-13 1,-20 13 0,16 12 0,-9 3 0,2 1-1,0-1 0,4-2-1,4 2-5,-17-15-30,31 0-1,-13-8 0,5-3-1</inkml:trace>
  <inkml:trace contextRef="#ctx0" brushRef="#br0" timeOffset="88035.8027">8535 12807 41,'15'3'31,"-15"-3"-1,0 0 1,15-11-15,-20-6-4,5 17-4,5-21-3,-1 10-1,-7-3 0,3 14 0,-5-16-1,5 16 0,0 0-1,-15 0-1,4 5 1,1 9-1,-2 1 0,2 4 1,-1-2-1,5 3 0,2-6 0,4 2 1,2-3 0,-2-13-1,20 17 1,-7-9 0,2-4-1,0 3 0,-1-4 0,1 1-1,0-4-1,-3-3-2,6 7-9,-18-4-25,21-15 1,-14 2-1,3 2 0</inkml:trace>
  <inkml:trace contextRef="#ctx0" brushRef="#br0" timeOffset="88424.8416">8698 12788 85,'9'18'35,"-9"-6"1,5 11-4,-5-23-21,-2 26-5,1-9-4,5-4 0,-4-13-2,5 16 1,-5-16-2,12-11 1,-2-5 0,1-1-1,1-1 1,0-2 0,0 1 0,0 3 0,-1 4 2,0 9-1,-11 3 2,13 13 0,-12-2 0,1 7-1,-3 0 1,1 3-2,1 1-1,-2-5-3,7 7-9,-6-24-25,9 19-1,-9-19 0,16 4 0</inkml:trace>
  <inkml:trace contextRef="#ctx0" brushRef="#br0" timeOffset="89055.9047">9107 12829 67,'0'0'32,"0"0"1,0 16-1,0-16-22,0 0-1,0 0-3,-1-16-3,1 16 0,1-21-2,-2 7 0,1 2 0,-3-5-1,1 5 0,-3-1 0,5 13 0,-15-10 0,15 10 0,-23 9 0,11 3 0,1 4 0,0 0 0,4 2-1,3-1 2,5-1-1,4-4 0,5-1 0,3 0 1,2-1 0,0 3 1,-2-1 0,-1 5 0,-4 1 1,-2 4-1,-8 0 0,-2 4-1,-6-3 0,-2 1 0,-6-4-2,0 1 1,0-3-2,-3-7-2,10 9-9,-7-20-23,18 0 0,-17-11-1,17-1 2</inkml:trace>
  <inkml:trace contextRef="#ctx0" brushRef="#br0" timeOffset="89288.928">9306 12675 99,'4'27'37,"-11"-2"0,5 18-8,-9-17-23,7 9-2,-2-5-4,-3-16-14,9 4-22,0-18-1,0 0 0,0 0 0</inkml:trace>
  <inkml:trace contextRef="#ctx0" brushRef="#br0" timeOffset="89448.9436">9261 12552 89,'0'0'30,"0"0"-12,0 0-18,0 0-33,17 9 0,-6-7-2</inkml:trace>
  <inkml:trace contextRef="#ctx0" brushRef="#br0" timeOffset="89762.9754">9404 12737 74,'4'25'35,"-2"1"0,0 5 1,-12-10-24,13 12-4,-11-10-4,7-1-2,-1-9-1,2-13-1,0 0 0,11-11 0,0-6-1,2-5 1,1 0 0,-1 1 0,0 1 0,-2 7-1,-11 13 2,18-6-1,-18 6 0,7 18 0,-3-5-1,-4-13-2,13 33-19,-13-33-14,15 19 0,-15-19 0,17 8 1</inkml:trace>
  <inkml:trace contextRef="#ctx0" brushRef="#br0" timeOffset="90212.0203">9656 12881 23,'0'0'30,"14"-11"1,-7 0 0,-6-6-10,13 15-6,-13-20-3,12 15-5,-13-8-2,0 15-2,10-18 0,-10 18-1,-1-12-1,1 12 0,0 0-1,-20 0 0,20 0 1,-20 5-1,9 0-1,0 0 1,11-5 0,-14 12 0,14-12 0,-4 12 0,4-12 1,14 20 1,-10-7 1,7 7 1,-5-2 0,2 7 0,-5-2 0,3 7 0,-7-4 0,1 5-1,-5-4-2,-1 1 1,-1-4-2,-1 2 0,-4-6 1,-2 0-3,2 3-6,-11-17-29,9 1 0,-5-8-1,5-3 1</inkml:trace>
  <inkml:trace contextRef="#ctx0" brushRef="#br0" timeOffset="91067.1058">10052 12738 51,'0'0'33,"0"0"-1,0 0 1,0 0-14,3 22-9,-12-6-3,12 9-2,-5-2-3,3 4 1,-1-6-1,6-2 0,-6-19 0,18 11-1,-3-21 0,0-4-1,-1-3 0,3-2 0,-3 1 1,-2 2-1,-12 16 1,14-9 0,-14 9 0,9 18 0,-4-7 0,4 1 1,-9-12-1,23 17 1,-8-18 0,5-7-1,-1-4 1,-1-2 0,-3-7 0,-3 4-1,-4 1-1,-2 2-2,-6 14-5,0 0-30,0-14-1,0 14 0,0 0 0</inkml:trace>
  <inkml:trace contextRef="#ctx0" brushRef="#br0" timeOffset="91425.1416">10445 12704 75,'0'0'37,"0"0"1,2 24 0,-10-13-21,6 21-8,-9-7-3,7 7-3,-4-2-2,5-7-2,7 2-5,-4-25-19,0 0-12,0 0-2,20-25 1,-13-4 1</inkml:trace>
  <inkml:trace contextRef="#ctx0" brushRef="#br0" timeOffset="91563.1554">10457 12458 85,'-9'-14'36,"-2"7"-1,11 7-3,-13 2-33,13-2-30,-2 16-3,2-16-1,8 15-1</inkml:trace>
  <inkml:trace contextRef="#ctx0" brushRef="#br0" timeOffset="91777.1768">10586 12386 49,'13'23'35,"-4"7"0,2 12 1,-5-7-14,8 26-6,-19-12-7,10 13-5,-11-8-2,-2-2-1,1-2-7,-10-12-30,8-8 1,0-15-2,9-15 1</inkml:trace>
  <inkml:trace contextRef="#ctx0" brushRef="#br0" timeOffset="92288.2279">10483 12795 36,'14'-14'29,"-3"11"-1,-3-10 2,-4-5-17,13 9-3,-9-10-4,9 3-1,-5-6-1,4 4-1,-4-7 0,6 7-1,-2-6 1,8 5 0,-6-3 1,4 8 0,-6 1 0,4 9 1,-4 1 1,3 14-1,-8 0 1,0 15 0,-10 2-1,0 11 0,-8-1-1,1 5-2,-8-4 0,3-2-1,0-7-2,-1-6 1,7-8-1,5-16-1,0 0 0,0 0 1,20-23-1,-7 6 0,-2 1 1,5-1 0,-5 4 0,2 4 2,1 8 0,-2 10 1,-2 2-1,1 4 0,2 2 0,-1 0-1,12 4-7,-11-16-31,15-5 0,-2-16-1,7-6-1</inkml:trace>
  <inkml:trace contextRef="#ctx0" brushRef="#br0" timeOffset="92931.2919">11160 12498 77,'0'0'35,"0"0"2,6 23-1,-3-9-23,6 22-4,-7-2-3,10 8-2,-9-2 0,8 3-2,-6-9 0,1-4-1,-1-7-1,0-9 1,-5-14-1,0 0 0,11-15 1,-7-5-1,6-4 1,-2-9-1,2-1 0,2-5-1,1 5 0,2-6-1,6 15-12,-8-8-23,2 12-2,-7 1 1,3 10-1</inkml:trace>
  <inkml:trace contextRef="#ctx0" brushRef="#br0" timeOffset="93481.3471">11442 12781 51,'0'0'33,"0"0"2,10-11-1,-13-4-14,3 15-6,0 0-7,0 0-3,3-13-1,-3 13-1,0 0 0,0 0-1,-15 0 0,15 0-1,-19 13 0,8-1 1,-4 5-1,0 3 0,-1 4 0,4 4 1,-1 0-1,2 1 0,3-1 0,4-4 0,5-6 0,1-4 0,-2-14-1,17 4 1,-1-8 0,0-4 0,-1-1 1,-1 4 0,-14 5 2,16 1 0,-16-1 0,-3 25 0,-6-6 0,0 4 0,2-1-3,2-5-3,20-2-33,-15-15-3,22 10 1,-5-17-3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8B08B9-5A04-4044-A9CF-26E362CC3E14}" type="datetimeFigureOut">
              <a:rPr lang="en-US" smtClean="0"/>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103C0-EBBE-4BAB-A1C2-03F8CB28150C}" type="slidenum">
              <a:rPr lang="en-US" smtClean="0"/>
              <a:t>‹#›</a:t>
            </a:fld>
            <a:endParaRPr lang="en-US"/>
          </a:p>
        </p:txBody>
      </p:sp>
    </p:spTree>
    <p:extLst>
      <p:ext uri="{BB962C8B-B14F-4D97-AF65-F5344CB8AC3E}">
        <p14:creationId xmlns:p14="http://schemas.microsoft.com/office/powerpoint/2010/main" val="113632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spcBef>
                <a:spcPct val="30000"/>
              </a:spcBef>
              <a:defRPr sz="1200">
                <a:solidFill>
                  <a:schemeClr val="tx1"/>
                </a:solidFill>
                <a:latin typeface="Calibri" pitchFamily="34" charset="0"/>
              </a:defRPr>
            </a:lvl1pPr>
            <a:lvl2pPr marL="730171" indent="-280835" defTabSz="914274" eaLnBrk="0" hangingPunct="0">
              <a:spcBef>
                <a:spcPct val="30000"/>
              </a:spcBef>
              <a:defRPr sz="1200">
                <a:solidFill>
                  <a:schemeClr val="tx1"/>
                </a:solidFill>
                <a:latin typeface="Calibri" pitchFamily="34" charset="0"/>
              </a:defRPr>
            </a:lvl2pPr>
            <a:lvl3pPr marL="1123340" indent="-224668" defTabSz="914274" eaLnBrk="0" hangingPunct="0">
              <a:spcBef>
                <a:spcPct val="30000"/>
              </a:spcBef>
              <a:defRPr sz="1200">
                <a:solidFill>
                  <a:schemeClr val="tx1"/>
                </a:solidFill>
                <a:latin typeface="Calibri" pitchFamily="34" charset="0"/>
              </a:defRPr>
            </a:lvl3pPr>
            <a:lvl4pPr marL="1572677" indent="-224668" defTabSz="914274" eaLnBrk="0" hangingPunct="0">
              <a:spcBef>
                <a:spcPct val="30000"/>
              </a:spcBef>
              <a:defRPr sz="1200">
                <a:solidFill>
                  <a:schemeClr val="tx1"/>
                </a:solidFill>
                <a:latin typeface="Calibri" pitchFamily="34" charset="0"/>
              </a:defRPr>
            </a:lvl4pPr>
            <a:lvl5pPr marL="2022013" indent="-224668" defTabSz="914274" eaLnBrk="0" hangingPunct="0">
              <a:spcBef>
                <a:spcPct val="30000"/>
              </a:spcBef>
              <a:defRPr sz="1200">
                <a:solidFill>
                  <a:schemeClr val="tx1"/>
                </a:solidFill>
                <a:latin typeface="Calibri" pitchFamily="34" charset="0"/>
              </a:defRPr>
            </a:lvl5pPr>
            <a:lvl6pPr marL="2471349" indent="-224668" defTabSz="914274" eaLnBrk="0" fontAlgn="base" hangingPunct="0">
              <a:spcBef>
                <a:spcPct val="30000"/>
              </a:spcBef>
              <a:spcAft>
                <a:spcPct val="0"/>
              </a:spcAft>
              <a:defRPr sz="1200">
                <a:solidFill>
                  <a:schemeClr val="tx1"/>
                </a:solidFill>
                <a:latin typeface="Calibri" pitchFamily="34" charset="0"/>
              </a:defRPr>
            </a:lvl6pPr>
            <a:lvl7pPr marL="2920685" indent="-224668" defTabSz="914274" eaLnBrk="0" fontAlgn="base" hangingPunct="0">
              <a:spcBef>
                <a:spcPct val="30000"/>
              </a:spcBef>
              <a:spcAft>
                <a:spcPct val="0"/>
              </a:spcAft>
              <a:defRPr sz="1200">
                <a:solidFill>
                  <a:schemeClr val="tx1"/>
                </a:solidFill>
                <a:latin typeface="Calibri" pitchFamily="34" charset="0"/>
              </a:defRPr>
            </a:lvl7pPr>
            <a:lvl8pPr marL="3370021" indent="-224668" defTabSz="914274" eaLnBrk="0" fontAlgn="base" hangingPunct="0">
              <a:spcBef>
                <a:spcPct val="30000"/>
              </a:spcBef>
              <a:spcAft>
                <a:spcPct val="0"/>
              </a:spcAft>
              <a:defRPr sz="1200">
                <a:solidFill>
                  <a:schemeClr val="tx1"/>
                </a:solidFill>
                <a:latin typeface="Calibri" pitchFamily="34" charset="0"/>
              </a:defRPr>
            </a:lvl8pPr>
            <a:lvl9pPr marL="3819357" indent="-224668" defTabSz="91427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2D2AF4-36C5-4D4B-BDCD-593B5544AAB4}" type="slidenum">
              <a:rPr lang="en-US" altLang="en-US">
                <a:latin typeface="Times New Roman" pitchFamily="18" charset="0"/>
              </a:rPr>
              <a:pPr eaLnBrk="1" hangingPunct="1">
                <a:spcBef>
                  <a:spcPct val="0"/>
                </a:spcBef>
              </a:pPr>
              <a:t>3</a:t>
            </a:fld>
            <a:endParaRPr lang="en-US" altLang="en-US">
              <a:latin typeface="Times New Roman" pitchFamily="18" charset="0"/>
            </a:endParaRPr>
          </a:p>
        </p:txBody>
      </p:sp>
      <p:sp>
        <p:nvSpPr>
          <p:cNvPr id="26627" name="Rectangle 2"/>
          <p:cNvSpPr>
            <a:spLocks noGrp="1" noRot="1" noChangeAspect="1" noChangeArrowheads="1" noTextEdit="1"/>
          </p:cNvSpPr>
          <p:nvPr>
            <p:ph type="sldImg"/>
          </p:nvPr>
        </p:nvSpPr>
        <p:spPr bwMode="auto">
          <a:xfrm>
            <a:off x="1103313" y="674688"/>
            <a:ext cx="4600575" cy="3451225"/>
          </a:xfrm>
          <a:solidFill>
            <a:srgbClr val="FFFFFF"/>
          </a:solidFill>
          <a:ln>
            <a:solidFill>
              <a:srgbClr val="000000"/>
            </a:solidFill>
            <a:miter lim="800000"/>
            <a:headEnd/>
            <a:tailEnd/>
          </a:ln>
        </p:spPr>
      </p:sp>
      <p:sp>
        <p:nvSpPr>
          <p:cNvPr id="26628" name="Rectangle 3"/>
          <p:cNvSpPr>
            <a:spLocks noGrp="1" noChangeArrowheads="1"/>
          </p:cNvSpPr>
          <p:nvPr>
            <p:ph type="body" idx="1"/>
          </p:nvPr>
        </p:nvSpPr>
        <p:spPr bwMode="auto">
          <a:xfrm>
            <a:off x="899257" y="4353095"/>
            <a:ext cx="5011257" cy="4127934"/>
          </a:xfrm>
          <a:solidFill>
            <a:srgbClr val="FFFFFF"/>
          </a:solidFill>
          <a:ln>
            <a:solidFill>
              <a:srgbClr val="000000"/>
            </a:solidFill>
            <a:miter lim="800000"/>
            <a:headEnd/>
            <a:tailEnd/>
          </a:ln>
        </p:spPr>
        <p:txBody>
          <a:bodyPr wrap="square" lIns="89914" tIns="44957" rIns="89914" bIns="44957" numCol="1" anchor="t" anchorCtr="0" compatLnSpc="1">
            <a:prstTxWarp prst="textNoShape">
              <a:avLst/>
            </a:prstTxWarp>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spcBef>
                <a:spcPct val="30000"/>
              </a:spcBef>
              <a:defRPr sz="1200">
                <a:solidFill>
                  <a:schemeClr val="tx1"/>
                </a:solidFill>
                <a:latin typeface="Calibri" pitchFamily="34" charset="0"/>
              </a:defRPr>
            </a:lvl1pPr>
            <a:lvl2pPr marL="730171" indent="-280835" defTabSz="914274" eaLnBrk="0" hangingPunct="0">
              <a:spcBef>
                <a:spcPct val="30000"/>
              </a:spcBef>
              <a:defRPr sz="1200">
                <a:solidFill>
                  <a:schemeClr val="tx1"/>
                </a:solidFill>
                <a:latin typeface="Calibri" pitchFamily="34" charset="0"/>
              </a:defRPr>
            </a:lvl2pPr>
            <a:lvl3pPr marL="1123340" indent="-224668" defTabSz="914274" eaLnBrk="0" hangingPunct="0">
              <a:spcBef>
                <a:spcPct val="30000"/>
              </a:spcBef>
              <a:defRPr sz="1200">
                <a:solidFill>
                  <a:schemeClr val="tx1"/>
                </a:solidFill>
                <a:latin typeface="Calibri" pitchFamily="34" charset="0"/>
              </a:defRPr>
            </a:lvl3pPr>
            <a:lvl4pPr marL="1572677" indent="-224668" defTabSz="914274" eaLnBrk="0" hangingPunct="0">
              <a:spcBef>
                <a:spcPct val="30000"/>
              </a:spcBef>
              <a:defRPr sz="1200">
                <a:solidFill>
                  <a:schemeClr val="tx1"/>
                </a:solidFill>
                <a:latin typeface="Calibri" pitchFamily="34" charset="0"/>
              </a:defRPr>
            </a:lvl4pPr>
            <a:lvl5pPr marL="2022013" indent="-224668" defTabSz="914274" eaLnBrk="0" hangingPunct="0">
              <a:spcBef>
                <a:spcPct val="30000"/>
              </a:spcBef>
              <a:defRPr sz="1200">
                <a:solidFill>
                  <a:schemeClr val="tx1"/>
                </a:solidFill>
                <a:latin typeface="Calibri" pitchFamily="34" charset="0"/>
              </a:defRPr>
            </a:lvl5pPr>
            <a:lvl6pPr marL="2471349" indent="-224668" defTabSz="914274" eaLnBrk="0" fontAlgn="base" hangingPunct="0">
              <a:spcBef>
                <a:spcPct val="30000"/>
              </a:spcBef>
              <a:spcAft>
                <a:spcPct val="0"/>
              </a:spcAft>
              <a:defRPr sz="1200">
                <a:solidFill>
                  <a:schemeClr val="tx1"/>
                </a:solidFill>
                <a:latin typeface="Calibri" pitchFamily="34" charset="0"/>
              </a:defRPr>
            </a:lvl6pPr>
            <a:lvl7pPr marL="2920685" indent="-224668" defTabSz="914274" eaLnBrk="0" fontAlgn="base" hangingPunct="0">
              <a:spcBef>
                <a:spcPct val="30000"/>
              </a:spcBef>
              <a:spcAft>
                <a:spcPct val="0"/>
              </a:spcAft>
              <a:defRPr sz="1200">
                <a:solidFill>
                  <a:schemeClr val="tx1"/>
                </a:solidFill>
                <a:latin typeface="Calibri" pitchFamily="34" charset="0"/>
              </a:defRPr>
            </a:lvl7pPr>
            <a:lvl8pPr marL="3370021" indent="-224668" defTabSz="914274" eaLnBrk="0" fontAlgn="base" hangingPunct="0">
              <a:spcBef>
                <a:spcPct val="30000"/>
              </a:spcBef>
              <a:spcAft>
                <a:spcPct val="0"/>
              </a:spcAft>
              <a:defRPr sz="1200">
                <a:solidFill>
                  <a:schemeClr val="tx1"/>
                </a:solidFill>
                <a:latin typeface="Calibri" pitchFamily="34" charset="0"/>
              </a:defRPr>
            </a:lvl8pPr>
            <a:lvl9pPr marL="3819357" indent="-224668" defTabSz="91427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0D01BE9-08CE-46FE-A397-EA7A0D382349}" type="slidenum">
              <a:rPr lang="en-US" altLang="en-US">
                <a:latin typeface="Times New Roman" pitchFamily="18" charset="0"/>
              </a:rPr>
              <a:pPr eaLnBrk="1" hangingPunct="1">
                <a:spcBef>
                  <a:spcPct val="0"/>
                </a:spcBef>
              </a:pPr>
              <a:t>4</a:t>
            </a:fld>
            <a:endParaRPr lang="en-US" altLang="en-US">
              <a:latin typeface="Times New Roman" pitchFamily="18" charset="0"/>
            </a:endParaRPr>
          </a:p>
        </p:txBody>
      </p:sp>
      <p:sp>
        <p:nvSpPr>
          <p:cNvPr id="26627" name="Rectangle 2"/>
          <p:cNvSpPr>
            <a:spLocks noGrp="1" noRot="1" noChangeAspect="1" noChangeArrowheads="1" noTextEdit="1"/>
          </p:cNvSpPr>
          <p:nvPr>
            <p:ph type="sldImg"/>
          </p:nvPr>
        </p:nvSpPr>
        <p:spPr bwMode="auto">
          <a:xfrm>
            <a:off x="1103313" y="674688"/>
            <a:ext cx="4602162" cy="3452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899257" y="4353095"/>
            <a:ext cx="5011257" cy="41279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18" tIns="44959" rIns="89918" bIns="44959" numCol="1" anchor="t" anchorCtr="0" compatLnSpc="1">
            <a:prstTxWarp prst="textNoShape">
              <a:avLst/>
            </a:prstTxWarp>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spcBef>
                <a:spcPct val="30000"/>
              </a:spcBef>
              <a:defRPr sz="1200">
                <a:solidFill>
                  <a:schemeClr val="tx1"/>
                </a:solidFill>
                <a:latin typeface="Calibri" pitchFamily="34" charset="0"/>
              </a:defRPr>
            </a:lvl1pPr>
            <a:lvl2pPr marL="730171" indent="-280835" defTabSz="914274" eaLnBrk="0" hangingPunct="0">
              <a:spcBef>
                <a:spcPct val="30000"/>
              </a:spcBef>
              <a:defRPr sz="1200">
                <a:solidFill>
                  <a:schemeClr val="tx1"/>
                </a:solidFill>
                <a:latin typeface="Calibri" pitchFamily="34" charset="0"/>
              </a:defRPr>
            </a:lvl2pPr>
            <a:lvl3pPr marL="1123340" indent="-224668" defTabSz="914274" eaLnBrk="0" hangingPunct="0">
              <a:spcBef>
                <a:spcPct val="30000"/>
              </a:spcBef>
              <a:defRPr sz="1200">
                <a:solidFill>
                  <a:schemeClr val="tx1"/>
                </a:solidFill>
                <a:latin typeface="Calibri" pitchFamily="34" charset="0"/>
              </a:defRPr>
            </a:lvl3pPr>
            <a:lvl4pPr marL="1572677" indent="-224668" defTabSz="914274" eaLnBrk="0" hangingPunct="0">
              <a:spcBef>
                <a:spcPct val="30000"/>
              </a:spcBef>
              <a:defRPr sz="1200">
                <a:solidFill>
                  <a:schemeClr val="tx1"/>
                </a:solidFill>
                <a:latin typeface="Calibri" pitchFamily="34" charset="0"/>
              </a:defRPr>
            </a:lvl4pPr>
            <a:lvl5pPr marL="2022013" indent="-224668" defTabSz="914274" eaLnBrk="0" hangingPunct="0">
              <a:spcBef>
                <a:spcPct val="30000"/>
              </a:spcBef>
              <a:defRPr sz="1200">
                <a:solidFill>
                  <a:schemeClr val="tx1"/>
                </a:solidFill>
                <a:latin typeface="Calibri" pitchFamily="34" charset="0"/>
              </a:defRPr>
            </a:lvl5pPr>
            <a:lvl6pPr marL="2471349" indent="-224668" defTabSz="914274" eaLnBrk="0" fontAlgn="base" hangingPunct="0">
              <a:spcBef>
                <a:spcPct val="30000"/>
              </a:spcBef>
              <a:spcAft>
                <a:spcPct val="0"/>
              </a:spcAft>
              <a:defRPr sz="1200">
                <a:solidFill>
                  <a:schemeClr val="tx1"/>
                </a:solidFill>
                <a:latin typeface="Calibri" pitchFamily="34" charset="0"/>
              </a:defRPr>
            </a:lvl6pPr>
            <a:lvl7pPr marL="2920685" indent="-224668" defTabSz="914274" eaLnBrk="0" fontAlgn="base" hangingPunct="0">
              <a:spcBef>
                <a:spcPct val="30000"/>
              </a:spcBef>
              <a:spcAft>
                <a:spcPct val="0"/>
              </a:spcAft>
              <a:defRPr sz="1200">
                <a:solidFill>
                  <a:schemeClr val="tx1"/>
                </a:solidFill>
                <a:latin typeface="Calibri" pitchFamily="34" charset="0"/>
              </a:defRPr>
            </a:lvl7pPr>
            <a:lvl8pPr marL="3370021" indent="-224668" defTabSz="914274" eaLnBrk="0" fontAlgn="base" hangingPunct="0">
              <a:spcBef>
                <a:spcPct val="30000"/>
              </a:spcBef>
              <a:spcAft>
                <a:spcPct val="0"/>
              </a:spcAft>
              <a:defRPr sz="1200">
                <a:solidFill>
                  <a:schemeClr val="tx1"/>
                </a:solidFill>
                <a:latin typeface="Calibri" pitchFamily="34" charset="0"/>
              </a:defRPr>
            </a:lvl8pPr>
            <a:lvl9pPr marL="3819357" indent="-224668" defTabSz="91427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2CCFE31-2D62-4D26-B43F-76F6408691E3}" type="slidenum">
              <a:rPr lang="en-US" altLang="en-US">
                <a:latin typeface="Times New Roman" pitchFamily="18" charset="0"/>
              </a:rPr>
              <a:pPr eaLnBrk="1" hangingPunct="1">
                <a:spcBef>
                  <a:spcPct val="0"/>
                </a:spcBef>
              </a:pPr>
              <a:t>5</a:t>
            </a:fld>
            <a:endParaRPr lang="en-US" altLang="en-US">
              <a:latin typeface="Times New Roman" pitchFamily="18" charset="0"/>
            </a:endParaRPr>
          </a:p>
        </p:txBody>
      </p:sp>
      <p:sp>
        <p:nvSpPr>
          <p:cNvPr id="27651" name="Rectangle 2"/>
          <p:cNvSpPr>
            <a:spLocks noGrp="1" noRot="1" noChangeAspect="1" noChangeArrowheads="1" noTextEdit="1"/>
          </p:cNvSpPr>
          <p:nvPr>
            <p:ph type="sldImg"/>
          </p:nvPr>
        </p:nvSpPr>
        <p:spPr bwMode="auto">
          <a:xfrm>
            <a:off x="1103313" y="674688"/>
            <a:ext cx="4600575" cy="3451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xfrm>
            <a:off x="899257" y="4353095"/>
            <a:ext cx="5011257" cy="41279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14" tIns="44957" rIns="89914" bIns="44957" numCol="1" anchor="t" anchorCtr="0" compatLnSpc="1">
            <a:prstTxWarp prst="textNoShape">
              <a:avLst/>
            </a:prstTxWarp>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spcBef>
                <a:spcPct val="30000"/>
              </a:spcBef>
              <a:defRPr sz="1200">
                <a:solidFill>
                  <a:schemeClr val="tx1"/>
                </a:solidFill>
                <a:latin typeface="Calibri" pitchFamily="34" charset="0"/>
              </a:defRPr>
            </a:lvl1pPr>
            <a:lvl2pPr marL="730171" indent="-280835" defTabSz="914274" eaLnBrk="0" hangingPunct="0">
              <a:spcBef>
                <a:spcPct val="30000"/>
              </a:spcBef>
              <a:defRPr sz="1200">
                <a:solidFill>
                  <a:schemeClr val="tx1"/>
                </a:solidFill>
                <a:latin typeface="Calibri" pitchFamily="34" charset="0"/>
              </a:defRPr>
            </a:lvl2pPr>
            <a:lvl3pPr marL="1123340" indent="-224668" defTabSz="914274" eaLnBrk="0" hangingPunct="0">
              <a:spcBef>
                <a:spcPct val="30000"/>
              </a:spcBef>
              <a:defRPr sz="1200">
                <a:solidFill>
                  <a:schemeClr val="tx1"/>
                </a:solidFill>
                <a:latin typeface="Calibri" pitchFamily="34" charset="0"/>
              </a:defRPr>
            </a:lvl3pPr>
            <a:lvl4pPr marL="1572677" indent="-224668" defTabSz="914274" eaLnBrk="0" hangingPunct="0">
              <a:spcBef>
                <a:spcPct val="30000"/>
              </a:spcBef>
              <a:defRPr sz="1200">
                <a:solidFill>
                  <a:schemeClr val="tx1"/>
                </a:solidFill>
                <a:latin typeface="Calibri" pitchFamily="34" charset="0"/>
              </a:defRPr>
            </a:lvl4pPr>
            <a:lvl5pPr marL="2022013" indent="-224668" defTabSz="914274" eaLnBrk="0" hangingPunct="0">
              <a:spcBef>
                <a:spcPct val="30000"/>
              </a:spcBef>
              <a:defRPr sz="1200">
                <a:solidFill>
                  <a:schemeClr val="tx1"/>
                </a:solidFill>
                <a:latin typeface="Calibri" pitchFamily="34" charset="0"/>
              </a:defRPr>
            </a:lvl5pPr>
            <a:lvl6pPr marL="2471349" indent="-224668" defTabSz="914274" eaLnBrk="0" fontAlgn="base" hangingPunct="0">
              <a:spcBef>
                <a:spcPct val="30000"/>
              </a:spcBef>
              <a:spcAft>
                <a:spcPct val="0"/>
              </a:spcAft>
              <a:defRPr sz="1200">
                <a:solidFill>
                  <a:schemeClr val="tx1"/>
                </a:solidFill>
                <a:latin typeface="Calibri" pitchFamily="34" charset="0"/>
              </a:defRPr>
            </a:lvl6pPr>
            <a:lvl7pPr marL="2920685" indent="-224668" defTabSz="914274" eaLnBrk="0" fontAlgn="base" hangingPunct="0">
              <a:spcBef>
                <a:spcPct val="30000"/>
              </a:spcBef>
              <a:spcAft>
                <a:spcPct val="0"/>
              </a:spcAft>
              <a:defRPr sz="1200">
                <a:solidFill>
                  <a:schemeClr val="tx1"/>
                </a:solidFill>
                <a:latin typeface="Calibri" pitchFamily="34" charset="0"/>
              </a:defRPr>
            </a:lvl7pPr>
            <a:lvl8pPr marL="3370021" indent="-224668" defTabSz="914274" eaLnBrk="0" fontAlgn="base" hangingPunct="0">
              <a:spcBef>
                <a:spcPct val="30000"/>
              </a:spcBef>
              <a:spcAft>
                <a:spcPct val="0"/>
              </a:spcAft>
              <a:defRPr sz="1200">
                <a:solidFill>
                  <a:schemeClr val="tx1"/>
                </a:solidFill>
                <a:latin typeface="Calibri" pitchFamily="34" charset="0"/>
              </a:defRPr>
            </a:lvl8pPr>
            <a:lvl9pPr marL="3819357" indent="-224668" defTabSz="91427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407033B-272F-47A6-A951-A4C882031085}" type="slidenum">
              <a:rPr lang="en-US" altLang="en-US">
                <a:latin typeface="Times New Roman" pitchFamily="18" charset="0"/>
              </a:rPr>
              <a:pPr eaLnBrk="1" hangingPunct="1">
                <a:spcBef>
                  <a:spcPct val="0"/>
                </a:spcBef>
              </a:pPr>
              <a:t>6</a:t>
            </a:fld>
            <a:endParaRPr lang="en-US" altLang="en-US">
              <a:latin typeface="Times New Roman" pitchFamily="18" charset="0"/>
            </a:endParaRPr>
          </a:p>
        </p:txBody>
      </p:sp>
      <p:sp>
        <p:nvSpPr>
          <p:cNvPr id="28675" name="Rectangle 1026"/>
          <p:cNvSpPr>
            <a:spLocks noGrp="1" noRot="1" noChangeAspect="1" noChangeArrowheads="1" noTextEdit="1"/>
          </p:cNvSpPr>
          <p:nvPr>
            <p:ph type="sldImg"/>
          </p:nvPr>
        </p:nvSpPr>
        <p:spPr bwMode="auto">
          <a:xfrm>
            <a:off x="1103313" y="674688"/>
            <a:ext cx="4600575" cy="3451225"/>
          </a:xfrm>
          <a:solidFill>
            <a:srgbClr val="FFFFFF"/>
          </a:solidFill>
          <a:ln>
            <a:solidFill>
              <a:srgbClr val="000000"/>
            </a:solidFill>
            <a:miter lim="800000"/>
            <a:headEnd/>
            <a:tailEnd/>
          </a:ln>
        </p:spPr>
      </p:sp>
      <p:sp>
        <p:nvSpPr>
          <p:cNvPr id="28676" name="Rectangle 1027"/>
          <p:cNvSpPr>
            <a:spLocks noGrp="1" noChangeArrowheads="1"/>
          </p:cNvSpPr>
          <p:nvPr>
            <p:ph type="body" idx="1"/>
          </p:nvPr>
        </p:nvSpPr>
        <p:spPr bwMode="auto">
          <a:xfrm>
            <a:off x="899257" y="4353095"/>
            <a:ext cx="5011257" cy="4127934"/>
          </a:xfrm>
          <a:solidFill>
            <a:srgbClr val="FFFFFF"/>
          </a:solidFill>
          <a:ln>
            <a:solidFill>
              <a:srgbClr val="000000"/>
            </a:solidFill>
            <a:miter lim="800000"/>
            <a:headEnd/>
            <a:tailEnd/>
          </a:ln>
        </p:spPr>
        <p:txBody>
          <a:bodyPr wrap="square" lIns="89914" tIns="44957" rIns="89914" bIns="44957" numCol="1" anchor="t" anchorCtr="0" compatLnSpc="1">
            <a:prstTxWarp prst="textNoShape">
              <a:avLst/>
            </a:prstTxWarp>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spcBef>
                <a:spcPct val="30000"/>
              </a:spcBef>
              <a:defRPr sz="1200">
                <a:solidFill>
                  <a:schemeClr val="tx1"/>
                </a:solidFill>
                <a:latin typeface="Calibri" pitchFamily="34" charset="0"/>
              </a:defRPr>
            </a:lvl1pPr>
            <a:lvl2pPr marL="730171" indent="-280835" defTabSz="914274" eaLnBrk="0" hangingPunct="0">
              <a:spcBef>
                <a:spcPct val="30000"/>
              </a:spcBef>
              <a:defRPr sz="1200">
                <a:solidFill>
                  <a:schemeClr val="tx1"/>
                </a:solidFill>
                <a:latin typeface="Calibri" pitchFamily="34" charset="0"/>
              </a:defRPr>
            </a:lvl2pPr>
            <a:lvl3pPr marL="1123340" indent="-224668" defTabSz="914274" eaLnBrk="0" hangingPunct="0">
              <a:spcBef>
                <a:spcPct val="30000"/>
              </a:spcBef>
              <a:defRPr sz="1200">
                <a:solidFill>
                  <a:schemeClr val="tx1"/>
                </a:solidFill>
                <a:latin typeface="Calibri" pitchFamily="34" charset="0"/>
              </a:defRPr>
            </a:lvl3pPr>
            <a:lvl4pPr marL="1572677" indent="-224668" defTabSz="914274" eaLnBrk="0" hangingPunct="0">
              <a:spcBef>
                <a:spcPct val="30000"/>
              </a:spcBef>
              <a:defRPr sz="1200">
                <a:solidFill>
                  <a:schemeClr val="tx1"/>
                </a:solidFill>
                <a:latin typeface="Calibri" pitchFamily="34" charset="0"/>
              </a:defRPr>
            </a:lvl4pPr>
            <a:lvl5pPr marL="2022013" indent="-224668" defTabSz="914274" eaLnBrk="0" hangingPunct="0">
              <a:spcBef>
                <a:spcPct val="30000"/>
              </a:spcBef>
              <a:defRPr sz="1200">
                <a:solidFill>
                  <a:schemeClr val="tx1"/>
                </a:solidFill>
                <a:latin typeface="Calibri" pitchFamily="34" charset="0"/>
              </a:defRPr>
            </a:lvl5pPr>
            <a:lvl6pPr marL="2471349" indent="-224668" defTabSz="914274" eaLnBrk="0" fontAlgn="base" hangingPunct="0">
              <a:spcBef>
                <a:spcPct val="30000"/>
              </a:spcBef>
              <a:spcAft>
                <a:spcPct val="0"/>
              </a:spcAft>
              <a:defRPr sz="1200">
                <a:solidFill>
                  <a:schemeClr val="tx1"/>
                </a:solidFill>
                <a:latin typeface="Calibri" pitchFamily="34" charset="0"/>
              </a:defRPr>
            </a:lvl6pPr>
            <a:lvl7pPr marL="2920685" indent="-224668" defTabSz="914274" eaLnBrk="0" fontAlgn="base" hangingPunct="0">
              <a:spcBef>
                <a:spcPct val="30000"/>
              </a:spcBef>
              <a:spcAft>
                <a:spcPct val="0"/>
              </a:spcAft>
              <a:defRPr sz="1200">
                <a:solidFill>
                  <a:schemeClr val="tx1"/>
                </a:solidFill>
                <a:latin typeface="Calibri" pitchFamily="34" charset="0"/>
              </a:defRPr>
            </a:lvl7pPr>
            <a:lvl8pPr marL="3370021" indent="-224668" defTabSz="914274" eaLnBrk="0" fontAlgn="base" hangingPunct="0">
              <a:spcBef>
                <a:spcPct val="30000"/>
              </a:spcBef>
              <a:spcAft>
                <a:spcPct val="0"/>
              </a:spcAft>
              <a:defRPr sz="1200">
                <a:solidFill>
                  <a:schemeClr val="tx1"/>
                </a:solidFill>
                <a:latin typeface="Calibri" pitchFamily="34" charset="0"/>
              </a:defRPr>
            </a:lvl8pPr>
            <a:lvl9pPr marL="3819357" indent="-224668" defTabSz="91427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7A51D14-676F-417C-9146-C943C60CCD62}" type="slidenum">
              <a:rPr lang="en-US" altLang="en-US">
                <a:latin typeface="Times New Roman" pitchFamily="18" charset="0"/>
              </a:rPr>
              <a:pPr eaLnBrk="1" hangingPunct="1">
                <a:spcBef>
                  <a:spcPct val="0"/>
                </a:spcBef>
              </a:pPr>
              <a:t>7</a:t>
            </a:fld>
            <a:endParaRPr lang="en-US" altLang="en-US">
              <a:latin typeface="Times New Roman" pitchFamily="18" charset="0"/>
            </a:endParaRPr>
          </a:p>
        </p:txBody>
      </p:sp>
      <p:sp>
        <p:nvSpPr>
          <p:cNvPr id="31747" name="Rectangle 1026"/>
          <p:cNvSpPr>
            <a:spLocks noGrp="1" noRot="1" noChangeAspect="1" noChangeArrowheads="1" noTextEdit="1"/>
          </p:cNvSpPr>
          <p:nvPr>
            <p:ph type="sldImg"/>
          </p:nvPr>
        </p:nvSpPr>
        <p:spPr bwMode="auto">
          <a:xfrm>
            <a:off x="1103313" y="674688"/>
            <a:ext cx="4600575" cy="3451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1027"/>
          <p:cNvSpPr>
            <a:spLocks noGrp="1" noChangeArrowheads="1"/>
          </p:cNvSpPr>
          <p:nvPr>
            <p:ph type="body" idx="1"/>
          </p:nvPr>
        </p:nvSpPr>
        <p:spPr bwMode="auto">
          <a:xfrm>
            <a:off x="899257" y="4353095"/>
            <a:ext cx="5011257" cy="41279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14" tIns="44957" rIns="89914" bIns="44957" numCol="1" anchor="t" anchorCtr="0" compatLnSpc="1">
            <a:prstTxWarp prst="textNoShape">
              <a:avLst/>
            </a:prstTxWarp>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spcBef>
                <a:spcPct val="30000"/>
              </a:spcBef>
              <a:defRPr sz="1200">
                <a:solidFill>
                  <a:schemeClr val="tx1"/>
                </a:solidFill>
                <a:latin typeface="Calibri" pitchFamily="34" charset="0"/>
              </a:defRPr>
            </a:lvl1pPr>
            <a:lvl2pPr marL="730171" indent="-280835" defTabSz="914274" eaLnBrk="0" hangingPunct="0">
              <a:spcBef>
                <a:spcPct val="30000"/>
              </a:spcBef>
              <a:defRPr sz="1200">
                <a:solidFill>
                  <a:schemeClr val="tx1"/>
                </a:solidFill>
                <a:latin typeface="Calibri" pitchFamily="34" charset="0"/>
              </a:defRPr>
            </a:lvl2pPr>
            <a:lvl3pPr marL="1123340" indent="-224668" defTabSz="914274" eaLnBrk="0" hangingPunct="0">
              <a:spcBef>
                <a:spcPct val="30000"/>
              </a:spcBef>
              <a:defRPr sz="1200">
                <a:solidFill>
                  <a:schemeClr val="tx1"/>
                </a:solidFill>
                <a:latin typeface="Calibri" pitchFamily="34" charset="0"/>
              </a:defRPr>
            </a:lvl3pPr>
            <a:lvl4pPr marL="1572677" indent="-224668" defTabSz="914274" eaLnBrk="0" hangingPunct="0">
              <a:spcBef>
                <a:spcPct val="30000"/>
              </a:spcBef>
              <a:defRPr sz="1200">
                <a:solidFill>
                  <a:schemeClr val="tx1"/>
                </a:solidFill>
                <a:latin typeface="Calibri" pitchFamily="34" charset="0"/>
              </a:defRPr>
            </a:lvl4pPr>
            <a:lvl5pPr marL="2022013" indent="-224668" defTabSz="914274" eaLnBrk="0" hangingPunct="0">
              <a:spcBef>
                <a:spcPct val="30000"/>
              </a:spcBef>
              <a:defRPr sz="1200">
                <a:solidFill>
                  <a:schemeClr val="tx1"/>
                </a:solidFill>
                <a:latin typeface="Calibri" pitchFamily="34" charset="0"/>
              </a:defRPr>
            </a:lvl5pPr>
            <a:lvl6pPr marL="2471349" indent="-224668" defTabSz="914274" eaLnBrk="0" fontAlgn="base" hangingPunct="0">
              <a:spcBef>
                <a:spcPct val="30000"/>
              </a:spcBef>
              <a:spcAft>
                <a:spcPct val="0"/>
              </a:spcAft>
              <a:defRPr sz="1200">
                <a:solidFill>
                  <a:schemeClr val="tx1"/>
                </a:solidFill>
                <a:latin typeface="Calibri" pitchFamily="34" charset="0"/>
              </a:defRPr>
            </a:lvl6pPr>
            <a:lvl7pPr marL="2920685" indent="-224668" defTabSz="914274" eaLnBrk="0" fontAlgn="base" hangingPunct="0">
              <a:spcBef>
                <a:spcPct val="30000"/>
              </a:spcBef>
              <a:spcAft>
                <a:spcPct val="0"/>
              </a:spcAft>
              <a:defRPr sz="1200">
                <a:solidFill>
                  <a:schemeClr val="tx1"/>
                </a:solidFill>
                <a:latin typeface="Calibri" pitchFamily="34" charset="0"/>
              </a:defRPr>
            </a:lvl7pPr>
            <a:lvl8pPr marL="3370021" indent="-224668" defTabSz="914274" eaLnBrk="0" fontAlgn="base" hangingPunct="0">
              <a:spcBef>
                <a:spcPct val="30000"/>
              </a:spcBef>
              <a:spcAft>
                <a:spcPct val="0"/>
              </a:spcAft>
              <a:defRPr sz="1200">
                <a:solidFill>
                  <a:schemeClr val="tx1"/>
                </a:solidFill>
                <a:latin typeface="Calibri" pitchFamily="34" charset="0"/>
              </a:defRPr>
            </a:lvl8pPr>
            <a:lvl9pPr marL="3819357" indent="-224668" defTabSz="91427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77FD1D3-EDDE-49ED-99DC-91E8E580665C}" type="slidenum">
              <a:rPr lang="en-US" altLang="en-US">
                <a:latin typeface="Times New Roman" pitchFamily="18" charset="0"/>
              </a:rPr>
              <a:pPr eaLnBrk="1" hangingPunct="1">
                <a:spcBef>
                  <a:spcPct val="0"/>
                </a:spcBef>
              </a:pPr>
              <a:t>8</a:t>
            </a:fld>
            <a:endParaRPr lang="en-US" altLang="en-US">
              <a:latin typeface="Times New Roman" pitchFamily="18" charset="0"/>
            </a:endParaRPr>
          </a:p>
        </p:txBody>
      </p:sp>
      <p:sp>
        <p:nvSpPr>
          <p:cNvPr id="32771" name="Rectangle 2"/>
          <p:cNvSpPr>
            <a:spLocks noGrp="1" noRot="1" noChangeAspect="1" noChangeArrowheads="1" noTextEdit="1"/>
          </p:cNvSpPr>
          <p:nvPr>
            <p:ph type="sldImg"/>
          </p:nvPr>
        </p:nvSpPr>
        <p:spPr bwMode="auto">
          <a:xfrm>
            <a:off x="1103313" y="674688"/>
            <a:ext cx="4600575" cy="3451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899257" y="4353095"/>
            <a:ext cx="5011257" cy="41279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14" tIns="44957" rIns="89914" bIns="44957" numCol="1" anchor="t" anchorCtr="0" compatLnSpc="1">
            <a:prstTxWarp prst="textNoShape">
              <a:avLst/>
            </a:prstTxWarp>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spcBef>
                <a:spcPct val="30000"/>
              </a:spcBef>
              <a:defRPr sz="1200">
                <a:solidFill>
                  <a:schemeClr val="tx1"/>
                </a:solidFill>
                <a:latin typeface="Calibri" pitchFamily="34" charset="0"/>
              </a:defRPr>
            </a:lvl1pPr>
            <a:lvl2pPr marL="730171" indent="-280835" defTabSz="914274" eaLnBrk="0" hangingPunct="0">
              <a:spcBef>
                <a:spcPct val="30000"/>
              </a:spcBef>
              <a:defRPr sz="1200">
                <a:solidFill>
                  <a:schemeClr val="tx1"/>
                </a:solidFill>
                <a:latin typeface="Calibri" pitchFamily="34" charset="0"/>
              </a:defRPr>
            </a:lvl2pPr>
            <a:lvl3pPr marL="1123340" indent="-224668" defTabSz="914274" eaLnBrk="0" hangingPunct="0">
              <a:spcBef>
                <a:spcPct val="30000"/>
              </a:spcBef>
              <a:defRPr sz="1200">
                <a:solidFill>
                  <a:schemeClr val="tx1"/>
                </a:solidFill>
                <a:latin typeface="Calibri" pitchFamily="34" charset="0"/>
              </a:defRPr>
            </a:lvl3pPr>
            <a:lvl4pPr marL="1572677" indent="-224668" defTabSz="914274" eaLnBrk="0" hangingPunct="0">
              <a:spcBef>
                <a:spcPct val="30000"/>
              </a:spcBef>
              <a:defRPr sz="1200">
                <a:solidFill>
                  <a:schemeClr val="tx1"/>
                </a:solidFill>
                <a:latin typeface="Calibri" pitchFamily="34" charset="0"/>
              </a:defRPr>
            </a:lvl4pPr>
            <a:lvl5pPr marL="2022013" indent="-224668" defTabSz="914274" eaLnBrk="0" hangingPunct="0">
              <a:spcBef>
                <a:spcPct val="30000"/>
              </a:spcBef>
              <a:defRPr sz="1200">
                <a:solidFill>
                  <a:schemeClr val="tx1"/>
                </a:solidFill>
                <a:latin typeface="Calibri" pitchFamily="34" charset="0"/>
              </a:defRPr>
            </a:lvl5pPr>
            <a:lvl6pPr marL="2471349" indent="-224668" defTabSz="914274" eaLnBrk="0" fontAlgn="base" hangingPunct="0">
              <a:spcBef>
                <a:spcPct val="30000"/>
              </a:spcBef>
              <a:spcAft>
                <a:spcPct val="0"/>
              </a:spcAft>
              <a:defRPr sz="1200">
                <a:solidFill>
                  <a:schemeClr val="tx1"/>
                </a:solidFill>
                <a:latin typeface="Calibri" pitchFamily="34" charset="0"/>
              </a:defRPr>
            </a:lvl6pPr>
            <a:lvl7pPr marL="2920685" indent="-224668" defTabSz="914274" eaLnBrk="0" fontAlgn="base" hangingPunct="0">
              <a:spcBef>
                <a:spcPct val="30000"/>
              </a:spcBef>
              <a:spcAft>
                <a:spcPct val="0"/>
              </a:spcAft>
              <a:defRPr sz="1200">
                <a:solidFill>
                  <a:schemeClr val="tx1"/>
                </a:solidFill>
                <a:latin typeface="Calibri" pitchFamily="34" charset="0"/>
              </a:defRPr>
            </a:lvl7pPr>
            <a:lvl8pPr marL="3370021" indent="-224668" defTabSz="914274" eaLnBrk="0" fontAlgn="base" hangingPunct="0">
              <a:spcBef>
                <a:spcPct val="30000"/>
              </a:spcBef>
              <a:spcAft>
                <a:spcPct val="0"/>
              </a:spcAft>
              <a:defRPr sz="1200">
                <a:solidFill>
                  <a:schemeClr val="tx1"/>
                </a:solidFill>
                <a:latin typeface="Calibri" pitchFamily="34" charset="0"/>
              </a:defRPr>
            </a:lvl8pPr>
            <a:lvl9pPr marL="3819357" indent="-224668" defTabSz="91427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E0561ED-EF36-4E2A-B234-A78D7B1B1D2D}" type="slidenum">
              <a:rPr lang="en-US" altLang="en-US">
                <a:latin typeface="Times New Roman" pitchFamily="18" charset="0"/>
              </a:rPr>
              <a:pPr eaLnBrk="1" hangingPunct="1">
                <a:spcBef>
                  <a:spcPct val="0"/>
                </a:spcBef>
              </a:pPr>
              <a:t>9</a:t>
            </a:fld>
            <a:endParaRPr lang="en-US" altLang="en-US">
              <a:latin typeface="Times New Roman" pitchFamily="18" charset="0"/>
            </a:endParaRPr>
          </a:p>
        </p:txBody>
      </p:sp>
      <p:sp>
        <p:nvSpPr>
          <p:cNvPr id="32771" name="Rectangle 2"/>
          <p:cNvSpPr>
            <a:spLocks noGrp="1" noRot="1" noChangeAspect="1" noChangeArrowheads="1" noTextEdit="1"/>
          </p:cNvSpPr>
          <p:nvPr>
            <p:ph type="sldImg"/>
          </p:nvPr>
        </p:nvSpPr>
        <p:spPr bwMode="auto">
          <a:xfrm>
            <a:off x="1103313" y="674688"/>
            <a:ext cx="4600575" cy="3451225"/>
          </a:xfrm>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xfrm>
            <a:off x="899257" y="4353095"/>
            <a:ext cx="5011257" cy="4127934"/>
          </a:xfrm>
          <a:solidFill>
            <a:srgbClr val="FFFFFF"/>
          </a:solidFill>
          <a:ln>
            <a:solidFill>
              <a:srgbClr val="000000"/>
            </a:solidFill>
            <a:miter lim="800000"/>
            <a:headEnd/>
            <a:tailEnd/>
          </a:ln>
        </p:spPr>
        <p:txBody>
          <a:bodyPr wrap="square" lIns="89914" tIns="44957" rIns="89914" bIns="44957" numCol="1" anchor="t" anchorCtr="0" compatLnSpc="1">
            <a:prstTxWarp prst="textNoShape">
              <a:avLst/>
            </a:prstTxWarp>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spcBef>
                <a:spcPct val="30000"/>
              </a:spcBef>
              <a:defRPr sz="1200">
                <a:solidFill>
                  <a:schemeClr val="tx1"/>
                </a:solidFill>
                <a:latin typeface="Calibri" pitchFamily="34" charset="0"/>
              </a:defRPr>
            </a:lvl1pPr>
            <a:lvl2pPr marL="730171" indent="-280835" defTabSz="914274" eaLnBrk="0" hangingPunct="0">
              <a:spcBef>
                <a:spcPct val="30000"/>
              </a:spcBef>
              <a:defRPr sz="1200">
                <a:solidFill>
                  <a:schemeClr val="tx1"/>
                </a:solidFill>
                <a:latin typeface="Calibri" pitchFamily="34" charset="0"/>
              </a:defRPr>
            </a:lvl2pPr>
            <a:lvl3pPr marL="1123340" indent="-224668" defTabSz="914274" eaLnBrk="0" hangingPunct="0">
              <a:spcBef>
                <a:spcPct val="30000"/>
              </a:spcBef>
              <a:defRPr sz="1200">
                <a:solidFill>
                  <a:schemeClr val="tx1"/>
                </a:solidFill>
                <a:latin typeface="Calibri" pitchFamily="34" charset="0"/>
              </a:defRPr>
            </a:lvl3pPr>
            <a:lvl4pPr marL="1572677" indent="-224668" defTabSz="914274" eaLnBrk="0" hangingPunct="0">
              <a:spcBef>
                <a:spcPct val="30000"/>
              </a:spcBef>
              <a:defRPr sz="1200">
                <a:solidFill>
                  <a:schemeClr val="tx1"/>
                </a:solidFill>
                <a:latin typeface="Calibri" pitchFamily="34" charset="0"/>
              </a:defRPr>
            </a:lvl4pPr>
            <a:lvl5pPr marL="2022013" indent="-224668" defTabSz="914274" eaLnBrk="0" hangingPunct="0">
              <a:spcBef>
                <a:spcPct val="30000"/>
              </a:spcBef>
              <a:defRPr sz="1200">
                <a:solidFill>
                  <a:schemeClr val="tx1"/>
                </a:solidFill>
                <a:latin typeface="Calibri" pitchFamily="34" charset="0"/>
              </a:defRPr>
            </a:lvl5pPr>
            <a:lvl6pPr marL="2471349" indent="-224668" defTabSz="914274" eaLnBrk="0" fontAlgn="base" hangingPunct="0">
              <a:spcBef>
                <a:spcPct val="30000"/>
              </a:spcBef>
              <a:spcAft>
                <a:spcPct val="0"/>
              </a:spcAft>
              <a:defRPr sz="1200">
                <a:solidFill>
                  <a:schemeClr val="tx1"/>
                </a:solidFill>
                <a:latin typeface="Calibri" pitchFamily="34" charset="0"/>
              </a:defRPr>
            </a:lvl6pPr>
            <a:lvl7pPr marL="2920685" indent="-224668" defTabSz="914274" eaLnBrk="0" fontAlgn="base" hangingPunct="0">
              <a:spcBef>
                <a:spcPct val="30000"/>
              </a:spcBef>
              <a:spcAft>
                <a:spcPct val="0"/>
              </a:spcAft>
              <a:defRPr sz="1200">
                <a:solidFill>
                  <a:schemeClr val="tx1"/>
                </a:solidFill>
                <a:latin typeface="Calibri" pitchFamily="34" charset="0"/>
              </a:defRPr>
            </a:lvl7pPr>
            <a:lvl8pPr marL="3370021" indent="-224668" defTabSz="914274" eaLnBrk="0" fontAlgn="base" hangingPunct="0">
              <a:spcBef>
                <a:spcPct val="30000"/>
              </a:spcBef>
              <a:spcAft>
                <a:spcPct val="0"/>
              </a:spcAft>
              <a:defRPr sz="1200">
                <a:solidFill>
                  <a:schemeClr val="tx1"/>
                </a:solidFill>
                <a:latin typeface="Calibri" pitchFamily="34" charset="0"/>
              </a:defRPr>
            </a:lvl8pPr>
            <a:lvl9pPr marL="3819357" indent="-224668" defTabSz="91427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49F78B-34C8-4BA3-8FD2-14876256C97D}" type="slidenum">
              <a:rPr lang="en-US" altLang="en-US">
                <a:latin typeface="Times New Roman" pitchFamily="18" charset="0"/>
              </a:rPr>
              <a:pPr eaLnBrk="1" hangingPunct="1">
                <a:spcBef>
                  <a:spcPct val="0"/>
                </a:spcBef>
              </a:pPr>
              <a:t>10</a:t>
            </a:fld>
            <a:endParaRPr lang="en-US" altLang="en-US">
              <a:latin typeface="Times New Roman" pitchFamily="18" charset="0"/>
            </a:endParaRPr>
          </a:p>
        </p:txBody>
      </p:sp>
      <p:sp>
        <p:nvSpPr>
          <p:cNvPr id="33795" name="Rectangle 2"/>
          <p:cNvSpPr>
            <a:spLocks noGrp="1" noRot="1" noChangeAspect="1" noChangeArrowheads="1" noTextEdit="1"/>
          </p:cNvSpPr>
          <p:nvPr>
            <p:ph type="sldImg"/>
          </p:nvPr>
        </p:nvSpPr>
        <p:spPr bwMode="auto">
          <a:xfrm>
            <a:off x="1103313" y="674688"/>
            <a:ext cx="4600575" cy="3451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899257" y="4353095"/>
            <a:ext cx="5011257" cy="41279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14" tIns="44957" rIns="89914" bIns="44957" numCol="1" anchor="t" anchorCtr="0" compatLnSpc="1">
            <a:prstTxWarp prst="textNoShape">
              <a:avLst/>
            </a:prstTxWarp>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BE2106-88D2-42C9-95A4-ADE98A7C105D}"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BE2106-88D2-42C9-95A4-ADE98A7C105D}"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BE2106-88D2-42C9-95A4-ADE98A7C105D}"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BE2106-88D2-42C9-95A4-ADE98A7C105D}"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BE2106-88D2-42C9-95A4-ADE98A7C105D}"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BE2106-88D2-42C9-95A4-ADE98A7C105D}"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BE2106-88D2-42C9-95A4-ADE98A7C105D}" type="datetimeFigureOut">
              <a:rPr lang="en-US" smtClean="0"/>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BE2106-88D2-42C9-95A4-ADE98A7C105D}" type="datetimeFigureOut">
              <a:rPr lang="en-US" smtClean="0"/>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E2106-88D2-42C9-95A4-ADE98A7C105D}" type="datetimeFigureOut">
              <a:rPr lang="en-US" smtClean="0"/>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BE2106-88D2-42C9-95A4-ADE98A7C105D}"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BE2106-88D2-42C9-95A4-ADE98A7C105D}"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E2106-88D2-42C9-95A4-ADE98A7C105D}" type="datetimeFigureOut">
              <a:rPr lang="en-US" smtClean="0"/>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F5A61-C4AC-4D13-AD51-6DAD4D1A66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ustomXml" Target="../ink/ink20.xml"/><Relationship Id="rId18" Type="http://schemas.openxmlformats.org/officeDocument/2006/relationships/image" Target="../media/image33.emf"/><Relationship Id="rId3" Type="http://schemas.openxmlformats.org/officeDocument/2006/relationships/notesSlide" Target="../notesSlides/notesSlide8.xml"/><Relationship Id="rId7" Type="http://schemas.openxmlformats.org/officeDocument/2006/relationships/image" Target="../media/image15.wmf"/><Relationship Id="rId12" Type="http://schemas.openxmlformats.org/officeDocument/2006/relationships/image" Target="../media/image30.emf"/><Relationship Id="rId17" Type="http://schemas.openxmlformats.org/officeDocument/2006/relationships/customXml" Target="../ink/ink22.xml"/><Relationship Id="rId2" Type="http://schemas.openxmlformats.org/officeDocument/2006/relationships/slideLayout" Target="../slideLayouts/slideLayout2.xml"/><Relationship Id="rId16" Type="http://schemas.openxmlformats.org/officeDocument/2006/relationships/image" Target="../media/image32.emf"/><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customXml" Target="../ink/ink19.xml"/><Relationship Id="rId5" Type="http://schemas.openxmlformats.org/officeDocument/2006/relationships/image" Target="../media/image14.wmf"/><Relationship Id="rId15" Type="http://schemas.openxmlformats.org/officeDocument/2006/relationships/customXml" Target="../ink/ink21.xml"/><Relationship Id="rId10" Type="http://schemas.openxmlformats.org/officeDocument/2006/relationships/image" Target="../media/image29.emf"/><Relationship Id="rId4" Type="http://schemas.openxmlformats.org/officeDocument/2006/relationships/oleObject" Target="../embeddings/oleObject8.bin"/><Relationship Id="rId9" Type="http://schemas.openxmlformats.org/officeDocument/2006/relationships/customXml" Target="../ink/ink18.xml"/><Relationship Id="rId14" Type="http://schemas.openxmlformats.org/officeDocument/2006/relationships/image" Target="../media/image31.emf"/></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11.bin"/><Relationship Id="rId10" Type="http://schemas.openxmlformats.org/officeDocument/2006/relationships/image" Target="../media/image37.emf"/><Relationship Id="rId4" Type="http://schemas.openxmlformats.org/officeDocument/2006/relationships/image" Target="../media/image17.wmf"/><Relationship Id="rId9" Type="http://schemas.openxmlformats.org/officeDocument/2006/relationships/customXml" Target="../ink/ink23.xml"/></Relationships>
</file>

<file path=ppt/slides/_rels/slide1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ustomXml" Target="../ink/ink24.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customXml" Target="../ink/ink2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22.png"/><Relationship Id="rId7" Type="http://schemas.openxmlformats.org/officeDocument/2006/relationships/customXml" Target="../ink/ink26.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6.xml"/><Relationship Id="rId18" Type="http://schemas.openxmlformats.org/officeDocument/2006/relationships/customXml" Target="../ink/ink9.xml"/><Relationship Id="rId3" Type="http://schemas.openxmlformats.org/officeDocument/2006/relationships/image" Target="../media/image2.png"/><Relationship Id="rId7" Type="http://schemas.openxmlformats.org/officeDocument/2006/relationships/customXml" Target="../ink/ink1.xml"/><Relationship Id="rId12" Type="http://schemas.openxmlformats.org/officeDocument/2006/relationships/customXml" Target="../ink/ink5.xml"/><Relationship Id="rId17" Type="http://schemas.openxmlformats.org/officeDocument/2006/relationships/image" Target="../media/image6.emf"/><Relationship Id="rId2" Type="http://schemas.openxmlformats.org/officeDocument/2006/relationships/slideLayout" Target="../slideLayouts/slideLayout2.xml"/><Relationship Id="rId16" Type="http://schemas.openxmlformats.org/officeDocument/2006/relationships/customXml" Target="../ink/ink8.xml"/><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customXml" Target="../ink/ink4.xml"/><Relationship Id="rId5" Type="http://schemas.openxmlformats.org/officeDocument/2006/relationships/oleObject" Target="../embeddings/oleObject1.bin"/><Relationship Id="rId15" Type="http://schemas.openxmlformats.org/officeDocument/2006/relationships/image" Target="../media/image5.emf"/><Relationship Id="rId10" Type="http://schemas.openxmlformats.org/officeDocument/2006/relationships/customXml" Target="../ink/ink3.xml"/><Relationship Id="rId19" Type="http://schemas.openxmlformats.org/officeDocument/2006/relationships/image" Target="../media/image7.emf"/><Relationship Id="rId4" Type="http://schemas.openxmlformats.org/officeDocument/2006/relationships/image" Target="../media/image3.png"/><Relationship Id="rId9" Type="http://schemas.openxmlformats.org/officeDocument/2006/relationships/customXml" Target="../ink/ink2.xml"/><Relationship Id="rId14" Type="http://schemas.openxmlformats.org/officeDocument/2006/relationships/customXml" Target="../ink/ink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notesSlide" Target="../notesSlides/notesSlide2.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customXml" Target="../ink/ink10.xml"/><Relationship Id="rId11" Type="http://schemas.openxmlformats.org/officeDocument/2006/relationships/image" Target="../media/image11.emf"/><Relationship Id="rId5" Type="http://schemas.openxmlformats.org/officeDocument/2006/relationships/image" Target="../media/image4.wmf"/><Relationship Id="rId10" Type="http://schemas.openxmlformats.org/officeDocument/2006/relationships/customXml" Target="../ink/ink12.xml"/><Relationship Id="rId4" Type="http://schemas.openxmlformats.org/officeDocument/2006/relationships/oleObject" Target="../embeddings/oleObject2.bin"/><Relationship Id="rId9"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notesSlide" Target="../notesSlides/notesSlide3.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 Id="rId9"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7.wmf"/><Relationship Id="rId10" Type="http://schemas.openxmlformats.org/officeDocument/2006/relationships/image" Target="../media/image18.emf"/><Relationship Id="rId4" Type="http://schemas.openxmlformats.org/officeDocument/2006/relationships/oleObject" Target="../embeddings/oleObject5.bin"/><Relationship Id="rId9" Type="http://schemas.openxmlformats.org/officeDocument/2006/relationships/customXml" Target="../ink/ink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20.emf"/><Relationship Id="rId4" Type="http://schemas.openxmlformats.org/officeDocument/2006/relationships/customXml" Target="../ink/ink15.xml"/></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6.xml"/><Relationship Id="rId7" Type="http://schemas.openxmlformats.org/officeDocument/2006/relationships/customXml" Target="../ink/ink1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600200"/>
            <a:ext cx="5715000" cy="1569660"/>
          </a:xfrm>
          <a:prstGeom prst="rect">
            <a:avLst/>
          </a:prstGeom>
          <a:noFill/>
        </p:spPr>
        <p:txBody>
          <a:bodyPr wrap="square" rtlCol="0">
            <a:spAutoFit/>
          </a:bodyPr>
          <a:lstStyle/>
          <a:p>
            <a:pPr algn="ctr"/>
            <a:r>
              <a:rPr lang="en-US" sz="4800" b="1" dirty="0" smtClean="0"/>
              <a:t>EE130/230A Discussion 10</a:t>
            </a:r>
            <a:endParaRPr lang="en-US" sz="4800" b="1" dirty="0"/>
          </a:p>
        </p:txBody>
      </p:sp>
      <p:sp>
        <p:nvSpPr>
          <p:cNvPr id="5" name="TextBox 4"/>
          <p:cNvSpPr txBox="1"/>
          <p:nvPr/>
        </p:nvSpPr>
        <p:spPr>
          <a:xfrm>
            <a:off x="2590800" y="4114800"/>
            <a:ext cx="3733800" cy="584775"/>
          </a:xfrm>
          <a:prstGeom prst="rect">
            <a:avLst/>
          </a:prstGeom>
          <a:noFill/>
        </p:spPr>
        <p:txBody>
          <a:bodyPr wrap="square" rtlCol="0">
            <a:spAutoFit/>
          </a:bodyPr>
          <a:lstStyle/>
          <a:p>
            <a:pPr algn="ctr"/>
            <a:r>
              <a:rPr lang="en-US" sz="3200" b="1" dirty="0" err="1" smtClean="0"/>
              <a:t>Peng</a:t>
            </a:r>
            <a:r>
              <a:rPr lang="en-US" sz="3200" b="1" dirty="0" smtClean="0"/>
              <a:t> </a:t>
            </a:r>
            <a:r>
              <a:rPr lang="en-US" sz="3200" b="1" dirty="0" err="1" smtClean="0"/>
              <a:t>Zheng</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96"/>
          <p:cNvSpPr>
            <a:spLocks noGrp="1" noChangeArrowheads="1"/>
          </p:cNvSpPr>
          <p:nvPr>
            <p:ph type="title"/>
          </p:nvPr>
        </p:nvSpPr>
        <p:spPr/>
        <p:txBody>
          <a:bodyPr/>
          <a:lstStyle/>
          <a:p>
            <a:r>
              <a:rPr lang="en-US" altLang="en-US" smtClean="0"/>
              <a:t>Effective Oxide Capacitance, </a:t>
            </a:r>
            <a:r>
              <a:rPr lang="en-US" altLang="en-US" i="1" smtClean="0"/>
              <a:t>C</a:t>
            </a:r>
            <a:r>
              <a:rPr lang="en-US" altLang="en-US" baseline="-25000" smtClean="0"/>
              <a:t>oxe</a:t>
            </a:r>
          </a:p>
        </p:txBody>
      </p:sp>
      <p:graphicFrame>
        <p:nvGraphicFramePr>
          <p:cNvPr id="22531" name="Object 3"/>
          <p:cNvGraphicFramePr>
            <a:graphicFrameLocks noChangeAspect="1"/>
          </p:cNvGraphicFramePr>
          <p:nvPr/>
        </p:nvGraphicFramePr>
        <p:xfrm>
          <a:off x="3098800" y="1219200"/>
          <a:ext cx="3175000" cy="976313"/>
        </p:xfrm>
        <a:graphic>
          <a:graphicData uri="http://schemas.openxmlformats.org/presentationml/2006/ole">
            <mc:AlternateContent xmlns:mc="http://schemas.openxmlformats.org/markup-compatibility/2006">
              <mc:Choice xmlns:v="urn:schemas-microsoft-com:vml" Requires="v">
                <p:oleObj spid="_x0000_s48152" name="Equation" r:id="rId4" imgW="1358900" imgH="419100" progId="Equation.3">
                  <p:embed/>
                </p:oleObj>
              </mc:Choice>
              <mc:Fallback>
                <p:oleObj name="Equation" r:id="rId4" imgW="13589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8800" y="1219200"/>
                        <a:ext cx="3175000" cy="97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2578100" y="2157413"/>
          <a:ext cx="4110038" cy="941387"/>
        </p:xfrm>
        <a:graphic>
          <a:graphicData uri="http://schemas.openxmlformats.org/presentationml/2006/ole">
            <mc:AlternateContent xmlns:mc="http://schemas.openxmlformats.org/markup-compatibility/2006">
              <mc:Choice xmlns:v="urn:schemas-microsoft-com:vml" Requires="v">
                <p:oleObj spid="_x0000_s48153" name="Equation" r:id="rId6" imgW="1548728" imgH="355446" progId="Equation.3">
                  <p:embed/>
                </p:oleObj>
              </mc:Choice>
              <mc:Fallback>
                <p:oleObj name="Equation" r:id="rId6" imgW="1548728" imgH="35544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8100" y="2157413"/>
                        <a:ext cx="4110038" cy="94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253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3276600"/>
            <a:ext cx="6638925" cy="277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22535"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18, Slide </a:t>
            </a:r>
            <a:fld id="{182BC85F-C0B5-4EBE-8B10-36EA961E6EC5}" type="slidenum">
              <a:rPr lang="en-US" altLang="en-US" sz="1400"/>
              <a:pPr eaLnBrk="1" hangingPunct="1">
                <a:spcBef>
                  <a:spcPct val="0"/>
                </a:spcBef>
                <a:buFontTx/>
                <a:buNone/>
              </a:pPr>
              <a:t>10</a:t>
            </a:fld>
            <a:endParaRPr lang="en-US" altLang="en-US" sz="1400"/>
          </a:p>
        </p:txBody>
      </p:sp>
      <p:sp>
        <p:nvSpPr>
          <p:cNvPr id="9" name="TextBox 8"/>
          <p:cNvSpPr txBox="1"/>
          <p:nvPr/>
        </p:nvSpPr>
        <p:spPr>
          <a:xfrm>
            <a:off x="5748338" y="6489700"/>
            <a:ext cx="3319462" cy="215900"/>
          </a:xfrm>
          <a:prstGeom prst="rect">
            <a:avLst/>
          </a:prstGeom>
          <a:noFill/>
        </p:spPr>
        <p:txBody>
          <a:bodyPr wrap="none">
            <a:spAutoFit/>
          </a:bodyPr>
          <a:lstStyle/>
          <a:p>
            <a:pPr algn="ctr">
              <a:defRPr/>
            </a:pPr>
            <a:r>
              <a:rPr lang="en-US" sz="800" dirty="0">
                <a:latin typeface="+mj-lt"/>
              </a:rPr>
              <a:t>C. C. Hu, </a:t>
            </a:r>
            <a:r>
              <a:rPr lang="en-US" sz="800" i="1" dirty="0">
                <a:latin typeface="+mj-lt"/>
              </a:rPr>
              <a:t>Modern Semiconductor Devices for Integrated Circuits</a:t>
            </a:r>
            <a:r>
              <a:rPr lang="en-US" sz="800" dirty="0">
                <a:latin typeface="+mj-lt"/>
              </a:rPr>
              <a:t>, Figure 5-26</a:t>
            </a:r>
          </a:p>
        </p:txBody>
      </p:sp>
      <mc:AlternateContent xmlns:mc="http://schemas.openxmlformats.org/markup-compatibility/2006" xmlns:p14="http://schemas.microsoft.com/office/powerpoint/2010/main">
        <mc:Choice Requires="p14">
          <p:contentPart p14:bwMode="auto" r:id="rId9">
            <p14:nvContentPartPr>
              <p14:cNvPr id="11" name="Ink 10"/>
              <p14:cNvContentPartPr/>
              <p14:nvPr/>
            </p14:nvContentPartPr>
            <p14:xfrm>
              <a:off x="296640" y="3428640"/>
              <a:ext cx="1028160" cy="2090880"/>
            </p14:xfrm>
          </p:contentPart>
        </mc:Choice>
        <mc:Fallback xmlns="">
          <p:pic>
            <p:nvPicPr>
              <p:cNvPr id="11" name="Ink 10"/>
              <p:cNvPicPr/>
              <p:nvPr/>
            </p:nvPicPr>
            <p:blipFill>
              <a:blip r:embed="rId10"/>
              <a:stretch>
                <a:fillRect/>
              </a:stretch>
            </p:blipFill>
            <p:spPr>
              <a:xfrm>
                <a:off x="291600" y="3415680"/>
                <a:ext cx="1038960" cy="211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p14:cNvContentPartPr/>
              <p14:nvPr/>
            </p14:nvContentPartPr>
            <p14:xfrm>
              <a:off x="421200" y="2247480"/>
              <a:ext cx="8649360" cy="3297240"/>
            </p14:xfrm>
          </p:contentPart>
        </mc:Choice>
        <mc:Fallback xmlns="">
          <p:pic>
            <p:nvPicPr>
              <p:cNvPr id="12" name="Ink 11"/>
              <p:cNvPicPr/>
              <p:nvPr/>
            </p:nvPicPr>
            <p:blipFill>
              <a:blip r:embed="rId12"/>
              <a:stretch>
                <a:fillRect/>
              </a:stretch>
            </p:blipFill>
            <p:spPr>
              <a:xfrm>
                <a:off x="414720" y="2233800"/>
                <a:ext cx="8664840" cy="3314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 name="Ink 1"/>
              <p14:cNvContentPartPr/>
              <p14:nvPr/>
            </p14:nvContentPartPr>
            <p14:xfrm>
              <a:off x="5940720" y="3342600"/>
              <a:ext cx="1464480" cy="390600"/>
            </p14:xfrm>
          </p:contentPart>
        </mc:Choice>
        <mc:Fallback xmlns="">
          <p:pic>
            <p:nvPicPr>
              <p:cNvPr id="2" name="Ink 1"/>
              <p:cNvPicPr/>
              <p:nvPr/>
            </p:nvPicPr>
            <p:blipFill>
              <a:blip r:embed="rId14"/>
              <a:stretch>
                <a:fillRect/>
              </a:stretch>
            </p:blipFill>
            <p:spPr>
              <a:xfrm>
                <a:off x="5930640" y="3332880"/>
                <a:ext cx="147996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 name="Ink 2"/>
              <p14:cNvContentPartPr/>
              <p14:nvPr/>
            </p14:nvContentPartPr>
            <p14:xfrm>
              <a:off x="2325600" y="3140640"/>
              <a:ext cx="4848480" cy="3638880"/>
            </p14:xfrm>
          </p:contentPart>
        </mc:Choice>
        <mc:Fallback xmlns="">
          <p:pic>
            <p:nvPicPr>
              <p:cNvPr id="3" name="Ink 2"/>
              <p:cNvPicPr/>
              <p:nvPr/>
            </p:nvPicPr>
            <p:blipFill>
              <a:blip r:embed="rId16"/>
              <a:stretch>
                <a:fillRect/>
              </a:stretch>
            </p:blipFill>
            <p:spPr>
              <a:xfrm>
                <a:off x="2316240" y="3130560"/>
                <a:ext cx="4869360" cy="3658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 name="Ink 3"/>
              <p14:cNvContentPartPr/>
              <p14:nvPr/>
            </p14:nvContentPartPr>
            <p14:xfrm>
              <a:off x="2053080" y="3844440"/>
              <a:ext cx="3442320" cy="1328040"/>
            </p14:xfrm>
          </p:contentPart>
        </mc:Choice>
        <mc:Fallback xmlns="">
          <p:pic>
            <p:nvPicPr>
              <p:cNvPr id="4" name="Ink 3"/>
              <p:cNvPicPr/>
              <p:nvPr/>
            </p:nvPicPr>
            <p:blipFill>
              <a:blip r:embed="rId18"/>
              <a:stretch>
                <a:fillRect/>
              </a:stretch>
            </p:blipFill>
            <p:spPr>
              <a:xfrm>
                <a:off x="2040120" y="3836160"/>
                <a:ext cx="3464640" cy="1342440"/>
              </a:xfrm>
              <a:prstGeom prst="rect">
                <a:avLst/>
              </a:prstGeom>
            </p:spPr>
          </p:pic>
        </mc:Fallback>
      </mc:AlternateContent>
    </p:spTree>
    <p:extLst>
      <p:ext uri="{BB962C8B-B14F-4D97-AF65-F5344CB8AC3E}">
        <p14:creationId xmlns:p14="http://schemas.microsoft.com/office/powerpoint/2010/main" val="3311521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228600" y="76200"/>
            <a:ext cx="8686800" cy="1143000"/>
          </a:xfrm>
          <a:noFill/>
        </p:spPr>
        <p:txBody>
          <a:bodyPr/>
          <a:lstStyle/>
          <a:p>
            <a:r>
              <a:rPr lang="en-US" altLang="en-US" smtClean="0"/>
              <a:t>MOSFET Linear Region of Operation</a:t>
            </a:r>
            <a:endParaRPr lang="en-US" altLang="en-US" baseline="-25000" smtClean="0"/>
          </a:p>
        </p:txBody>
      </p:sp>
      <p:sp>
        <p:nvSpPr>
          <p:cNvPr id="19459" name="Rectangle 4"/>
          <p:cNvSpPr>
            <a:spLocks noGrp="1" noChangeArrowheads="1"/>
          </p:cNvSpPr>
          <p:nvPr>
            <p:ph idx="1"/>
          </p:nvPr>
        </p:nvSpPr>
        <p:spPr/>
        <p:txBody>
          <a:bodyPr/>
          <a:lstStyle/>
          <a:p>
            <a:pPr>
              <a:buFontTx/>
              <a:buNone/>
            </a:pPr>
            <a:r>
              <a:rPr lang="en-US" altLang="en-US" sz="2800" b="1" smtClean="0"/>
              <a:t>For small values of </a:t>
            </a:r>
            <a:r>
              <a:rPr lang="en-US" altLang="en-US" sz="2800" b="1" i="1" smtClean="0"/>
              <a:t>V</a:t>
            </a:r>
            <a:r>
              <a:rPr lang="en-US" altLang="en-US" sz="2800" b="1" baseline="-25000" smtClean="0"/>
              <a:t>DS</a:t>
            </a:r>
            <a:r>
              <a:rPr lang="en-US" altLang="en-US" sz="2800" smtClean="0"/>
              <a:t> (</a:t>
            </a:r>
            <a:r>
              <a:rPr lang="en-US" altLang="en-US" sz="2800" i="1" smtClean="0"/>
              <a:t>i.e.</a:t>
            </a:r>
            <a:r>
              <a:rPr lang="en-US" altLang="en-US" sz="2800" smtClean="0"/>
              <a:t> for </a:t>
            </a:r>
            <a:r>
              <a:rPr lang="en-US" altLang="en-US" sz="2800" i="1" smtClean="0"/>
              <a:t>V</a:t>
            </a:r>
            <a:r>
              <a:rPr lang="en-US" altLang="en-US" sz="2800" baseline="-25000" smtClean="0"/>
              <a:t>DS</a:t>
            </a:r>
            <a:r>
              <a:rPr lang="en-US" altLang="en-US" sz="2800" smtClean="0"/>
              <a:t> &lt;&lt; </a:t>
            </a:r>
            <a:r>
              <a:rPr lang="en-US" altLang="en-US" sz="2800" i="1" smtClean="0"/>
              <a:t>V</a:t>
            </a:r>
            <a:r>
              <a:rPr lang="en-US" altLang="en-US" sz="2800" baseline="-25000" smtClean="0"/>
              <a:t>G</a:t>
            </a:r>
            <a:r>
              <a:rPr lang="en-US" altLang="en-US" sz="2800" smtClean="0">
                <a:sym typeface="Symbol" pitchFamily="18" charset="2"/>
              </a:rPr>
              <a:t></a:t>
            </a:r>
            <a:r>
              <a:rPr lang="en-US" altLang="en-US" sz="2800" i="1" smtClean="0"/>
              <a:t>V</a:t>
            </a:r>
            <a:r>
              <a:rPr lang="en-US" altLang="en-US" sz="2800" baseline="-25000" smtClean="0"/>
              <a:t>T</a:t>
            </a:r>
            <a:r>
              <a:rPr lang="en-US" altLang="en-US" sz="2800" smtClean="0"/>
              <a:t>), </a:t>
            </a:r>
          </a:p>
          <a:p>
            <a:pPr>
              <a:buFontTx/>
              <a:buNone/>
            </a:pPr>
            <a:endParaRPr lang="en-US" altLang="en-US" sz="2800" smtClean="0"/>
          </a:p>
          <a:p>
            <a:pPr>
              <a:buFontTx/>
              <a:buNone/>
            </a:pPr>
            <a:endParaRPr lang="en-US" altLang="en-US" sz="2800" smtClean="0"/>
          </a:p>
          <a:p>
            <a:pPr>
              <a:spcBef>
                <a:spcPct val="0"/>
              </a:spcBef>
              <a:buFontTx/>
              <a:buNone/>
            </a:pPr>
            <a:endParaRPr lang="en-US" altLang="en-US" sz="2800" smtClean="0"/>
          </a:p>
          <a:p>
            <a:pPr>
              <a:spcBef>
                <a:spcPct val="0"/>
              </a:spcBef>
              <a:buFontTx/>
              <a:buNone/>
            </a:pPr>
            <a:r>
              <a:rPr lang="en-US" altLang="en-US" sz="2800" smtClean="0"/>
              <a:t>where </a:t>
            </a:r>
            <a:r>
              <a:rPr lang="en-US" altLang="en-US" sz="2800" i="1" smtClean="0">
                <a:latin typeface="Symbol" pitchFamily="18" charset="2"/>
              </a:rPr>
              <a:t>m</a:t>
            </a:r>
            <a:r>
              <a:rPr lang="en-US" altLang="en-US" sz="2800" baseline="-25000" smtClean="0"/>
              <a:t>eff </a:t>
            </a:r>
            <a:r>
              <a:rPr lang="en-US" altLang="en-US" sz="2800" smtClean="0"/>
              <a:t>is the </a:t>
            </a:r>
            <a:r>
              <a:rPr lang="en-US" altLang="en-US" sz="2800" b="1" i="1" smtClean="0"/>
              <a:t>effective carrier mobility</a:t>
            </a:r>
          </a:p>
          <a:p>
            <a:pPr>
              <a:buFont typeface="Arial" charset="0"/>
              <a:buNone/>
            </a:pPr>
            <a:r>
              <a:rPr lang="en-US" altLang="en-US" sz="2800" smtClean="0"/>
              <a:t>Hence the NMOSFET can be modeled as a resistor:</a:t>
            </a:r>
          </a:p>
        </p:txBody>
      </p:sp>
      <p:graphicFrame>
        <p:nvGraphicFramePr>
          <p:cNvPr id="19460"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9187" name="Equation" r:id="rId3" imgW="114151" imgH="215619" progId="Equation.3">
                  <p:embed/>
                </p:oleObj>
              </mc:Choice>
              <mc:Fallback>
                <p:oleObj name="Equatio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Object 5"/>
          <p:cNvGraphicFramePr>
            <a:graphicFrameLocks noChangeAspect="1"/>
          </p:cNvGraphicFramePr>
          <p:nvPr/>
        </p:nvGraphicFramePr>
        <p:xfrm>
          <a:off x="1066800" y="1981200"/>
          <a:ext cx="6940550" cy="1089025"/>
        </p:xfrm>
        <a:graphic>
          <a:graphicData uri="http://schemas.openxmlformats.org/presentationml/2006/ole">
            <mc:AlternateContent xmlns:mc="http://schemas.openxmlformats.org/markup-compatibility/2006">
              <mc:Choice xmlns:v="urn:schemas-microsoft-com:vml" Requires="v">
                <p:oleObj spid="_x0000_s49188" name="Equation" r:id="rId5" imgW="2755900" imgH="431800" progId="Equation.3">
                  <p:embed/>
                </p:oleObj>
              </mc:Choice>
              <mc:Fallback>
                <p:oleObj name="Equation" r:id="rId5" imgW="27559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981200"/>
                        <a:ext cx="6940550"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2" name="Object 7"/>
          <p:cNvGraphicFramePr>
            <a:graphicFrameLocks noChangeAspect="1"/>
          </p:cNvGraphicFramePr>
          <p:nvPr/>
        </p:nvGraphicFramePr>
        <p:xfrm>
          <a:off x="1049338" y="4267200"/>
          <a:ext cx="4894262" cy="1120775"/>
        </p:xfrm>
        <a:graphic>
          <a:graphicData uri="http://schemas.openxmlformats.org/presentationml/2006/ole">
            <mc:AlternateContent xmlns:mc="http://schemas.openxmlformats.org/markup-compatibility/2006">
              <mc:Choice xmlns:v="urn:schemas-microsoft-com:vml" Requires="v">
                <p:oleObj spid="_x0000_s49189" name="Equation" r:id="rId7" imgW="1943100" imgH="444500" progId="Equation.3">
                  <p:embed/>
                </p:oleObj>
              </mc:Choice>
              <mc:Fallback>
                <p:oleObj name="Equation" r:id="rId7" imgW="19431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9338" y="4267200"/>
                        <a:ext cx="4894262"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9"/>
          <p:cNvSpPr txBox="1"/>
          <p:nvPr/>
        </p:nvSpPr>
        <p:spPr>
          <a:xfrm>
            <a:off x="433388" y="6477000"/>
            <a:ext cx="1814512"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19464" name="TextBox 6"/>
          <p:cNvSpPr txBox="1">
            <a:spLocks noChangeArrowheads="1"/>
          </p:cNvSpPr>
          <p:nvPr/>
        </p:nvSpPr>
        <p:spPr bwMode="auto">
          <a:xfrm>
            <a:off x="3810000" y="6477000"/>
            <a:ext cx="1611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19, Slide </a:t>
            </a:r>
            <a:fld id="{A23CB19C-C57A-44B6-8481-BA1CD001F233}" type="slidenum">
              <a:rPr lang="en-US" altLang="en-US" sz="1400"/>
              <a:pPr eaLnBrk="1" hangingPunct="1">
                <a:spcBef>
                  <a:spcPct val="0"/>
                </a:spcBef>
                <a:buFontTx/>
                <a:buNone/>
              </a:pPr>
              <a:t>11</a:t>
            </a:fld>
            <a:endParaRPr lang="en-US" altLang="en-US" sz="1400"/>
          </a:p>
        </p:txBody>
      </p:sp>
      <mc:AlternateContent xmlns:mc="http://schemas.openxmlformats.org/markup-compatibility/2006" xmlns:p14="http://schemas.microsoft.com/office/powerpoint/2010/main">
        <mc:Choice Requires="p14">
          <p:contentPart p14:bwMode="auto" r:id="rId9">
            <p14:nvContentPartPr>
              <p14:cNvPr id="9" name="Ink 8"/>
              <p14:cNvContentPartPr/>
              <p14:nvPr/>
            </p14:nvContentPartPr>
            <p14:xfrm>
              <a:off x="6690600" y="3288600"/>
              <a:ext cx="2452320" cy="702000"/>
            </p14:xfrm>
          </p:contentPart>
        </mc:Choice>
        <mc:Fallback xmlns="">
          <p:pic>
            <p:nvPicPr>
              <p:cNvPr id="9" name="Ink 8"/>
              <p:cNvPicPr/>
              <p:nvPr/>
            </p:nvPicPr>
            <p:blipFill>
              <a:blip r:embed="rId10"/>
              <a:stretch>
                <a:fillRect/>
              </a:stretch>
            </p:blipFill>
            <p:spPr>
              <a:xfrm>
                <a:off x="6679080" y="3278520"/>
                <a:ext cx="2479320" cy="720720"/>
              </a:xfrm>
              <a:prstGeom prst="rect">
                <a:avLst/>
              </a:prstGeom>
            </p:spPr>
          </p:pic>
        </mc:Fallback>
      </mc:AlternateContent>
    </p:spTree>
    <p:extLst>
      <p:ext uri="{BB962C8B-B14F-4D97-AF65-F5344CB8AC3E}">
        <p14:creationId xmlns:p14="http://schemas.microsoft.com/office/powerpoint/2010/main" val="3465496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title"/>
          </p:nvPr>
        </p:nvSpPr>
        <p:spPr>
          <a:noFill/>
        </p:spPr>
        <p:txBody>
          <a:bodyPr/>
          <a:lstStyle/>
          <a:p>
            <a:r>
              <a:rPr lang="en-US" altLang="en-US" smtClean="0"/>
              <a:t>Field-Effect Mobility, </a:t>
            </a:r>
            <a:r>
              <a:rPr lang="en-US" altLang="en-US" i="1" smtClean="0">
                <a:latin typeface="Symbol" pitchFamily="18" charset="2"/>
              </a:rPr>
              <a:t>m</a:t>
            </a:r>
            <a:r>
              <a:rPr lang="en-US" altLang="en-US" baseline="-25000" smtClean="0"/>
              <a:t>eff</a:t>
            </a:r>
            <a:endParaRPr lang="en-US" altLang="en-US" smtClean="0"/>
          </a:p>
        </p:txBody>
      </p:sp>
      <p:sp>
        <p:nvSpPr>
          <p:cNvPr id="20483" name="Text Box 2"/>
          <p:cNvSpPr txBox="1">
            <a:spLocks noChangeArrowheads="1"/>
          </p:cNvSpPr>
          <p:nvPr/>
        </p:nvSpPr>
        <p:spPr bwMode="auto">
          <a:xfrm>
            <a:off x="4098925" y="5222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i="1">
              <a:latin typeface="Arial" charset="0"/>
            </a:endParaRPr>
          </a:p>
        </p:txBody>
      </p:sp>
      <p:sp>
        <p:nvSpPr>
          <p:cNvPr id="20484" name="Text Box 4"/>
          <p:cNvSpPr txBox="1">
            <a:spLocks noChangeArrowheads="1"/>
          </p:cNvSpPr>
          <p:nvPr/>
        </p:nvSpPr>
        <p:spPr bwMode="auto">
          <a:xfrm>
            <a:off x="4876800" y="2133600"/>
            <a:ext cx="4038600"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t>Scattering mechanisms:</a:t>
            </a:r>
          </a:p>
          <a:p>
            <a:pPr eaLnBrk="1" hangingPunct="1">
              <a:spcBef>
                <a:spcPct val="75000"/>
              </a:spcBef>
              <a:buFontTx/>
              <a:buChar char="•"/>
            </a:pPr>
            <a:r>
              <a:rPr lang="en-US" altLang="en-US" sz="2800"/>
              <a:t> Coulombic scattering</a:t>
            </a:r>
          </a:p>
          <a:p>
            <a:pPr eaLnBrk="1" hangingPunct="1">
              <a:spcBef>
                <a:spcPct val="75000"/>
              </a:spcBef>
              <a:buFontTx/>
              <a:buChar char="•"/>
            </a:pPr>
            <a:r>
              <a:rPr lang="en-US" altLang="en-US" sz="2800"/>
              <a:t> phonon scattering</a:t>
            </a:r>
          </a:p>
          <a:p>
            <a:pPr eaLnBrk="1" hangingPunct="1">
              <a:spcBef>
                <a:spcPct val="75000"/>
              </a:spcBef>
              <a:buFontTx/>
              <a:buChar char="•"/>
            </a:pPr>
            <a:r>
              <a:rPr lang="en-US" altLang="en-US" sz="2800"/>
              <a:t> surface roughness </a:t>
            </a:r>
          </a:p>
          <a:p>
            <a:pPr eaLnBrk="1" hangingPunct="1">
              <a:spcBef>
                <a:spcPct val="0"/>
              </a:spcBef>
              <a:buFontTx/>
              <a:buNone/>
            </a:pPr>
            <a:r>
              <a:rPr lang="en-US" altLang="en-US" sz="2800"/>
              <a:t>  scattering</a:t>
            </a:r>
            <a:endParaRPr lang="en-US" altLang="en-US" sz="2800" i="1"/>
          </a:p>
        </p:txBody>
      </p:sp>
      <mc:AlternateContent xmlns:mc="http://schemas.openxmlformats.org/markup-compatibility/2006" xmlns:p14="http://schemas.microsoft.com/office/powerpoint/2010/main">
        <mc:Choice Requires="p14">
          <p:contentPart p14:bwMode="auto" r:id="rId2">
            <p14:nvContentPartPr>
              <p14:cNvPr id="977931" name="Ink 11"/>
              <p14:cNvContentPartPr>
                <a14:cpLocks xmlns:a14="http://schemas.microsoft.com/office/drawing/2010/main" noRot="1" noChangeAspect="1" noEditPoints="1" noChangeArrowheads="1" noChangeShapeType="1"/>
              </p14:cNvContentPartPr>
              <p14:nvPr/>
            </p14:nvContentPartPr>
            <p14:xfrm>
              <a:off x="3887788" y="2335213"/>
              <a:ext cx="4984750" cy="1511300"/>
            </p14:xfrm>
          </p:contentPart>
        </mc:Choice>
        <mc:Fallback xmlns="">
          <p:pic>
            <p:nvPicPr>
              <p:cNvPr id="977931" name="Ink 11"/>
              <p:cNvPicPr>
                <a:picLocks noRot="1" noChangeAspect="1" noEditPoints="1" noChangeArrowheads="1" noChangeShapeType="1"/>
              </p:cNvPicPr>
              <p:nvPr/>
            </p:nvPicPr>
            <p:blipFill>
              <a:blip r:embed="rId3"/>
              <a:stretch>
                <a:fillRect/>
              </a:stretch>
            </p:blipFill>
            <p:spPr>
              <a:xfrm>
                <a:off x="3878428" y="2325853"/>
                <a:ext cx="5003469" cy="1530020"/>
              </a:xfrm>
              <a:prstGeom prst="rect">
                <a:avLst/>
              </a:prstGeom>
            </p:spPr>
          </p:pic>
        </mc:Fallback>
      </mc:AlternateContent>
      <p:pic>
        <p:nvPicPr>
          <p:cNvPr id="20486"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4495800" cy="531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33388" y="6477000"/>
            <a:ext cx="1814512"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20488" name="TextBox 6"/>
          <p:cNvSpPr txBox="1">
            <a:spLocks noChangeArrowheads="1"/>
          </p:cNvSpPr>
          <p:nvPr/>
        </p:nvSpPr>
        <p:spPr bwMode="auto">
          <a:xfrm>
            <a:off x="3810000" y="6477000"/>
            <a:ext cx="1611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19, Slide </a:t>
            </a:r>
            <a:fld id="{DF09209A-EE1F-45A7-A789-9508CFCA5103}" type="slidenum">
              <a:rPr lang="en-US" altLang="en-US" sz="1400"/>
              <a:pPr eaLnBrk="1" hangingPunct="1">
                <a:spcBef>
                  <a:spcPct val="0"/>
                </a:spcBef>
                <a:buFontTx/>
                <a:buNone/>
              </a:pPr>
              <a:t>12</a:t>
            </a:fld>
            <a:endParaRPr lang="en-US" altLang="en-US" sz="1400"/>
          </a:p>
        </p:txBody>
      </p:sp>
      <p:sp>
        <p:nvSpPr>
          <p:cNvPr id="9" name="TextBox 8"/>
          <p:cNvSpPr txBox="1"/>
          <p:nvPr/>
        </p:nvSpPr>
        <p:spPr>
          <a:xfrm>
            <a:off x="5773738" y="6565900"/>
            <a:ext cx="3268662" cy="215900"/>
          </a:xfrm>
          <a:prstGeom prst="rect">
            <a:avLst/>
          </a:prstGeom>
          <a:noFill/>
        </p:spPr>
        <p:txBody>
          <a:bodyPr wrap="none">
            <a:spAutoFit/>
          </a:bodyPr>
          <a:lstStyle/>
          <a:p>
            <a:pPr algn="ctr">
              <a:defRPr/>
            </a:pPr>
            <a:r>
              <a:rPr lang="en-US" sz="800" dirty="0">
                <a:latin typeface="+mj-lt"/>
              </a:rPr>
              <a:t>C. C. Hu, </a:t>
            </a:r>
            <a:r>
              <a:rPr lang="en-US" sz="800" i="1" dirty="0">
                <a:latin typeface="+mj-lt"/>
              </a:rPr>
              <a:t>Modern Semiconductor Devices for Integrated Circuits</a:t>
            </a:r>
            <a:r>
              <a:rPr lang="en-US" sz="800" dirty="0">
                <a:latin typeface="+mj-lt"/>
              </a:rPr>
              <a:t>, Figure 6-9</a:t>
            </a:r>
          </a:p>
        </p:txBody>
      </p:sp>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1238040" y="1198080"/>
              <a:ext cx="7914960" cy="5367240"/>
            </p14:xfrm>
          </p:contentPart>
        </mc:Choice>
        <mc:Fallback xmlns="">
          <p:pic>
            <p:nvPicPr>
              <p:cNvPr id="11" name="Ink 10"/>
              <p:cNvPicPr/>
              <p:nvPr/>
            </p:nvPicPr>
            <p:blipFill>
              <a:blip r:embed="rId6"/>
              <a:stretch>
                <a:fillRect/>
              </a:stretch>
            </p:blipFill>
            <p:spPr>
              <a:xfrm>
                <a:off x="1226520" y="1190520"/>
                <a:ext cx="7932600" cy="5386680"/>
              </a:xfrm>
              <a:prstGeom prst="rect">
                <a:avLst/>
              </a:prstGeom>
            </p:spPr>
          </p:pic>
        </mc:Fallback>
      </mc:AlternateContent>
    </p:spTree>
    <p:extLst>
      <p:ext uri="{BB962C8B-B14F-4D97-AF65-F5344CB8AC3E}">
        <p14:creationId xmlns:p14="http://schemas.microsoft.com/office/powerpoint/2010/main" val="4064370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os5"/>
          <p:cNvPicPr>
            <a:picLocks noChangeAspect="1" noChangeArrowheads="1"/>
          </p:cNvPicPr>
          <p:nvPr/>
        </p:nvPicPr>
        <p:blipFill>
          <a:blip r:embed="rId3">
            <a:extLst>
              <a:ext uri="{28A0092B-C50C-407E-A947-70E740481C1C}">
                <a14:useLocalDpi xmlns:a14="http://schemas.microsoft.com/office/drawing/2010/main" val="0"/>
              </a:ext>
            </a:extLst>
          </a:blip>
          <a:srcRect t="47243" b="-6955"/>
          <a:stretch>
            <a:fillRect/>
          </a:stretch>
        </p:blipFill>
        <p:spPr bwMode="auto">
          <a:xfrm>
            <a:off x="76200" y="1184275"/>
            <a:ext cx="48768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p:cNvSpPr txBox="1">
            <a:spLocks noChangeArrowheads="1"/>
          </p:cNvSpPr>
          <p:nvPr/>
        </p:nvSpPr>
        <p:spPr bwMode="auto">
          <a:xfrm>
            <a:off x="4724400" y="1143000"/>
            <a:ext cx="4419600" cy="3970338"/>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200" b="1"/>
              <a:t>When </a:t>
            </a:r>
            <a:r>
              <a:rPr lang="en-US" altLang="en-US" sz="2200" b="1" i="1"/>
              <a:t>V</a:t>
            </a:r>
            <a:r>
              <a:rPr lang="en-US" altLang="en-US" sz="2200" b="1" baseline="-25000"/>
              <a:t>D</a:t>
            </a:r>
            <a:r>
              <a:rPr lang="en-US" altLang="en-US" sz="2200" b="1"/>
              <a:t> is increased to be equal to </a:t>
            </a:r>
            <a:r>
              <a:rPr lang="en-US" altLang="en-US" sz="2200" b="1" i="1"/>
              <a:t>V</a:t>
            </a:r>
            <a:r>
              <a:rPr lang="en-US" altLang="en-US" sz="2200" b="1" baseline="-25000"/>
              <a:t>G</a:t>
            </a:r>
            <a:r>
              <a:rPr lang="en-US" altLang="en-US" sz="2200" b="1"/>
              <a:t>-</a:t>
            </a:r>
            <a:r>
              <a:rPr lang="en-US" altLang="en-US" sz="2200" b="1" i="1"/>
              <a:t>V</a:t>
            </a:r>
            <a:r>
              <a:rPr lang="en-US" altLang="en-US" sz="2200" b="1" baseline="-25000"/>
              <a:t>T</a:t>
            </a:r>
            <a:r>
              <a:rPr lang="en-US" altLang="en-US" sz="2200" b="1"/>
              <a:t>, the inversion-layer charge density at the drain end of the channel equals 0, </a:t>
            </a:r>
            <a:r>
              <a:rPr lang="en-US" altLang="en-US" sz="2200" b="1" i="1"/>
              <a:t>i.e.</a:t>
            </a:r>
            <a:r>
              <a:rPr lang="en-US" altLang="en-US" sz="2200" b="1"/>
              <a:t> the channel becomes </a:t>
            </a:r>
            <a:r>
              <a:rPr lang="en-US" altLang="en-US" sz="2200" b="1" i="1"/>
              <a:t>“pinched off”</a:t>
            </a:r>
          </a:p>
          <a:p>
            <a:pPr eaLnBrk="1" hangingPunct="1">
              <a:spcBef>
                <a:spcPts val="1200"/>
              </a:spcBef>
            </a:pPr>
            <a:r>
              <a:rPr lang="en-US" altLang="en-US" sz="2200" b="1"/>
              <a:t>As </a:t>
            </a:r>
            <a:r>
              <a:rPr lang="en-US" altLang="en-US" sz="2200" b="1" i="1"/>
              <a:t>V</a:t>
            </a:r>
            <a:r>
              <a:rPr lang="en-US" altLang="en-US" sz="2200" b="1" baseline="-25000"/>
              <a:t>D</a:t>
            </a:r>
            <a:r>
              <a:rPr lang="en-US" altLang="en-US" sz="2200" b="1"/>
              <a:t> is increased above </a:t>
            </a:r>
            <a:r>
              <a:rPr lang="en-US" altLang="en-US" sz="2200" b="1" i="1"/>
              <a:t>V</a:t>
            </a:r>
            <a:r>
              <a:rPr lang="en-US" altLang="en-US" sz="2200" b="1" baseline="-25000"/>
              <a:t>G</a:t>
            </a:r>
            <a:r>
              <a:rPr lang="en-US" altLang="en-US" sz="2200" b="1"/>
              <a:t>-</a:t>
            </a:r>
            <a:r>
              <a:rPr lang="en-US" altLang="en-US" sz="2200" b="1" i="1"/>
              <a:t>V</a:t>
            </a:r>
            <a:r>
              <a:rPr lang="en-US" altLang="en-US" sz="2200" b="1" baseline="-25000"/>
              <a:t>T</a:t>
            </a:r>
            <a:r>
              <a:rPr lang="en-US" altLang="en-US" sz="2200" b="1"/>
              <a:t>, the length </a:t>
            </a:r>
            <a:r>
              <a:rPr lang="en-US" altLang="en-US" sz="2200" b="1">
                <a:latin typeface="Symbol" pitchFamily="18" charset="2"/>
              </a:rPr>
              <a:t>D</a:t>
            </a:r>
            <a:r>
              <a:rPr lang="en-US" altLang="en-US" sz="2200" b="1" i="1"/>
              <a:t>L</a:t>
            </a:r>
            <a:r>
              <a:rPr lang="en-US" altLang="en-US" sz="2200" b="1"/>
              <a:t> of the “pinch-off” region increases.  The voltage applied across the inversion layer is always </a:t>
            </a:r>
            <a:r>
              <a:rPr lang="en-US" altLang="en-US" sz="2200" b="1" i="1"/>
              <a:t>V</a:t>
            </a:r>
            <a:r>
              <a:rPr lang="en-US" altLang="en-US" sz="2200" b="1" baseline="-25000"/>
              <a:t>Dsat</a:t>
            </a:r>
            <a:r>
              <a:rPr lang="en-US" altLang="en-US" sz="2200" b="1"/>
              <a:t>=</a:t>
            </a:r>
            <a:r>
              <a:rPr lang="en-US" altLang="en-US" sz="2200" b="1" i="1"/>
              <a:t>V</a:t>
            </a:r>
            <a:r>
              <a:rPr lang="en-US" altLang="en-US" sz="2200" b="1" baseline="-25000"/>
              <a:t>GS</a:t>
            </a:r>
            <a:r>
              <a:rPr lang="en-US" altLang="en-US" sz="2200" b="1"/>
              <a:t>-</a:t>
            </a:r>
            <a:r>
              <a:rPr lang="en-US" altLang="en-US" sz="2200" b="1" i="1"/>
              <a:t>V</a:t>
            </a:r>
            <a:r>
              <a:rPr lang="en-US" altLang="en-US" sz="2200" b="1" baseline="-25000"/>
              <a:t>T</a:t>
            </a:r>
            <a:r>
              <a:rPr lang="en-US" altLang="en-US" sz="2200" b="1"/>
              <a:t>, and so the current saturates.</a:t>
            </a:r>
          </a:p>
        </p:txBody>
      </p:sp>
      <p:sp>
        <p:nvSpPr>
          <p:cNvPr id="21508" name="Text Box 7"/>
          <p:cNvSpPr txBox="1">
            <a:spLocks noChangeArrowheads="1"/>
          </p:cNvSpPr>
          <p:nvPr/>
        </p:nvSpPr>
        <p:spPr bwMode="auto">
          <a:xfrm>
            <a:off x="-30163" y="1057275"/>
            <a:ext cx="1654176"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i="1"/>
              <a:t>V</a:t>
            </a:r>
            <a:r>
              <a:rPr lang="en-US" altLang="en-US" sz="2400" b="1" baseline="-25000"/>
              <a:t>DS </a:t>
            </a:r>
            <a:r>
              <a:rPr lang="en-US" altLang="en-US" sz="2400" b="1">
                <a:sym typeface="Symbol" pitchFamily="18" charset="2"/>
              </a:rPr>
              <a:t>= </a:t>
            </a:r>
            <a:r>
              <a:rPr lang="en-US" altLang="en-US" sz="2400" b="1" i="1">
                <a:sym typeface="Symbol" pitchFamily="18" charset="2"/>
              </a:rPr>
              <a:t>V</a:t>
            </a:r>
            <a:r>
              <a:rPr lang="en-US" altLang="en-US" sz="2400" b="1" baseline="-25000">
                <a:sym typeface="Symbol" pitchFamily="18" charset="2"/>
              </a:rPr>
              <a:t>GS</a:t>
            </a:r>
            <a:r>
              <a:rPr lang="en-US" altLang="en-US" sz="2400" b="1">
                <a:sym typeface="Symbol" pitchFamily="18" charset="2"/>
              </a:rPr>
              <a:t>-</a:t>
            </a:r>
            <a:r>
              <a:rPr lang="en-US" altLang="en-US" sz="2400" b="1" i="1">
                <a:sym typeface="Symbol" pitchFamily="18" charset="2"/>
              </a:rPr>
              <a:t>V</a:t>
            </a:r>
            <a:r>
              <a:rPr lang="en-US" altLang="en-US" sz="2400" b="1" baseline="-25000">
                <a:sym typeface="Symbol" pitchFamily="18" charset="2"/>
              </a:rPr>
              <a:t>T</a:t>
            </a:r>
          </a:p>
          <a:p>
            <a:pPr eaLnBrk="1" hangingPunct="1">
              <a:spcBef>
                <a:spcPct val="50000"/>
              </a:spcBef>
              <a:buFontTx/>
              <a:buNone/>
            </a:pPr>
            <a:endParaRPr lang="en-US" altLang="en-US" sz="2400" b="1"/>
          </a:p>
          <a:p>
            <a:pPr eaLnBrk="1" hangingPunct="1">
              <a:spcBef>
                <a:spcPct val="0"/>
              </a:spcBef>
              <a:buFontTx/>
              <a:buNone/>
            </a:pPr>
            <a:endParaRPr lang="en-US" altLang="en-US" sz="2400" b="1"/>
          </a:p>
          <a:p>
            <a:pPr eaLnBrk="1" hangingPunct="1">
              <a:spcBef>
                <a:spcPct val="0"/>
              </a:spcBef>
              <a:buFontTx/>
              <a:buNone/>
            </a:pPr>
            <a:r>
              <a:rPr lang="en-US" altLang="en-US" sz="2400" b="1" i="1"/>
              <a:t>V</a:t>
            </a:r>
            <a:r>
              <a:rPr lang="en-US" altLang="en-US" sz="2400" b="1" baseline="-25000"/>
              <a:t>DS </a:t>
            </a:r>
            <a:r>
              <a:rPr lang="en-US" altLang="en-US" sz="2400" b="1">
                <a:sym typeface="Symbol" pitchFamily="18" charset="2"/>
              </a:rPr>
              <a:t>&gt; </a:t>
            </a:r>
            <a:r>
              <a:rPr lang="en-US" altLang="en-US" sz="2400" b="1" i="1">
                <a:sym typeface="Symbol" pitchFamily="18" charset="2"/>
              </a:rPr>
              <a:t>V</a:t>
            </a:r>
            <a:r>
              <a:rPr lang="en-US" altLang="en-US" sz="2400" b="1" baseline="-25000">
                <a:sym typeface="Symbol" pitchFamily="18" charset="2"/>
              </a:rPr>
              <a:t>GS</a:t>
            </a:r>
            <a:r>
              <a:rPr lang="en-US" altLang="en-US" sz="2400" b="1">
                <a:sym typeface="Symbol" pitchFamily="18" charset="2"/>
              </a:rPr>
              <a:t>-</a:t>
            </a:r>
            <a:r>
              <a:rPr lang="en-US" altLang="en-US" sz="2400" b="1" i="1">
                <a:sym typeface="Symbol" pitchFamily="18" charset="2"/>
              </a:rPr>
              <a:t>V</a:t>
            </a:r>
            <a:r>
              <a:rPr lang="en-US" altLang="en-US" sz="2400" b="1" baseline="-25000">
                <a:sym typeface="Symbol" pitchFamily="18" charset="2"/>
              </a:rPr>
              <a:t>T</a:t>
            </a:r>
          </a:p>
        </p:txBody>
      </p:sp>
      <p:sp>
        <p:nvSpPr>
          <p:cNvPr id="21509" name="Text Box 7"/>
          <p:cNvSpPr txBox="1">
            <a:spLocks noChangeArrowheads="1"/>
          </p:cNvSpPr>
          <p:nvPr/>
        </p:nvSpPr>
        <p:spPr bwMode="auto">
          <a:xfrm>
            <a:off x="3886200" y="6259513"/>
            <a:ext cx="5524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i="1">
                <a:latin typeface="Arial" charset="0"/>
              </a:rPr>
              <a:t>V</a:t>
            </a:r>
            <a:r>
              <a:rPr lang="en-US" altLang="en-US" sz="1800" b="1" baseline="-25000">
                <a:latin typeface="Arial" charset="0"/>
              </a:rPr>
              <a:t>DS</a:t>
            </a:r>
          </a:p>
        </p:txBody>
      </p:sp>
      <p:sp>
        <p:nvSpPr>
          <p:cNvPr id="21510" name="Rectangle 3"/>
          <p:cNvSpPr>
            <a:spLocks noGrp="1" noChangeArrowheads="1"/>
          </p:cNvSpPr>
          <p:nvPr>
            <p:ph type="title"/>
          </p:nvPr>
        </p:nvSpPr>
        <p:spPr>
          <a:xfrm>
            <a:off x="228600" y="0"/>
            <a:ext cx="8686800" cy="1143000"/>
          </a:xfrm>
          <a:noFill/>
        </p:spPr>
        <p:txBody>
          <a:bodyPr/>
          <a:lstStyle/>
          <a:p>
            <a:r>
              <a:rPr lang="en-US" altLang="en-US" sz="4000" smtClean="0"/>
              <a:t>MOSFET Saturation Region of Operation</a:t>
            </a:r>
            <a:endParaRPr lang="en-US" altLang="en-US" sz="4000" baseline="-25000" smtClean="0"/>
          </a:p>
        </p:txBody>
      </p:sp>
      <p:pic>
        <p:nvPicPr>
          <p:cNvPr id="215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762500"/>
            <a:ext cx="29908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1512" name="Object 6"/>
          <p:cNvGraphicFramePr>
            <a:graphicFrameLocks noChangeAspect="1"/>
          </p:cNvGraphicFramePr>
          <p:nvPr/>
        </p:nvGraphicFramePr>
        <p:xfrm>
          <a:off x="3640138" y="5224463"/>
          <a:ext cx="1846262" cy="490537"/>
        </p:xfrm>
        <a:graphic>
          <a:graphicData uri="http://schemas.openxmlformats.org/presentationml/2006/ole">
            <mc:AlternateContent xmlns:mc="http://schemas.openxmlformats.org/markup-compatibility/2006">
              <mc:Choice xmlns:v="urn:schemas-microsoft-com:vml" Requires="v">
                <p:oleObj spid="_x0000_s50189" name="Equation" r:id="rId5" imgW="1054100" imgH="279400" progId="Equation.3">
                  <p:embed/>
                </p:oleObj>
              </mc:Choice>
              <mc:Fallback>
                <p:oleObj name="Equation" r:id="rId5" imgW="1054100" imgH="279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0138" y="5224463"/>
                        <a:ext cx="1846262"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3" name="Text Box 6"/>
          <p:cNvSpPr txBox="1">
            <a:spLocks noChangeArrowheads="1"/>
          </p:cNvSpPr>
          <p:nvPr/>
        </p:nvSpPr>
        <p:spPr bwMode="auto">
          <a:xfrm>
            <a:off x="1089025" y="4354513"/>
            <a:ext cx="358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i="1">
                <a:latin typeface="Arial" charset="0"/>
              </a:rPr>
              <a:t>I</a:t>
            </a:r>
            <a:r>
              <a:rPr lang="en-US" altLang="en-US" sz="1800" b="1" baseline="-25000">
                <a:latin typeface="Arial" charset="0"/>
              </a:rPr>
              <a:t>D</a:t>
            </a:r>
          </a:p>
        </p:txBody>
      </p:sp>
      <p:sp>
        <p:nvSpPr>
          <p:cNvPr id="21514" name="TextBox 6"/>
          <p:cNvSpPr txBox="1">
            <a:spLocks noChangeArrowheads="1"/>
          </p:cNvSpPr>
          <p:nvPr/>
        </p:nvSpPr>
        <p:spPr bwMode="auto">
          <a:xfrm>
            <a:off x="3810000" y="6477000"/>
            <a:ext cx="1611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19, Slide </a:t>
            </a:r>
            <a:fld id="{C677C7B7-873E-4C9C-8BFF-B3928F5B6FB3}" type="slidenum">
              <a:rPr lang="en-US" altLang="en-US" sz="1400"/>
              <a:pPr eaLnBrk="1" hangingPunct="1">
                <a:spcBef>
                  <a:spcPct val="0"/>
                </a:spcBef>
                <a:buFontTx/>
                <a:buNone/>
              </a:pPr>
              <a:t>13</a:t>
            </a:fld>
            <a:endParaRPr lang="en-US" altLang="en-US" sz="1400"/>
          </a:p>
        </p:txBody>
      </p:sp>
      <p:sp>
        <p:nvSpPr>
          <p:cNvPr id="12" name="TextBox 11"/>
          <p:cNvSpPr txBox="1"/>
          <p:nvPr/>
        </p:nvSpPr>
        <p:spPr>
          <a:xfrm>
            <a:off x="6148388" y="6477000"/>
            <a:ext cx="2919412" cy="215900"/>
          </a:xfrm>
          <a:prstGeom prst="rect">
            <a:avLst/>
          </a:prstGeom>
          <a:noFill/>
        </p:spPr>
        <p:txBody>
          <a:bodyPr wrap="none">
            <a:spAutoFit/>
          </a:bodyPr>
          <a:lstStyle/>
          <a:p>
            <a:pPr>
              <a:defRPr/>
            </a:pPr>
            <a:r>
              <a:rPr lang="en-US" sz="800" dirty="0">
                <a:latin typeface="+mj-lt"/>
              </a:rPr>
              <a:t>R. F. </a:t>
            </a:r>
            <a:r>
              <a:rPr lang="en-US" sz="800" dirty="0" err="1">
                <a:latin typeface="+mj-lt"/>
              </a:rPr>
              <a:t>Pierret</a:t>
            </a:r>
            <a:r>
              <a:rPr lang="en-US" sz="800" dirty="0">
                <a:latin typeface="+mj-lt"/>
              </a:rPr>
              <a:t>, </a:t>
            </a:r>
            <a:r>
              <a:rPr lang="en-US" sz="800" i="1" dirty="0">
                <a:latin typeface="+mj-lt"/>
              </a:rPr>
              <a:t>Semiconductor Device Fundamentals</a:t>
            </a:r>
            <a:r>
              <a:rPr lang="en-US" sz="800" dirty="0">
                <a:latin typeface="+mj-lt"/>
              </a:rPr>
              <a:t>, Figs. 17.2, 17-3</a:t>
            </a:r>
          </a:p>
        </p:txBody>
      </p:sp>
      <mc:AlternateContent xmlns:mc="http://schemas.openxmlformats.org/markup-compatibility/2006" xmlns:p14="http://schemas.microsoft.com/office/powerpoint/2010/main">
        <mc:Choice Requires="p14">
          <p:contentPart p14:bwMode="auto" r:id="rId7">
            <p14:nvContentPartPr>
              <p14:cNvPr id="13" name="Ink 12"/>
              <p14:cNvContentPartPr/>
              <p14:nvPr/>
            </p14:nvContentPartPr>
            <p14:xfrm>
              <a:off x="85440" y="840000"/>
              <a:ext cx="8982360" cy="5484600"/>
            </p14:xfrm>
          </p:contentPart>
        </mc:Choice>
        <mc:Fallback xmlns="">
          <p:pic>
            <p:nvPicPr>
              <p:cNvPr id="13" name="Ink 12"/>
              <p:cNvPicPr/>
              <p:nvPr/>
            </p:nvPicPr>
            <p:blipFill>
              <a:blip r:embed="rId8"/>
              <a:stretch>
                <a:fillRect/>
              </a:stretch>
            </p:blipFill>
            <p:spPr>
              <a:xfrm>
                <a:off x="73560" y="828120"/>
                <a:ext cx="9000000" cy="5508720"/>
              </a:xfrm>
              <a:prstGeom prst="rect">
                <a:avLst/>
              </a:prstGeom>
            </p:spPr>
          </p:pic>
        </mc:Fallback>
      </mc:AlternateContent>
    </p:spTree>
    <p:extLst>
      <p:ext uri="{BB962C8B-B14F-4D97-AF65-F5344CB8AC3E}">
        <p14:creationId xmlns:p14="http://schemas.microsoft.com/office/powerpoint/2010/main" val="496223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Ideal NMOSFET </a:t>
            </a:r>
            <a:r>
              <a:rPr lang="en-US" altLang="en-US" i="1" smtClean="0"/>
              <a:t>I</a:t>
            </a:r>
            <a:r>
              <a:rPr lang="en-US" altLang="en-US" smtClean="0"/>
              <a:t>-</a:t>
            </a:r>
            <a:r>
              <a:rPr lang="en-US" altLang="en-US" i="1" smtClean="0"/>
              <a:t>V</a:t>
            </a:r>
            <a:r>
              <a:rPr lang="en-US" altLang="en-US" smtClean="0"/>
              <a:t> Characteristics</a:t>
            </a:r>
          </a:p>
        </p:txBody>
      </p:sp>
      <p:pic>
        <p:nvPicPr>
          <p:cNvPr id="22531" name="Picture 3" descr="mo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400800"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33388" y="6477000"/>
            <a:ext cx="1814512"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22533" name="TextBox 6"/>
          <p:cNvSpPr txBox="1">
            <a:spLocks noChangeArrowheads="1"/>
          </p:cNvSpPr>
          <p:nvPr/>
        </p:nvSpPr>
        <p:spPr bwMode="auto">
          <a:xfrm>
            <a:off x="3810000" y="6477000"/>
            <a:ext cx="1611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19, Slide </a:t>
            </a:r>
            <a:fld id="{6AAA88EF-5585-4E69-AD67-AB09544256F0}" type="slidenum">
              <a:rPr lang="en-US" altLang="en-US" sz="1400"/>
              <a:pPr eaLnBrk="1" hangingPunct="1">
                <a:spcBef>
                  <a:spcPct val="0"/>
                </a:spcBef>
                <a:buFontTx/>
                <a:buNone/>
              </a:pPr>
              <a:t>14</a:t>
            </a:fld>
            <a:endParaRPr lang="en-US" altLang="en-US" sz="1400"/>
          </a:p>
        </p:txBody>
      </p:sp>
      <p:sp>
        <p:nvSpPr>
          <p:cNvPr id="6" name="TextBox 5"/>
          <p:cNvSpPr txBox="1"/>
          <p:nvPr/>
        </p:nvSpPr>
        <p:spPr>
          <a:xfrm>
            <a:off x="6400800" y="6477000"/>
            <a:ext cx="2644775" cy="215900"/>
          </a:xfrm>
          <a:prstGeom prst="rect">
            <a:avLst/>
          </a:prstGeom>
          <a:noFill/>
        </p:spPr>
        <p:txBody>
          <a:bodyPr wrap="none">
            <a:spAutoFit/>
          </a:bodyPr>
          <a:lstStyle/>
          <a:p>
            <a:pPr>
              <a:defRPr/>
            </a:pPr>
            <a:r>
              <a:rPr lang="en-US" sz="800" dirty="0">
                <a:latin typeface="+mj-lt"/>
              </a:rPr>
              <a:t>R. F. </a:t>
            </a:r>
            <a:r>
              <a:rPr lang="en-US" sz="800" dirty="0" err="1">
                <a:latin typeface="+mj-lt"/>
              </a:rPr>
              <a:t>Pierret</a:t>
            </a:r>
            <a:r>
              <a:rPr lang="en-US" sz="800" dirty="0">
                <a:latin typeface="+mj-lt"/>
              </a:rPr>
              <a:t>, </a:t>
            </a:r>
            <a:r>
              <a:rPr lang="en-US" sz="800" i="1" dirty="0">
                <a:latin typeface="+mj-lt"/>
              </a:rPr>
              <a:t>Semiconductor Device Fundamentals</a:t>
            </a:r>
            <a:r>
              <a:rPr lang="en-US" sz="800" dirty="0">
                <a:latin typeface="+mj-lt"/>
              </a:rPr>
              <a:t>, Fig. 17.4</a:t>
            </a: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995840" y="1837800"/>
              <a:ext cx="6878520" cy="3816360"/>
            </p14:xfrm>
          </p:contentPart>
        </mc:Choice>
        <mc:Fallback xmlns="">
          <p:pic>
            <p:nvPicPr>
              <p:cNvPr id="7" name="Ink 6"/>
              <p:cNvPicPr/>
              <p:nvPr/>
            </p:nvPicPr>
            <p:blipFill>
              <a:blip r:embed="rId4"/>
              <a:stretch>
                <a:fillRect/>
              </a:stretch>
            </p:blipFill>
            <p:spPr>
              <a:xfrm>
                <a:off x="1983240" y="1823760"/>
                <a:ext cx="6907320" cy="3843360"/>
              </a:xfrm>
              <a:prstGeom prst="rect">
                <a:avLst/>
              </a:prstGeom>
            </p:spPr>
          </p:pic>
        </mc:Fallback>
      </mc:AlternateContent>
    </p:spTree>
    <p:extLst>
      <p:ext uri="{BB962C8B-B14F-4D97-AF65-F5344CB8AC3E}">
        <p14:creationId xmlns:p14="http://schemas.microsoft.com/office/powerpoint/2010/main" val="847218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76200"/>
            <a:ext cx="9144000" cy="1143000"/>
          </a:xfrm>
        </p:spPr>
        <p:txBody>
          <a:bodyPr/>
          <a:lstStyle/>
          <a:p>
            <a:r>
              <a:rPr lang="en-US" altLang="en-US" smtClean="0"/>
              <a:t>Interface Trap Charge, </a:t>
            </a:r>
            <a:r>
              <a:rPr lang="en-US" altLang="en-US" i="1" smtClean="0"/>
              <a:t>Q</a:t>
            </a:r>
            <a:r>
              <a:rPr lang="en-US" altLang="en-US" baseline="-25000" smtClean="0"/>
              <a:t>IT</a:t>
            </a:r>
          </a:p>
        </p:txBody>
      </p:sp>
      <p:pic>
        <p:nvPicPr>
          <p:cNvPr id="13315" name="Picture 3" descr="mos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38862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mos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1563" y="1219200"/>
            <a:ext cx="245903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5"/>
          <p:cNvSpPr txBox="1">
            <a:spLocks noChangeArrowheads="1"/>
          </p:cNvSpPr>
          <p:nvPr/>
        </p:nvSpPr>
        <p:spPr bwMode="auto">
          <a:xfrm>
            <a:off x="457200" y="4876800"/>
            <a:ext cx="48561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dirty="0" smtClean="0">
                <a:latin typeface="+mj-lt"/>
              </a:rPr>
              <a:t>Traps cause “</a:t>
            </a:r>
            <a:r>
              <a:rPr lang="en-US" sz="2400" b="1" dirty="0" smtClean="0">
                <a:solidFill>
                  <a:srgbClr val="FF0000"/>
                </a:solidFill>
                <a:latin typeface="+mj-lt"/>
              </a:rPr>
              <a:t>sloppy</a:t>
            </a:r>
            <a:r>
              <a:rPr lang="en-US" sz="2400" dirty="0" smtClean="0">
                <a:latin typeface="+mj-lt"/>
              </a:rPr>
              <a:t>” </a:t>
            </a:r>
            <a:r>
              <a:rPr lang="en-US" sz="2400" i="1" dirty="0" smtClean="0">
                <a:latin typeface="+mj-lt"/>
              </a:rPr>
              <a:t>C</a:t>
            </a:r>
            <a:r>
              <a:rPr lang="en-US" sz="2400" dirty="0" smtClean="0">
                <a:latin typeface="+mj-lt"/>
              </a:rPr>
              <a:t>-</a:t>
            </a:r>
            <a:r>
              <a:rPr lang="en-US" sz="2400" i="1" dirty="0" smtClean="0">
                <a:latin typeface="+mj-lt"/>
              </a:rPr>
              <a:t>V</a:t>
            </a:r>
            <a:r>
              <a:rPr lang="en-US" sz="2400" dirty="0" smtClean="0">
                <a:latin typeface="+mj-lt"/>
              </a:rPr>
              <a:t> and also greatly degrade mobility in channel</a:t>
            </a:r>
          </a:p>
        </p:txBody>
      </p:sp>
      <p:graphicFrame>
        <p:nvGraphicFramePr>
          <p:cNvPr id="13318" name="Object 6"/>
          <p:cNvGraphicFramePr>
            <a:graphicFrameLocks noChangeAspect="1"/>
          </p:cNvGraphicFramePr>
          <p:nvPr/>
        </p:nvGraphicFramePr>
        <p:xfrm>
          <a:off x="1524000" y="5715000"/>
          <a:ext cx="2157413" cy="882650"/>
        </p:xfrm>
        <a:graphic>
          <a:graphicData uri="http://schemas.openxmlformats.org/presentationml/2006/ole">
            <mc:AlternateContent xmlns:mc="http://schemas.openxmlformats.org/markup-compatibility/2006">
              <mc:Choice xmlns:v="urn:schemas-microsoft-com:vml" Requires="v">
                <p:oleObj spid="_x0000_s52231" name="Equation" r:id="rId5" imgW="1054100" imgH="431800" progId="Equation.3">
                  <p:embed/>
                </p:oleObj>
              </mc:Choice>
              <mc:Fallback>
                <p:oleObj name="Equation" r:id="rId5" imgW="10541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715000"/>
                        <a:ext cx="215741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9" name="Text Box 7"/>
          <p:cNvSpPr txBox="1">
            <a:spLocks noChangeArrowheads="1"/>
          </p:cNvSpPr>
          <p:nvPr/>
        </p:nvSpPr>
        <p:spPr bwMode="auto">
          <a:xfrm>
            <a:off x="4114800" y="1276350"/>
            <a:ext cx="2286000" cy="36941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Narrow" pitchFamily="34" charset="0"/>
              </a:rPr>
              <a:t>“Donor-like” traps are</a:t>
            </a:r>
          </a:p>
          <a:p>
            <a:pPr eaLnBrk="1" hangingPunct="1">
              <a:spcBef>
                <a:spcPct val="0"/>
              </a:spcBef>
              <a:buFontTx/>
              <a:buNone/>
            </a:pPr>
            <a:r>
              <a:rPr lang="en-US" altLang="en-US" sz="1800" dirty="0">
                <a:latin typeface="Arial Narrow" pitchFamily="34" charset="0"/>
              </a:rPr>
              <a:t>charge-neutral when</a:t>
            </a:r>
          </a:p>
          <a:p>
            <a:pPr eaLnBrk="1" hangingPunct="1">
              <a:spcBef>
                <a:spcPct val="0"/>
              </a:spcBef>
              <a:buFontTx/>
              <a:buNone/>
            </a:pPr>
            <a:r>
              <a:rPr lang="en-US" altLang="en-US" sz="1800" dirty="0">
                <a:latin typeface="Arial Narrow" pitchFamily="34" charset="0"/>
              </a:rPr>
              <a:t>filled, positively charged</a:t>
            </a:r>
          </a:p>
          <a:p>
            <a:pPr eaLnBrk="1" hangingPunct="1">
              <a:spcBef>
                <a:spcPct val="0"/>
              </a:spcBef>
              <a:buFontTx/>
              <a:buNone/>
            </a:pPr>
            <a:r>
              <a:rPr lang="en-US" altLang="en-US" sz="1800" dirty="0">
                <a:latin typeface="Arial Narrow" pitchFamily="34" charset="0"/>
              </a:rPr>
              <a:t>when empty</a:t>
            </a:r>
          </a:p>
          <a:p>
            <a:pPr eaLnBrk="1" hangingPunct="1">
              <a:spcBef>
                <a:spcPct val="0"/>
              </a:spcBef>
              <a:buFontTx/>
              <a:buNone/>
            </a:pPr>
            <a:endParaRPr lang="en-US" altLang="en-US" sz="1800" dirty="0">
              <a:latin typeface="Arial Narrow" pitchFamily="34" charset="0"/>
            </a:endParaRPr>
          </a:p>
          <a:p>
            <a:pPr eaLnBrk="1" hangingPunct="1">
              <a:spcBef>
                <a:spcPct val="0"/>
              </a:spcBef>
              <a:buFontTx/>
              <a:buNone/>
            </a:pPr>
            <a:r>
              <a:rPr lang="en-US" altLang="en-US" sz="1800" b="1" dirty="0">
                <a:solidFill>
                  <a:srgbClr val="FF0000"/>
                </a:solidFill>
                <a:latin typeface="Arial Narrow" pitchFamily="34" charset="0"/>
              </a:rPr>
              <a:t>Positive oxide charge</a:t>
            </a:r>
          </a:p>
          <a:p>
            <a:pPr eaLnBrk="1" hangingPunct="1">
              <a:spcBef>
                <a:spcPct val="0"/>
              </a:spcBef>
              <a:buFontTx/>
              <a:buNone/>
            </a:pPr>
            <a:r>
              <a:rPr lang="en-US" altLang="en-US" sz="1800" b="1" dirty="0">
                <a:solidFill>
                  <a:srgbClr val="FF0000"/>
                </a:solidFill>
                <a:latin typeface="Arial Narrow" pitchFamily="34" charset="0"/>
              </a:rPr>
              <a:t>causes </a:t>
            </a:r>
            <a:r>
              <a:rPr lang="en-US" altLang="en-US" sz="1800" b="1" i="1" dirty="0">
                <a:solidFill>
                  <a:srgbClr val="FF0000"/>
                </a:solidFill>
                <a:latin typeface="Arial Narrow" pitchFamily="34" charset="0"/>
              </a:rPr>
              <a:t>C-V</a:t>
            </a:r>
            <a:r>
              <a:rPr lang="en-US" altLang="en-US" sz="1800" b="1" dirty="0">
                <a:solidFill>
                  <a:srgbClr val="FF0000"/>
                </a:solidFill>
                <a:latin typeface="Arial Narrow" pitchFamily="34" charset="0"/>
              </a:rPr>
              <a:t> curve to</a:t>
            </a:r>
          </a:p>
          <a:p>
            <a:pPr eaLnBrk="1" hangingPunct="1">
              <a:spcBef>
                <a:spcPct val="0"/>
              </a:spcBef>
              <a:buFontTx/>
              <a:buNone/>
            </a:pPr>
            <a:r>
              <a:rPr lang="en-US" altLang="en-US" sz="1800" b="1" dirty="0">
                <a:solidFill>
                  <a:srgbClr val="FF0000"/>
                </a:solidFill>
                <a:latin typeface="Arial Narrow" pitchFamily="34" charset="0"/>
              </a:rPr>
              <a:t>shift toward left.</a:t>
            </a:r>
          </a:p>
          <a:p>
            <a:pPr eaLnBrk="1" hangingPunct="1">
              <a:spcBef>
                <a:spcPct val="0"/>
              </a:spcBef>
              <a:buFontTx/>
              <a:buNone/>
            </a:pPr>
            <a:r>
              <a:rPr lang="en-US" altLang="en-US" sz="1800" dirty="0">
                <a:solidFill>
                  <a:srgbClr val="7F7F7F"/>
                </a:solidFill>
                <a:latin typeface="Arial Narrow" pitchFamily="34" charset="0"/>
              </a:rPr>
              <a:t>As </a:t>
            </a:r>
            <a:r>
              <a:rPr lang="en-US" altLang="en-US" sz="1800" i="1" dirty="0">
                <a:solidFill>
                  <a:srgbClr val="7F7F7F"/>
                </a:solidFill>
                <a:latin typeface="Arial Narrow" pitchFamily="34" charset="0"/>
              </a:rPr>
              <a:t>V</a:t>
            </a:r>
            <a:r>
              <a:rPr lang="en-US" altLang="en-US" sz="1800" baseline="-25000" dirty="0">
                <a:solidFill>
                  <a:srgbClr val="7F7F7F"/>
                </a:solidFill>
                <a:latin typeface="Arial Narrow" pitchFamily="34" charset="0"/>
              </a:rPr>
              <a:t>G</a:t>
            </a:r>
            <a:r>
              <a:rPr lang="en-US" altLang="en-US" sz="1800" dirty="0">
                <a:solidFill>
                  <a:srgbClr val="7F7F7F"/>
                </a:solidFill>
                <a:latin typeface="Arial Narrow" pitchFamily="34" charset="0"/>
              </a:rPr>
              <a:t> decreases, there is more positive interface charge and hence the “ideal C-V curve” is shifted more to the left.</a:t>
            </a:r>
          </a:p>
        </p:txBody>
      </p:sp>
      <p:sp>
        <p:nvSpPr>
          <p:cNvPr id="13320" name="Text Box 8"/>
          <p:cNvSpPr txBox="1">
            <a:spLocks noChangeArrowheads="1"/>
          </p:cNvSpPr>
          <p:nvPr/>
        </p:nvSpPr>
        <p:spPr bwMode="auto">
          <a:xfrm>
            <a:off x="7367588" y="1560513"/>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(a)</a:t>
            </a:r>
          </a:p>
        </p:txBody>
      </p:sp>
      <p:sp>
        <p:nvSpPr>
          <p:cNvPr id="13321" name="Rectangle 9"/>
          <p:cNvSpPr>
            <a:spLocks noChangeArrowheads="1"/>
          </p:cNvSpPr>
          <p:nvPr/>
        </p:nvSpPr>
        <p:spPr bwMode="auto">
          <a:xfrm>
            <a:off x="1371600" y="31242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(a)</a:t>
            </a:r>
          </a:p>
        </p:txBody>
      </p:sp>
      <p:sp>
        <p:nvSpPr>
          <p:cNvPr id="13322" name="Text Box 10"/>
          <p:cNvSpPr txBox="1">
            <a:spLocks noChangeArrowheads="1"/>
          </p:cNvSpPr>
          <p:nvPr/>
        </p:nvSpPr>
        <p:spPr bwMode="auto">
          <a:xfrm>
            <a:off x="7370763" y="31242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(b)</a:t>
            </a:r>
          </a:p>
        </p:txBody>
      </p:sp>
      <p:sp>
        <p:nvSpPr>
          <p:cNvPr id="13323" name="Text Box 11"/>
          <p:cNvSpPr txBox="1">
            <a:spLocks noChangeArrowheads="1"/>
          </p:cNvSpPr>
          <p:nvPr/>
        </p:nvSpPr>
        <p:spPr bwMode="auto">
          <a:xfrm>
            <a:off x="1981200" y="22098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(b)</a:t>
            </a:r>
          </a:p>
        </p:txBody>
      </p:sp>
      <p:sp>
        <p:nvSpPr>
          <p:cNvPr id="13324" name="Text Box 12"/>
          <p:cNvSpPr txBox="1">
            <a:spLocks noChangeArrowheads="1"/>
          </p:cNvSpPr>
          <p:nvPr/>
        </p:nvSpPr>
        <p:spPr bwMode="auto">
          <a:xfrm>
            <a:off x="7370763" y="47244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(c)</a:t>
            </a:r>
          </a:p>
        </p:txBody>
      </p:sp>
      <p:sp>
        <p:nvSpPr>
          <p:cNvPr id="13325" name="Text Box 13"/>
          <p:cNvSpPr txBox="1">
            <a:spLocks noChangeArrowheads="1"/>
          </p:cNvSpPr>
          <p:nvPr/>
        </p:nvSpPr>
        <p:spPr bwMode="auto">
          <a:xfrm>
            <a:off x="3276600" y="16764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(c)</a:t>
            </a:r>
          </a:p>
        </p:txBody>
      </p:sp>
      <p:sp>
        <p:nvSpPr>
          <p:cNvPr id="15" name="TextBox 14"/>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13327"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18, Slide </a:t>
            </a:r>
            <a:fld id="{2901F35B-3669-4D23-8CCE-BE75AA7018AE}" type="slidenum">
              <a:rPr lang="en-US" altLang="en-US" sz="1400"/>
              <a:pPr eaLnBrk="1" hangingPunct="1">
                <a:spcBef>
                  <a:spcPct val="0"/>
                </a:spcBef>
                <a:buFontTx/>
                <a:buNone/>
              </a:pPr>
              <a:t>2</a:t>
            </a:fld>
            <a:endParaRPr lang="en-US" altLang="en-US" sz="1400"/>
          </a:p>
        </p:txBody>
      </p:sp>
      <mc:AlternateContent xmlns:mc="http://schemas.openxmlformats.org/markup-compatibility/2006" xmlns:p14="http://schemas.microsoft.com/office/powerpoint/2010/main">
        <mc:Choice Requires="p14">
          <p:contentPart p14:bwMode="auto" r:id="rId7">
            <p14:nvContentPartPr>
              <p14:cNvPr id="18" name="Ink 17"/>
              <p14:cNvContentPartPr/>
              <p14:nvPr/>
            </p14:nvContentPartPr>
            <p14:xfrm>
              <a:off x="1381920" y="2114895"/>
              <a:ext cx="1437480" cy="1037880"/>
            </p14:xfrm>
          </p:contentPart>
        </mc:Choice>
        <mc:Fallback xmlns="">
          <p:pic>
            <p:nvPicPr>
              <p:cNvPr id="18" name="Ink 17"/>
              <p:cNvPicPr/>
              <p:nvPr/>
            </p:nvPicPr>
            <p:blipFill>
              <a:blip r:embed="rId8"/>
              <a:stretch>
                <a:fillRect/>
              </a:stretch>
            </p:blipFill>
            <p:spPr>
              <a:xfrm>
                <a:off x="1377240" y="2105895"/>
                <a:ext cx="1448640" cy="1057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p14:cNvContentPartPr/>
              <p14:nvPr/>
            </p14:nvContentPartPr>
            <p14:xfrm>
              <a:off x="1534320" y="2085975"/>
              <a:ext cx="1437480" cy="1037880"/>
            </p14:xfrm>
          </p:contentPart>
        </mc:Choice>
        <mc:Fallback xmlns="">
          <p:pic>
            <p:nvPicPr>
              <p:cNvPr id="19" name="Ink 18"/>
              <p:cNvPicPr/>
              <p:nvPr/>
            </p:nvPicPr>
            <p:blipFill>
              <a:blip r:embed="rId8"/>
              <a:stretch>
                <a:fillRect/>
              </a:stretch>
            </p:blipFill>
            <p:spPr>
              <a:xfrm>
                <a:off x="1529640" y="2076975"/>
                <a:ext cx="1448640" cy="1057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p14:cNvContentPartPr/>
              <p14:nvPr/>
            </p14:nvContentPartPr>
            <p14:xfrm>
              <a:off x="1762920" y="2085975"/>
              <a:ext cx="1437480" cy="1037880"/>
            </p14:xfrm>
          </p:contentPart>
        </mc:Choice>
        <mc:Fallback xmlns="">
          <p:pic>
            <p:nvPicPr>
              <p:cNvPr id="20" name="Ink 19"/>
              <p:cNvPicPr/>
              <p:nvPr/>
            </p:nvPicPr>
            <p:blipFill>
              <a:blip r:embed="rId8"/>
              <a:stretch>
                <a:fillRect/>
              </a:stretch>
            </p:blipFill>
            <p:spPr>
              <a:xfrm>
                <a:off x="1758240" y="2076975"/>
                <a:ext cx="1448640" cy="1057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p14:cNvContentPartPr/>
              <p14:nvPr/>
            </p14:nvContentPartPr>
            <p14:xfrm>
              <a:off x="1981200" y="2085975"/>
              <a:ext cx="1437480" cy="1037880"/>
            </p14:xfrm>
          </p:contentPart>
        </mc:Choice>
        <mc:Fallback xmlns="">
          <p:pic>
            <p:nvPicPr>
              <p:cNvPr id="22" name="Ink 21"/>
              <p:cNvPicPr/>
              <p:nvPr/>
            </p:nvPicPr>
            <p:blipFill>
              <a:blip r:embed="rId8"/>
              <a:stretch>
                <a:fillRect/>
              </a:stretch>
            </p:blipFill>
            <p:spPr>
              <a:xfrm>
                <a:off x="1976520" y="2076975"/>
                <a:ext cx="1448640" cy="105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p14:cNvContentPartPr/>
              <p14:nvPr/>
            </p14:nvContentPartPr>
            <p14:xfrm>
              <a:off x="1685925" y="2076450"/>
              <a:ext cx="1437480" cy="1037880"/>
            </p14:xfrm>
          </p:contentPart>
        </mc:Choice>
        <mc:Fallback xmlns="">
          <p:pic>
            <p:nvPicPr>
              <p:cNvPr id="24" name="Ink 23"/>
              <p:cNvPicPr/>
              <p:nvPr/>
            </p:nvPicPr>
            <p:blipFill>
              <a:blip r:embed="rId8"/>
              <a:stretch>
                <a:fillRect/>
              </a:stretch>
            </p:blipFill>
            <p:spPr>
              <a:xfrm>
                <a:off x="1681245" y="2067450"/>
                <a:ext cx="1448640" cy="1057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Ink 25"/>
              <p14:cNvContentPartPr/>
              <p14:nvPr/>
            </p14:nvContentPartPr>
            <p14:xfrm>
              <a:off x="1229520" y="2105370"/>
              <a:ext cx="1437480" cy="1037880"/>
            </p14:xfrm>
          </p:contentPart>
        </mc:Choice>
        <mc:Fallback xmlns="">
          <p:pic>
            <p:nvPicPr>
              <p:cNvPr id="26" name="Ink 25"/>
              <p:cNvPicPr/>
              <p:nvPr/>
            </p:nvPicPr>
            <p:blipFill>
              <a:blip r:embed="rId8"/>
              <a:stretch>
                <a:fillRect/>
              </a:stretch>
            </p:blipFill>
            <p:spPr>
              <a:xfrm>
                <a:off x="1224840" y="2096370"/>
                <a:ext cx="1448640" cy="1057680"/>
              </a:xfrm>
              <a:prstGeom prst="rect">
                <a:avLst/>
              </a:prstGeom>
            </p:spPr>
          </p:pic>
        </mc:Fallback>
      </mc:AlternateContent>
      <p:sp>
        <p:nvSpPr>
          <p:cNvPr id="23" name="TextBox 22"/>
          <p:cNvSpPr txBox="1"/>
          <p:nvPr/>
        </p:nvSpPr>
        <p:spPr>
          <a:xfrm>
            <a:off x="1143000" y="3657600"/>
            <a:ext cx="2697163" cy="215900"/>
          </a:xfrm>
          <a:prstGeom prst="rect">
            <a:avLst/>
          </a:prstGeom>
          <a:noFill/>
        </p:spPr>
        <p:txBody>
          <a:bodyPr wrap="none">
            <a:spAutoFit/>
          </a:bodyPr>
          <a:lstStyle/>
          <a:p>
            <a:pPr>
              <a:defRPr/>
            </a:pPr>
            <a:r>
              <a:rPr lang="en-US" sz="800" dirty="0">
                <a:latin typeface="+mj-lt"/>
              </a:rPr>
              <a:t>R. F. </a:t>
            </a:r>
            <a:r>
              <a:rPr lang="en-US" sz="800" dirty="0" err="1">
                <a:latin typeface="+mj-lt"/>
              </a:rPr>
              <a:t>Pierret</a:t>
            </a:r>
            <a:r>
              <a:rPr lang="en-US" sz="800" dirty="0">
                <a:latin typeface="+mj-lt"/>
              </a:rPr>
              <a:t>, </a:t>
            </a:r>
            <a:r>
              <a:rPr lang="en-US" sz="800" i="1" dirty="0">
                <a:latin typeface="+mj-lt"/>
              </a:rPr>
              <a:t>Semiconductor Device Fundamentals</a:t>
            </a:r>
            <a:r>
              <a:rPr lang="en-US" sz="800" dirty="0">
                <a:latin typeface="+mj-lt"/>
              </a:rPr>
              <a:t>, Fig. 18.10</a:t>
            </a:r>
          </a:p>
        </p:txBody>
      </p:sp>
      <p:sp>
        <p:nvSpPr>
          <p:cNvPr id="25" name="TextBox 24"/>
          <p:cNvSpPr txBox="1"/>
          <p:nvPr/>
        </p:nvSpPr>
        <p:spPr>
          <a:xfrm>
            <a:off x="6019800" y="6477000"/>
            <a:ext cx="2747963" cy="215900"/>
          </a:xfrm>
          <a:prstGeom prst="rect">
            <a:avLst/>
          </a:prstGeom>
          <a:noFill/>
        </p:spPr>
        <p:txBody>
          <a:bodyPr wrap="none">
            <a:spAutoFit/>
          </a:bodyPr>
          <a:lstStyle/>
          <a:p>
            <a:pPr>
              <a:defRPr/>
            </a:pPr>
            <a:r>
              <a:rPr lang="en-US" sz="800" dirty="0">
                <a:latin typeface="+mj-lt"/>
              </a:rPr>
              <a:t>R. F. </a:t>
            </a:r>
            <a:r>
              <a:rPr lang="en-US" sz="800" dirty="0" err="1">
                <a:latin typeface="+mj-lt"/>
              </a:rPr>
              <a:t>Pierret</a:t>
            </a:r>
            <a:r>
              <a:rPr lang="en-US" sz="800" dirty="0">
                <a:latin typeface="+mj-lt"/>
              </a:rPr>
              <a:t>, </a:t>
            </a:r>
            <a:r>
              <a:rPr lang="en-US" sz="800" i="1" dirty="0">
                <a:latin typeface="+mj-lt"/>
              </a:rPr>
              <a:t>Semiconductor Device Fundamentals</a:t>
            </a:r>
            <a:r>
              <a:rPr lang="en-US" sz="800" dirty="0">
                <a:latin typeface="+mj-lt"/>
              </a:rPr>
              <a:t>, Fig. 18.12</a:t>
            </a:r>
          </a:p>
        </p:txBody>
      </p:sp>
      <mc:AlternateContent xmlns:mc="http://schemas.openxmlformats.org/markup-compatibility/2006" xmlns:p14="http://schemas.microsoft.com/office/powerpoint/2010/main">
        <mc:Choice Requires="p14">
          <p:contentPart p14:bwMode="auto" r:id="rId14">
            <p14:nvContentPartPr>
              <p14:cNvPr id="3" name="Ink 2"/>
              <p14:cNvContentPartPr/>
              <p14:nvPr/>
            </p14:nvContentPartPr>
            <p14:xfrm>
              <a:off x="1673640" y="868680"/>
              <a:ext cx="5617080" cy="1111680"/>
            </p14:xfrm>
          </p:contentPart>
        </mc:Choice>
        <mc:Fallback xmlns="">
          <p:pic>
            <p:nvPicPr>
              <p:cNvPr id="3" name="Ink 2"/>
              <p:cNvPicPr/>
              <p:nvPr/>
            </p:nvPicPr>
            <p:blipFill>
              <a:blip r:embed="rId15"/>
              <a:stretch>
                <a:fillRect/>
              </a:stretch>
            </p:blipFill>
            <p:spPr>
              <a:xfrm>
                <a:off x="1660320" y="854640"/>
                <a:ext cx="5637240" cy="1135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 name="Ink 3"/>
              <p14:cNvContentPartPr/>
              <p14:nvPr/>
            </p14:nvContentPartPr>
            <p14:xfrm>
              <a:off x="6659640" y="3034800"/>
              <a:ext cx="2334960" cy="1280880"/>
            </p14:xfrm>
          </p:contentPart>
        </mc:Choice>
        <mc:Fallback xmlns="">
          <p:pic>
            <p:nvPicPr>
              <p:cNvPr id="4" name="Ink 3"/>
              <p:cNvPicPr/>
              <p:nvPr/>
            </p:nvPicPr>
            <p:blipFill>
              <a:blip r:embed="rId17"/>
              <a:stretch>
                <a:fillRect/>
              </a:stretch>
            </p:blipFill>
            <p:spPr>
              <a:xfrm>
                <a:off x="6648120" y="3027600"/>
                <a:ext cx="2358360" cy="1299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Ink 4"/>
              <p14:cNvContentPartPr/>
              <p14:nvPr/>
            </p14:nvContentPartPr>
            <p14:xfrm>
              <a:off x="1785960" y="1167480"/>
              <a:ext cx="7329240" cy="3751560"/>
            </p14:xfrm>
          </p:contentPart>
        </mc:Choice>
        <mc:Fallback xmlns="">
          <p:pic>
            <p:nvPicPr>
              <p:cNvPr id="5" name="Ink 4"/>
              <p:cNvPicPr/>
              <p:nvPr/>
            </p:nvPicPr>
            <p:blipFill>
              <a:blip r:embed="rId19"/>
              <a:stretch>
                <a:fillRect/>
              </a:stretch>
            </p:blipFill>
            <p:spPr>
              <a:xfrm>
                <a:off x="1773720" y="1153800"/>
                <a:ext cx="7353000" cy="3780000"/>
              </a:xfrm>
              <a:prstGeom prst="rect">
                <a:avLst/>
              </a:prstGeom>
            </p:spPr>
          </p:pic>
        </mc:Fallback>
      </mc:AlternateContent>
      <p:sp>
        <p:nvSpPr>
          <p:cNvPr id="27" name="TextBox 26"/>
          <p:cNvSpPr txBox="1"/>
          <p:nvPr/>
        </p:nvSpPr>
        <p:spPr>
          <a:xfrm>
            <a:off x="5181600" y="6172200"/>
            <a:ext cx="4648200" cy="338554"/>
          </a:xfrm>
          <a:prstGeom prst="rect">
            <a:avLst/>
          </a:prstGeom>
          <a:noFill/>
        </p:spPr>
        <p:txBody>
          <a:bodyPr wrap="square" rtlCol="0">
            <a:spAutoFit/>
          </a:bodyPr>
          <a:lstStyle/>
          <a:p>
            <a:r>
              <a:rPr lang="en-US" sz="1600" dirty="0" smtClean="0">
                <a:solidFill>
                  <a:srgbClr val="FF0000"/>
                </a:solidFill>
                <a:sym typeface="Wingdings" panose="05000000000000000000" pitchFamily="2" charset="2"/>
              </a:rPr>
              <a:t>(a)(c) : </a:t>
            </a:r>
            <a:r>
              <a:rPr lang="en-US" sz="1600" dirty="0" err="1" smtClean="0">
                <a:solidFill>
                  <a:srgbClr val="FF0000"/>
                </a:solidFill>
                <a:sym typeface="Wingdings" panose="05000000000000000000" pitchFamily="2" charset="2"/>
              </a:rPr>
              <a:t>inversiondepletionaccumulation</a:t>
            </a:r>
            <a:endParaRPr lang="en-US" sz="1600" dirty="0">
              <a:solidFill>
                <a:srgbClr val="FF0000"/>
              </a:solidFill>
            </a:endParaRPr>
          </a:p>
        </p:txBody>
      </p:sp>
    </p:spTree>
    <p:extLst>
      <p:ext uri="{BB962C8B-B14F-4D97-AF65-F5344CB8AC3E}">
        <p14:creationId xmlns:p14="http://schemas.microsoft.com/office/powerpoint/2010/main" val="3463642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7"/>
          <p:cNvSpPr>
            <a:spLocks noGrp="1" noChangeArrowheads="1"/>
          </p:cNvSpPr>
          <p:nvPr>
            <p:ph type="title"/>
          </p:nvPr>
        </p:nvSpPr>
        <p:spPr/>
        <p:txBody>
          <a:bodyPr/>
          <a:lstStyle/>
          <a:p>
            <a:r>
              <a:rPr lang="en-US" altLang="en-US" smtClean="0"/>
              <a:t>Poly-Si Gate Technology</a:t>
            </a:r>
            <a:endParaRPr lang="en-US" altLang="en-US" baseline="-25000" smtClean="0"/>
          </a:p>
        </p:txBody>
      </p:sp>
      <p:sp>
        <p:nvSpPr>
          <p:cNvPr id="15363" name="Rectangle 19"/>
          <p:cNvSpPr>
            <a:spLocks noGrp="1" noChangeArrowheads="1"/>
          </p:cNvSpPr>
          <p:nvPr>
            <p:ph idx="1"/>
          </p:nvPr>
        </p:nvSpPr>
        <p:spPr/>
        <p:txBody>
          <a:bodyPr>
            <a:normAutofit lnSpcReduction="10000"/>
          </a:bodyPr>
          <a:lstStyle/>
          <a:p>
            <a:pPr>
              <a:lnSpc>
                <a:spcPct val="90000"/>
              </a:lnSpc>
            </a:pPr>
            <a:r>
              <a:rPr lang="en-US" altLang="en-US" sz="2400" smtClean="0"/>
              <a:t>A heavily doped film of polycrystalline silicon (poly-Si) is often employed as the gate-electrode material in MOS devices.</a:t>
            </a:r>
          </a:p>
          <a:p>
            <a:pPr>
              <a:lnSpc>
                <a:spcPct val="90000"/>
              </a:lnSpc>
            </a:pPr>
            <a:endParaRPr lang="en-US" altLang="en-US" sz="2400" smtClean="0"/>
          </a:p>
          <a:p>
            <a:pPr>
              <a:lnSpc>
                <a:spcPct val="90000"/>
              </a:lnSpc>
            </a:pPr>
            <a:endParaRPr lang="en-US" altLang="en-US" sz="2400" smtClean="0"/>
          </a:p>
          <a:p>
            <a:pPr>
              <a:lnSpc>
                <a:spcPct val="90000"/>
              </a:lnSpc>
            </a:pPr>
            <a:endParaRPr lang="en-US" altLang="en-US" sz="2400" smtClean="0"/>
          </a:p>
          <a:p>
            <a:pPr>
              <a:lnSpc>
                <a:spcPct val="90000"/>
              </a:lnSpc>
            </a:pPr>
            <a:endParaRPr lang="en-US" altLang="en-US" sz="2400" smtClean="0"/>
          </a:p>
          <a:p>
            <a:pPr>
              <a:lnSpc>
                <a:spcPct val="90000"/>
              </a:lnSpc>
            </a:pPr>
            <a:endParaRPr lang="en-US" altLang="en-US" sz="2400" smtClean="0"/>
          </a:p>
          <a:p>
            <a:pPr lvl="1">
              <a:lnSpc>
                <a:spcPct val="90000"/>
              </a:lnSpc>
            </a:pPr>
            <a:endParaRPr lang="en-US" altLang="en-US" sz="2000" smtClean="0"/>
          </a:p>
          <a:p>
            <a:pPr lvl="1">
              <a:lnSpc>
                <a:spcPct val="90000"/>
              </a:lnSpc>
              <a:spcBef>
                <a:spcPct val="50000"/>
              </a:spcBef>
            </a:pPr>
            <a:endParaRPr lang="en-US" altLang="en-US" sz="2000" smtClean="0"/>
          </a:p>
          <a:p>
            <a:pPr lvl="1">
              <a:lnSpc>
                <a:spcPct val="90000"/>
              </a:lnSpc>
              <a:spcBef>
                <a:spcPct val="50000"/>
              </a:spcBef>
            </a:pPr>
            <a:r>
              <a:rPr lang="en-US" altLang="en-US" sz="2000" smtClean="0"/>
              <a:t>There are practical limits to the electrically active dopant concentration (usually less than 1x10</a:t>
            </a:r>
            <a:r>
              <a:rPr lang="en-US" altLang="en-US" sz="2000" baseline="30000" smtClean="0"/>
              <a:t>20</a:t>
            </a:r>
            <a:r>
              <a:rPr lang="en-US" altLang="en-US" sz="2000" smtClean="0"/>
              <a:t> cm</a:t>
            </a:r>
            <a:r>
              <a:rPr lang="en-US" altLang="en-US" sz="2000" baseline="30000" smtClean="0"/>
              <a:t>-3</a:t>
            </a:r>
            <a:r>
              <a:rPr lang="en-US" altLang="en-US" sz="2000" smtClean="0"/>
              <a:t>)</a:t>
            </a:r>
          </a:p>
          <a:p>
            <a:pPr lvl="1">
              <a:lnSpc>
                <a:spcPct val="90000"/>
              </a:lnSpc>
              <a:buFont typeface="Symbol" pitchFamily="18" charset="2"/>
              <a:buChar char="Þ"/>
            </a:pPr>
            <a:r>
              <a:rPr lang="en-US" altLang="en-US" sz="2000" smtClean="0"/>
              <a:t>The gate must be considered as a semiconductor, rather than a metal</a:t>
            </a:r>
          </a:p>
        </p:txBody>
      </p:sp>
      <p:grpSp>
        <p:nvGrpSpPr>
          <p:cNvPr id="15364" name="Group 32"/>
          <p:cNvGrpSpPr>
            <a:grpSpLocks/>
          </p:cNvGrpSpPr>
          <p:nvPr/>
        </p:nvGrpSpPr>
        <p:grpSpPr bwMode="auto">
          <a:xfrm>
            <a:off x="1524000" y="2819400"/>
            <a:ext cx="2755900" cy="1758950"/>
            <a:chOff x="912" y="1772"/>
            <a:chExt cx="1736" cy="1108"/>
          </a:xfrm>
        </p:grpSpPr>
        <p:sp>
          <p:nvSpPr>
            <p:cNvPr id="15375" name="Rectangle 21" descr="Wide upward diagonal"/>
            <p:cNvSpPr>
              <a:spLocks noChangeArrowheads="1"/>
            </p:cNvSpPr>
            <p:nvPr/>
          </p:nvSpPr>
          <p:spPr bwMode="auto">
            <a:xfrm>
              <a:off x="912" y="2016"/>
              <a:ext cx="1736" cy="96"/>
            </a:xfrm>
            <a:prstGeom prst="rect">
              <a:avLst/>
            </a:prstGeom>
            <a:pattFill prst="wdUpDiag">
              <a:fgClr>
                <a:srgbClr val="000000"/>
              </a:fgClr>
              <a:bgClr>
                <a:srgbClr val="FFFFFF"/>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5376" name="Rectangle 22"/>
            <p:cNvSpPr>
              <a:spLocks noChangeArrowheads="1"/>
            </p:cNvSpPr>
            <p:nvPr/>
          </p:nvSpPr>
          <p:spPr bwMode="auto">
            <a:xfrm>
              <a:off x="912" y="2112"/>
              <a:ext cx="1736" cy="76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5377" name="Text Box 23"/>
            <p:cNvSpPr txBox="1">
              <a:spLocks noChangeArrowheads="1"/>
            </p:cNvSpPr>
            <p:nvPr/>
          </p:nvSpPr>
          <p:spPr bwMode="auto">
            <a:xfrm>
              <a:off x="1413" y="2544"/>
              <a:ext cx="7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Times New Roman" pitchFamily="18" charset="0"/>
                </a:rPr>
                <a:t>p-type Si</a:t>
              </a:r>
            </a:p>
          </p:txBody>
        </p:sp>
        <p:sp>
          <p:nvSpPr>
            <p:cNvPr id="15378" name="Rectangle 24"/>
            <p:cNvSpPr>
              <a:spLocks noChangeArrowheads="1"/>
            </p:cNvSpPr>
            <p:nvPr/>
          </p:nvSpPr>
          <p:spPr bwMode="auto">
            <a:xfrm>
              <a:off x="1440" y="1772"/>
              <a:ext cx="672" cy="249"/>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5379" name="Text Box 26"/>
            <p:cNvSpPr txBox="1">
              <a:spLocks noChangeArrowheads="1"/>
            </p:cNvSpPr>
            <p:nvPr/>
          </p:nvSpPr>
          <p:spPr bwMode="auto">
            <a:xfrm>
              <a:off x="1406" y="1776"/>
              <a:ext cx="73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Times New Roman" pitchFamily="18" charset="0"/>
                </a:rPr>
                <a:t>n</a:t>
              </a:r>
              <a:r>
                <a:rPr lang="en-US" altLang="en-US" sz="1800" baseline="30000">
                  <a:latin typeface="Times New Roman" pitchFamily="18" charset="0"/>
                </a:rPr>
                <a:t>+</a:t>
              </a:r>
              <a:r>
                <a:rPr lang="en-US" altLang="en-US" sz="1800">
                  <a:latin typeface="Times New Roman" pitchFamily="18" charset="0"/>
                </a:rPr>
                <a:t> poly-Si</a:t>
              </a:r>
            </a:p>
          </p:txBody>
        </p:sp>
      </p:grpSp>
      <p:grpSp>
        <p:nvGrpSpPr>
          <p:cNvPr id="15365" name="Group 33"/>
          <p:cNvGrpSpPr>
            <a:grpSpLocks/>
          </p:cNvGrpSpPr>
          <p:nvPr/>
        </p:nvGrpSpPr>
        <p:grpSpPr bwMode="auto">
          <a:xfrm>
            <a:off x="5168900" y="2819400"/>
            <a:ext cx="2755900" cy="1758950"/>
            <a:chOff x="912" y="1772"/>
            <a:chExt cx="1736" cy="1108"/>
          </a:xfrm>
        </p:grpSpPr>
        <p:sp>
          <p:nvSpPr>
            <p:cNvPr id="15370" name="Rectangle 34" descr="Wide upward diagonal"/>
            <p:cNvSpPr>
              <a:spLocks noChangeArrowheads="1"/>
            </p:cNvSpPr>
            <p:nvPr/>
          </p:nvSpPr>
          <p:spPr bwMode="auto">
            <a:xfrm>
              <a:off x="912" y="2016"/>
              <a:ext cx="1736" cy="96"/>
            </a:xfrm>
            <a:prstGeom prst="rect">
              <a:avLst/>
            </a:prstGeom>
            <a:pattFill prst="wdUpDiag">
              <a:fgClr>
                <a:srgbClr val="000000"/>
              </a:fgClr>
              <a:bgClr>
                <a:srgbClr val="FFFFFF"/>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5371" name="Rectangle 35"/>
            <p:cNvSpPr>
              <a:spLocks noChangeArrowheads="1"/>
            </p:cNvSpPr>
            <p:nvPr/>
          </p:nvSpPr>
          <p:spPr bwMode="auto">
            <a:xfrm>
              <a:off x="912" y="2112"/>
              <a:ext cx="1736" cy="76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5372" name="Text Box 36"/>
            <p:cNvSpPr txBox="1">
              <a:spLocks noChangeArrowheads="1"/>
            </p:cNvSpPr>
            <p:nvPr/>
          </p:nvSpPr>
          <p:spPr bwMode="auto">
            <a:xfrm>
              <a:off x="1421" y="2544"/>
              <a:ext cx="7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Times New Roman" pitchFamily="18" charset="0"/>
                </a:rPr>
                <a:t>n-type Si</a:t>
              </a:r>
            </a:p>
          </p:txBody>
        </p:sp>
        <p:sp>
          <p:nvSpPr>
            <p:cNvPr id="15373" name="Rectangle 37"/>
            <p:cNvSpPr>
              <a:spLocks noChangeArrowheads="1"/>
            </p:cNvSpPr>
            <p:nvPr/>
          </p:nvSpPr>
          <p:spPr bwMode="auto">
            <a:xfrm>
              <a:off x="1440" y="1772"/>
              <a:ext cx="672" cy="249"/>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5374" name="Text Box 38"/>
            <p:cNvSpPr txBox="1">
              <a:spLocks noChangeArrowheads="1"/>
            </p:cNvSpPr>
            <p:nvPr/>
          </p:nvSpPr>
          <p:spPr bwMode="auto">
            <a:xfrm>
              <a:off x="1418" y="1776"/>
              <a:ext cx="73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Times New Roman" pitchFamily="18" charset="0"/>
                </a:rPr>
                <a:t>p</a:t>
              </a:r>
              <a:r>
                <a:rPr lang="en-US" altLang="en-US" sz="1800" baseline="30000">
                  <a:latin typeface="Times New Roman" pitchFamily="18" charset="0"/>
                </a:rPr>
                <a:t>+</a:t>
              </a:r>
              <a:r>
                <a:rPr lang="en-US" altLang="en-US" sz="1800">
                  <a:latin typeface="Times New Roman" pitchFamily="18" charset="0"/>
                </a:rPr>
                <a:t> poly-Si</a:t>
              </a:r>
            </a:p>
          </p:txBody>
        </p:sp>
      </p:grpSp>
      <p:sp>
        <p:nvSpPr>
          <p:cNvPr id="28679" name="Text Box 39"/>
          <p:cNvSpPr txBox="1">
            <a:spLocks noChangeArrowheads="1"/>
          </p:cNvSpPr>
          <p:nvPr/>
        </p:nvSpPr>
        <p:spPr bwMode="auto">
          <a:xfrm>
            <a:off x="2438400" y="2286000"/>
            <a:ext cx="8731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defRPr/>
            </a:pPr>
            <a:r>
              <a:rPr lang="en-US" sz="2000" b="1" u="sng" dirty="0" smtClean="0">
                <a:latin typeface="+mj-lt"/>
              </a:rPr>
              <a:t>NMOS</a:t>
            </a:r>
          </a:p>
        </p:txBody>
      </p:sp>
      <p:sp>
        <p:nvSpPr>
          <p:cNvPr id="28680" name="Text Box 40"/>
          <p:cNvSpPr txBox="1">
            <a:spLocks noChangeArrowheads="1"/>
          </p:cNvSpPr>
          <p:nvPr/>
        </p:nvSpPr>
        <p:spPr bwMode="auto">
          <a:xfrm>
            <a:off x="6096000" y="2286000"/>
            <a:ext cx="8397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defRPr/>
            </a:pPr>
            <a:r>
              <a:rPr lang="en-US" sz="2000" b="1" u="sng" dirty="0" smtClean="0">
                <a:latin typeface="+mj-lt"/>
              </a:rPr>
              <a:t>PMOS</a:t>
            </a:r>
          </a:p>
        </p:txBody>
      </p:sp>
      <p:sp>
        <p:nvSpPr>
          <p:cNvPr id="20" name="TextBox 19"/>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15369"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18, Slide </a:t>
            </a:r>
            <a:fld id="{E29DAE31-D007-40F0-99E8-0FF858BCC23F}" type="slidenum">
              <a:rPr lang="en-US" altLang="en-US" sz="1400"/>
              <a:pPr eaLnBrk="1" hangingPunct="1">
                <a:spcBef>
                  <a:spcPct val="0"/>
                </a:spcBef>
                <a:buFontTx/>
                <a:buNone/>
              </a:pPr>
              <a:t>3</a:t>
            </a:fld>
            <a:endParaRPr lang="en-US" altLang="en-US" sz="1400"/>
          </a:p>
        </p:txBody>
      </p:sp>
    </p:spTree>
    <p:extLst>
      <p:ext uri="{BB962C8B-B14F-4D97-AF65-F5344CB8AC3E}">
        <p14:creationId xmlns:p14="http://schemas.microsoft.com/office/powerpoint/2010/main" val="1497349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1027"/>
          <p:cNvGraphicFramePr>
            <a:graphicFrameLocks noChangeAspect="1"/>
          </p:cNvGraphicFramePr>
          <p:nvPr/>
        </p:nvGraphicFramePr>
        <p:xfrm>
          <a:off x="684213" y="1524000"/>
          <a:ext cx="3200400" cy="2022475"/>
        </p:xfrm>
        <a:graphic>
          <a:graphicData uri="http://schemas.openxmlformats.org/presentationml/2006/ole">
            <mc:AlternateContent xmlns:mc="http://schemas.openxmlformats.org/markup-compatibility/2006">
              <mc:Choice xmlns:v="urn:schemas-microsoft-com:vml" Requires="v">
                <p:oleObj spid="_x0000_s51212" name="Equation" r:id="rId4" imgW="1524000" imgH="965200" progId="Equation.3">
                  <p:embed/>
                </p:oleObj>
              </mc:Choice>
              <mc:Fallback>
                <p:oleObj name="Equation" r:id="rId4" imgW="1524000" imgH="965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524000"/>
                        <a:ext cx="3200400" cy="20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Rectangle 1031"/>
          <p:cNvSpPr>
            <a:spLocks noGrp="1" noChangeArrowheads="1"/>
          </p:cNvSpPr>
          <p:nvPr>
            <p:ph type="title"/>
          </p:nvPr>
        </p:nvSpPr>
        <p:spPr>
          <a:xfrm>
            <a:off x="152400" y="0"/>
            <a:ext cx="8839200" cy="1143000"/>
          </a:xfrm>
        </p:spPr>
        <p:txBody>
          <a:bodyPr>
            <a:normAutofit fontScale="90000"/>
          </a:bodyPr>
          <a:lstStyle/>
          <a:p>
            <a:pPr>
              <a:lnSpc>
                <a:spcPct val="90000"/>
              </a:lnSpc>
            </a:pPr>
            <a:r>
              <a:rPr lang="en-US" altLang="en-US" dirty="0"/>
              <a:t>MOS Band Diagram </a:t>
            </a:r>
            <a:r>
              <a:rPr lang="en-US" altLang="en-US" dirty="0" smtClean="0"/>
              <a:t>w/o </a:t>
            </a:r>
            <a:r>
              <a:rPr lang="en-US" altLang="en-US" dirty="0"/>
              <a:t>Gate Depletion</a:t>
            </a:r>
            <a:endParaRPr lang="en-US" altLang="en-US" dirty="0" smtClean="0"/>
          </a:p>
        </p:txBody>
      </p:sp>
      <p:sp>
        <p:nvSpPr>
          <p:cNvPr id="14340" name="AutoShape 1032"/>
          <p:cNvSpPr>
            <a:spLocks noChangeArrowheads="1"/>
          </p:cNvSpPr>
          <p:nvPr/>
        </p:nvSpPr>
        <p:spPr bwMode="auto">
          <a:xfrm rot="5400000" flipH="1">
            <a:off x="3695700" y="4000500"/>
            <a:ext cx="4953000" cy="304800"/>
          </a:xfrm>
          <a:prstGeom prst="parallelogram">
            <a:avLst>
              <a:gd name="adj" fmla="val 377813"/>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4341" name="Text Box 1036"/>
          <p:cNvSpPr txBox="1">
            <a:spLocks noChangeArrowheads="1"/>
          </p:cNvSpPr>
          <p:nvPr/>
        </p:nvSpPr>
        <p:spPr bwMode="auto">
          <a:xfrm>
            <a:off x="8153400" y="2362200"/>
            <a:ext cx="39211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E</a:t>
            </a:r>
            <a:r>
              <a:rPr lang="en-US" altLang="en-US" sz="1800" baseline="-25000">
                <a:latin typeface="Times New Roman" pitchFamily="18" charset="0"/>
              </a:rPr>
              <a:t>c</a:t>
            </a:r>
          </a:p>
        </p:txBody>
      </p:sp>
      <p:sp>
        <p:nvSpPr>
          <p:cNvPr id="14342" name="Text Box 1037"/>
          <p:cNvSpPr txBox="1">
            <a:spLocks noChangeArrowheads="1"/>
          </p:cNvSpPr>
          <p:nvPr/>
        </p:nvSpPr>
        <p:spPr bwMode="auto">
          <a:xfrm>
            <a:off x="8153400" y="2819400"/>
            <a:ext cx="4921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E</a:t>
            </a:r>
            <a:r>
              <a:rPr lang="en-US" altLang="en-US" sz="1800" baseline="-25000">
                <a:latin typeface="Times New Roman" pitchFamily="18" charset="0"/>
              </a:rPr>
              <a:t>FS</a:t>
            </a:r>
          </a:p>
        </p:txBody>
      </p:sp>
      <p:sp>
        <p:nvSpPr>
          <p:cNvPr id="14343" name="Text Box 1038"/>
          <p:cNvSpPr txBox="1">
            <a:spLocks noChangeArrowheads="1"/>
          </p:cNvSpPr>
          <p:nvPr/>
        </p:nvSpPr>
        <p:spPr bwMode="auto">
          <a:xfrm>
            <a:off x="8153400" y="3048000"/>
            <a:ext cx="4000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E</a:t>
            </a:r>
            <a:r>
              <a:rPr lang="en-US" altLang="en-US" sz="1800" baseline="-25000">
                <a:latin typeface="Times New Roman" pitchFamily="18" charset="0"/>
              </a:rPr>
              <a:t>v</a:t>
            </a:r>
          </a:p>
        </p:txBody>
      </p:sp>
      <p:sp>
        <p:nvSpPr>
          <p:cNvPr id="14344" name="Line 1039"/>
          <p:cNvSpPr>
            <a:spLocks noChangeShapeType="1"/>
          </p:cNvSpPr>
          <p:nvPr/>
        </p:nvSpPr>
        <p:spPr bwMode="auto">
          <a:xfrm>
            <a:off x="6324600" y="3048000"/>
            <a:ext cx="1905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45" name="Line 1040"/>
          <p:cNvSpPr>
            <a:spLocks noChangeShapeType="1"/>
          </p:cNvSpPr>
          <p:nvPr/>
        </p:nvSpPr>
        <p:spPr bwMode="auto">
          <a:xfrm>
            <a:off x="5029200" y="3962400"/>
            <a:ext cx="99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46" name="Line 1041"/>
          <p:cNvSpPr>
            <a:spLocks noChangeShapeType="1"/>
          </p:cNvSpPr>
          <p:nvPr/>
        </p:nvSpPr>
        <p:spPr bwMode="auto">
          <a:xfrm>
            <a:off x="5029200" y="4419600"/>
            <a:ext cx="99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47" name="Line 1042"/>
          <p:cNvSpPr>
            <a:spLocks noChangeShapeType="1"/>
          </p:cNvSpPr>
          <p:nvPr/>
        </p:nvSpPr>
        <p:spPr bwMode="auto">
          <a:xfrm>
            <a:off x="6324600" y="3429000"/>
            <a:ext cx="1066800"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48" name="Line 1043"/>
          <p:cNvSpPr>
            <a:spLocks noChangeShapeType="1"/>
          </p:cNvSpPr>
          <p:nvPr/>
        </p:nvSpPr>
        <p:spPr bwMode="auto">
          <a:xfrm>
            <a:off x="7315200" y="2819400"/>
            <a:ext cx="0" cy="3048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49" name="Line 1044"/>
          <p:cNvSpPr>
            <a:spLocks noChangeShapeType="1"/>
          </p:cNvSpPr>
          <p:nvPr/>
        </p:nvSpPr>
        <p:spPr bwMode="auto">
          <a:xfrm flipV="1">
            <a:off x="7315200" y="3429000"/>
            <a:ext cx="0" cy="3048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50" name="Text Box 1045"/>
          <p:cNvSpPr txBox="1">
            <a:spLocks noChangeArrowheads="1"/>
          </p:cNvSpPr>
          <p:nvPr/>
        </p:nvSpPr>
        <p:spPr bwMode="auto">
          <a:xfrm>
            <a:off x="4114800" y="3733800"/>
            <a:ext cx="10668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E</a:t>
            </a:r>
            <a:r>
              <a:rPr lang="en-US" altLang="en-US" sz="1800" baseline="-25000">
                <a:latin typeface="Times New Roman" pitchFamily="18" charset="0"/>
              </a:rPr>
              <a:t>c</a:t>
            </a:r>
            <a:r>
              <a:rPr lang="en-US" altLang="en-US" sz="1800">
                <a:latin typeface="Times New Roman" pitchFamily="18" charset="0"/>
              </a:rPr>
              <a:t>= </a:t>
            </a:r>
            <a:r>
              <a:rPr lang="en-US" altLang="en-US" sz="1800" i="1">
                <a:latin typeface="Times New Roman" pitchFamily="18" charset="0"/>
              </a:rPr>
              <a:t>E</a:t>
            </a:r>
            <a:r>
              <a:rPr lang="en-US" altLang="en-US" sz="1800" baseline="-25000">
                <a:latin typeface="Times New Roman" pitchFamily="18" charset="0"/>
              </a:rPr>
              <a:t>FM</a:t>
            </a:r>
          </a:p>
        </p:txBody>
      </p:sp>
      <p:sp>
        <p:nvSpPr>
          <p:cNvPr id="14351" name="Text Box 1046"/>
          <p:cNvSpPr txBox="1">
            <a:spLocks noChangeArrowheads="1"/>
          </p:cNvSpPr>
          <p:nvPr/>
        </p:nvSpPr>
        <p:spPr bwMode="auto">
          <a:xfrm>
            <a:off x="4648200" y="4267200"/>
            <a:ext cx="4000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E</a:t>
            </a:r>
            <a:r>
              <a:rPr lang="en-US" altLang="en-US" sz="1800" baseline="-25000">
                <a:latin typeface="Times New Roman" pitchFamily="18" charset="0"/>
              </a:rPr>
              <a:t>v</a:t>
            </a:r>
          </a:p>
        </p:txBody>
      </p:sp>
      <p:sp>
        <p:nvSpPr>
          <p:cNvPr id="14352" name="Line 1053"/>
          <p:cNvSpPr>
            <a:spLocks noChangeShapeType="1"/>
          </p:cNvSpPr>
          <p:nvPr/>
        </p:nvSpPr>
        <p:spPr bwMode="auto">
          <a:xfrm>
            <a:off x="5334000" y="1600200"/>
            <a:ext cx="990600"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53" name="Line 1054"/>
          <p:cNvSpPr>
            <a:spLocks noChangeShapeType="1"/>
          </p:cNvSpPr>
          <p:nvPr/>
        </p:nvSpPr>
        <p:spPr bwMode="auto">
          <a:xfrm>
            <a:off x="8077200" y="3657600"/>
            <a:ext cx="0" cy="3048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54" name="Line 1055"/>
          <p:cNvSpPr>
            <a:spLocks noChangeShapeType="1"/>
          </p:cNvSpPr>
          <p:nvPr/>
        </p:nvSpPr>
        <p:spPr bwMode="auto">
          <a:xfrm flipV="1">
            <a:off x="8077200" y="3048000"/>
            <a:ext cx="0" cy="3048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55" name="Text Box 1056"/>
          <p:cNvSpPr txBox="1">
            <a:spLocks noChangeArrowheads="1"/>
          </p:cNvSpPr>
          <p:nvPr/>
        </p:nvSpPr>
        <p:spPr bwMode="auto">
          <a:xfrm>
            <a:off x="7848600" y="3276600"/>
            <a:ext cx="5476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qV</a:t>
            </a:r>
            <a:r>
              <a:rPr lang="en-US" altLang="en-US" sz="1800" baseline="-25000">
                <a:latin typeface="Times New Roman" pitchFamily="18" charset="0"/>
              </a:rPr>
              <a:t>G</a:t>
            </a:r>
            <a:endParaRPr lang="en-US" altLang="en-US" sz="1800" i="1">
              <a:latin typeface="Times New Roman" pitchFamily="18" charset="0"/>
            </a:endParaRPr>
          </a:p>
        </p:txBody>
      </p:sp>
      <p:sp>
        <p:nvSpPr>
          <p:cNvPr id="14356" name="Line 1057"/>
          <p:cNvSpPr>
            <a:spLocks noChangeShapeType="1"/>
          </p:cNvSpPr>
          <p:nvPr/>
        </p:nvSpPr>
        <p:spPr bwMode="auto">
          <a:xfrm>
            <a:off x="5334000" y="2819400"/>
            <a:ext cx="685800"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57" name="Line 1058"/>
          <p:cNvSpPr>
            <a:spLocks noChangeShapeType="1"/>
          </p:cNvSpPr>
          <p:nvPr/>
        </p:nvSpPr>
        <p:spPr bwMode="auto">
          <a:xfrm>
            <a:off x="5562600" y="2362200"/>
            <a:ext cx="0" cy="4572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58" name="Line 1059"/>
          <p:cNvSpPr>
            <a:spLocks noChangeShapeType="1"/>
          </p:cNvSpPr>
          <p:nvPr/>
        </p:nvSpPr>
        <p:spPr bwMode="auto">
          <a:xfrm flipV="1">
            <a:off x="5562600" y="1600200"/>
            <a:ext cx="0" cy="3810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59" name="Text Box 1060"/>
          <p:cNvSpPr txBox="1">
            <a:spLocks noChangeArrowheads="1"/>
          </p:cNvSpPr>
          <p:nvPr/>
        </p:nvSpPr>
        <p:spPr bwMode="auto">
          <a:xfrm>
            <a:off x="5105400" y="1981200"/>
            <a:ext cx="83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qV</a:t>
            </a:r>
            <a:r>
              <a:rPr lang="en-US" altLang="en-US" sz="1800" baseline="-25000">
                <a:latin typeface="Times New Roman" pitchFamily="18" charset="0"/>
              </a:rPr>
              <a:t>ox </a:t>
            </a:r>
            <a:endParaRPr lang="en-US" altLang="en-US" sz="1800" i="1">
              <a:latin typeface="Times New Roman" pitchFamily="18" charset="0"/>
            </a:endParaRPr>
          </a:p>
        </p:txBody>
      </p:sp>
      <p:sp>
        <p:nvSpPr>
          <p:cNvPr id="14360" name="Arc 1062"/>
          <p:cNvSpPr>
            <a:spLocks/>
          </p:cNvSpPr>
          <p:nvPr/>
        </p:nvSpPr>
        <p:spPr bwMode="auto">
          <a:xfrm flipH="1">
            <a:off x="6324600" y="3124200"/>
            <a:ext cx="457200" cy="381000"/>
          </a:xfrm>
          <a:custGeom>
            <a:avLst/>
            <a:gdLst>
              <a:gd name="T0" fmla="*/ 0 w 21286"/>
              <a:gd name="T1" fmla="*/ 0 h 21600"/>
              <a:gd name="T2" fmla="*/ 2147483647 w 21286"/>
              <a:gd name="T3" fmla="*/ 2147483647 h 21600"/>
              <a:gd name="T4" fmla="*/ 0 w 21286"/>
              <a:gd name="T5" fmla="*/ 2147483647 h 21600"/>
              <a:gd name="T6" fmla="*/ 0 60000 65536"/>
              <a:gd name="T7" fmla="*/ 0 60000 65536"/>
              <a:gd name="T8" fmla="*/ 0 60000 65536"/>
            </a:gdLst>
            <a:ahLst/>
            <a:cxnLst>
              <a:cxn ang="T6">
                <a:pos x="T0" y="T1"/>
              </a:cxn>
              <a:cxn ang="T7">
                <a:pos x="T2" y="T3"/>
              </a:cxn>
              <a:cxn ang="T8">
                <a:pos x="T4" y="T5"/>
              </a:cxn>
            </a:cxnLst>
            <a:rect l="0" t="0" r="r" b="b"/>
            <a:pathLst>
              <a:path w="21286" h="21600" fill="none" extrusionOk="0">
                <a:moveTo>
                  <a:pt x="0" y="0"/>
                </a:moveTo>
                <a:cubicBezTo>
                  <a:pt x="10513" y="0"/>
                  <a:pt x="19499" y="7569"/>
                  <a:pt x="21285" y="17930"/>
                </a:cubicBezTo>
              </a:path>
              <a:path w="21286" h="21600" stroke="0" extrusionOk="0">
                <a:moveTo>
                  <a:pt x="0" y="0"/>
                </a:moveTo>
                <a:cubicBezTo>
                  <a:pt x="10513" y="0"/>
                  <a:pt x="19499" y="7569"/>
                  <a:pt x="21285" y="17930"/>
                </a:cubicBezTo>
                <a:lnTo>
                  <a:pt x="0" y="21600"/>
                </a:lnTo>
                <a:lnTo>
                  <a:pt x="0"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61" name="Line 1063"/>
          <p:cNvSpPr>
            <a:spLocks noChangeShapeType="1"/>
          </p:cNvSpPr>
          <p:nvPr/>
        </p:nvSpPr>
        <p:spPr bwMode="auto">
          <a:xfrm>
            <a:off x="6781800" y="3124200"/>
            <a:ext cx="1447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62" name="Rectangle 1067"/>
          <p:cNvSpPr>
            <a:spLocks noChangeArrowheads="1"/>
          </p:cNvSpPr>
          <p:nvPr/>
        </p:nvSpPr>
        <p:spPr bwMode="auto">
          <a:xfrm>
            <a:off x="7226300" y="3038475"/>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q</a:t>
            </a:r>
            <a:r>
              <a:rPr lang="en-US" altLang="en-US" sz="1800" i="1">
                <a:latin typeface="Symbol" pitchFamily="18" charset="2"/>
              </a:rPr>
              <a:t>f</a:t>
            </a:r>
            <a:r>
              <a:rPr lang="en-US" altLang="en-US" sz="1800" baseline="-25000">
                <a:latin typeface="Arial" charset="0"/>
              </a:rPr>
              <a:t>s</a:t>
            </a:r>
          </a:p>
        </p:txBody>
      </p:sp>
      <p:sp>
        <p:nvSpPr>
          <p:cNvPr id="14363" name="Line 1069"/>
          <p:cNvSpPr>
            <a:spLocks noChangeShapeType="1"/>
          </p:cNvSpPr>
          <p:nvPr/>
        </p:nvSpPr>
        <p:spPr bwMode="auto">
          <a:xfrm>
            <a:off x="6096000" y="3962400"/>
            <a:ext cx="2057400"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60" name="Text Box 1070"/>
          <p:cNvSpPr txBox="1">
            <a:spLocks noChangeArrowheads="1"/>
          </p:cNvSpPr>
          <p:nvPr/>
        </p:nvSpPr>
        <p:spPr bwMode="auto">
          <a:xfrm>
            <a:off x="5105400" y="1143000"/>
            <a:ext cx="4714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dirty="0" smtClean="0">
                <a:latin typeface="+mj-lt"/>
              </a:rPr>
              <a:t>M</a:t>
            </a:r>
          </a:p>
        </p:txBody>
      </p:sp>
      <p:sp>
        <p:nvSpPr>
          <p:cNvPr id="18461" name="Text Box 1071"/>
          <p:cNvSpPr txBox="1">
            <a:spLocks noChangeArrowheads="1"/>
          </p:cNvSpPr>
          <p:nvPr/>
        </p:nvSpPr>
        <p:spPr bwMode="auto">
          <a:xfrm>
            <a:off x="5943600" y="1143000"/>
            <a:ext cx="4206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smtClean="0">
                <a:latin typeface="+mj-lt"/>
              </a:rPr>
              <a:t>O</a:t>
            </a:r>
          </a:p>
        </p:txBody>
      </p:sp>
      <p:sp>
        <p:nvSpPr>
          <p:cNvPr id="18462" name="Text Box 1072"/>
          <p:cNvSpPr txBox="1">
            <a:spLocks noChangeArrowheads="1"/>
          </p:cNvSpPr>
          <p:nvPr/>
        </p:nvSpPr>
        <p:spPr bwMode="auto">
          <a:xfrm>
            <a:off x="6781800" y="1143000"/>
            <a:ext cx="354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smtClean="0">
                <a:latin typeface="+mj-lt"/>
              </a:rPr>
              <a:t>S</a:t>
            </a:r>
          </a:p>
        </p:txBody>
      </p:sp>
      <p:sp>
        <p:nvSpPr>
          <p:cNvPr id="14367" name="Line 1073"/>
          <p:cNvSpPr>
            <a:spLocks noChangeShapeType="1"/>
          </p:cNvSpPr>
          <p:nvPr/>
        </p:nvSpPr>
        <p:spPr bwMode="auto">
          <a:xfrm>
            <a:off x="6858000" y="2286000"/>
            <a:ext cx="0" cy="3810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68" name="Line 1074"/>
          <p:cNvSpPr>
            <a:spLocks noChangeShapeType="1"/>
          </p:cNvSpPr>
          <p:nvPr/>
        </p:nvSpPr>
        <p:spPr bwMode="auto">
          <a:xfrm>
            <a:off x="6324600" y="2514600"/>
            <a:ext cx="533400"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69" name="Text Box 1075"/>
          <p:cNvSpPr txBox="1">
            <a:spLocks noChangeArrowheads="1"/>
          </p:cNvSpPr>
          <p:nvPr/>
        </p:nvSpPr>
        <p:spPr bwMode="auto">
          <a:xfrm>
            <a:off x="6302375" y="2057400"/>
            <a:ext cx="56991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W</a:t>
            </a:r>
            <a:r>
              <a:rPr lang="en-US" altLang="en-US" sz="1800" baseline="-25000">
                <a:latin typeface="Times New Roman" pitchFamily="18" charset="0"/>
              </a:rPr>
              <a:t>T</a:t>
            </a:r>
          </a:p>
        </p:txBody>
      </p:sp>
      <p:sp>
        <p:nvSpPr>
          <p:cNvPr id="14370" name="Arc 1080"/>
          <p:cNvSpPr>
            <a:spLocks/>
          </p:cNvSpPr>
          <p:nvPr/>
        </p:nvSpPr>
        <p:spPr bwMode="auto">
          <a:xfrm flipH="1">
            <a:off x="6324600" y="2667000"/>
            <a:ext cx="457200" cy="381000"/>
          </a:xfrm>
          <a:custGeom>
            <a:avLst/>
            <a:gdLst>
              <a:gd name="T0" fmla="*/ 0 w 21286"/>
              <a:gd name="T1" fmla="*/ 0 h 21600"/>
              <a:gd name="T2" fmla="*/ 2147483647 w 21286"/>
              <a:gd name="T3" fmla="*/ 2147483647 h 21600"/>
              <a:gd name="T4" fmla="*/ 0 w 21286"/>
              <a:gd name="T5" fmla="*/ 2147483647 h 21600"/>
              <a:gd name="T6" fmla="*/ 0 60000 65536"/>
              <a:gd name="T7" fmla="*/ 0 60000 65536"/>
              <a:gd name="T8" fmla="*/ 0 60000 65536"/>
            </a:gdLst>
            <a:ahLst/>
            <a:cxnLst>
              <a:cxn ang="T6">
                <a:pos x="T0" y="T1"/>
              </a:cxn>
              <a:cxn ang="T7">
                <a:pos x="T2" y="T3"/>
              </a:cxn>
              <a:cxn ang="T8">
                <a:pos x="T4" y="T5"/>
              </a:cxn>
            </a:cxnLst>
            <a:rect l="0" t="0" r="r" b="b"/>
            <a:pathLst>
              <a:path w="21286" h="21600" fill="none" extrusionOk="0">
                <a:moveTo>
                  <a:pt x="0" y="0"/>
                </a:moveTo>
                <a:cubicBezTo>
                  <a:pt x="10513" y="0"/>
                  <a:pt x="19499" y="7569"/>
                  <a:pt x="21285" y="17930"/>
                </a:cubicBezTo>
              </a:path>
              <a:path w="21286" h="21600" stroke="0" extrusionOk="0">
                <a:moveTo>
                  <a:pt x="0" y="0"/>
                </a:moveTo>
                <a:cubicBezTo>
                  <a:pt x="10513" y="0"/>
                  <a:pt x="19499" y="7569"/>
                  <a:pt x="21285" y="17930"/>
                </a:cubicBezTo>
                <a:lnTo>
                  <a:pt x="0" y="21600"/>
                </a:lnTo>
                <a:lnTo>
                  <a:pt x="0"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71" name="Line 1081"/>
          <p:cNvSpPr>
            <a:spLocks noChangeShapeType="1"/>
          </p:cNvSpPr>
          <p:nvPr/>
        </p:nvSpPr>
        <p:spPr bwMode="auto">
          <a:xfrm>
            <a:off x="6781800" y="2667000"/>
            <a:ext cx="1447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72" name="Line 1087"/>
          <p:cNvSpPr>
            <a:spLocks noChangeShapeType="1"/>
          </p:cNvSpPr>
          <p:nvPr/>
        </p:nvSpPr>
        <p:spPr bwMode="auto">
          <a:xfrm>
            <a:off x="5562600" y="3048000"/>
            <a:ext cx="685800"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73" name="Line 1088"/>
          <p:cNvSpPr>
            <a:spLocks noChangeShapeType="1"/>
          </p:cNvSpPr>
          <p:nvPr/>
        </p:nvSpPr>
        <p:spPr bwMode="auto">
          <a:xfrm>
            <a:off x="5562600" y="3200400"/>
            <a:ext cx="685800"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74" name="Line 1090"/>
          <p:cNvSpPr>
            <a:spLocks noChangeShapeType="1"/>
          </p:cNvSpPr>
          <p:nvPr/>
        </p:nvSpPr>
        <p:spPr bwMode="auto">
          <a:xfrm>
            <a:off x="7848600" y="2590800"/>
            <a:ext cx="0" cy="3048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75" name="Line 1091"/>
          <p:cNvSpPr>
            <a:spLocks noChangeShapeType="1"/>
          </p:cNvSpPr>
          <p:nvPr/>
        </p:nvSpPr>
        <p:spPr bwMode="auto">
          <a:xfrm flipV="1">
            <a:off x="7848600" y="3048000"/>
            <a:ext cx="0" cy="3048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76" name="Rectangle 1093"/>
          <p:cNvSpPr>
            <a:spLocks noChangeArrowheads="1"/>
          </p:cNvSpPr>
          <p:nvPr/>
        </p:nvSpPr>
        <p:spPr bwMode="auto">
          <a:xfrm>
            <a:off x="5100638" y="2895600"/>
            <a:ext cx="51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i="1">
                <a:latin typeface="Arial" charset="0"/>
              </a:rPr>
              <a:t>q</a:t>
            </a:r>
            <a:r>
              <a:rPr lang="en-US" altLang="en-US" sz="1800" b="1" i="1">
                <a:latin typeface="Symbol" pitchFamily="18" charset="2"/>
              </a:rPr>
              <a:t>f</a:t>
            </a:r>
            <a:r>
              <a:rPr lang="en-US" altLang="en-US" sz="1800" b="1" baseline="-25000">
                <a:latin typeface="Arial" charset="0"/>
              </a:rPr>
              <a:t>F</a:t>
            </a:r>
          </a:p>
        </p:txBody>
      </p:sp>
      <p:sp>
        <p:nvSpPr>
          <p:cNvPr id="14377"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16, Slide </a:t>
            </a:r>
            <a:fld id="{5878399B-AC42-4F3B-B9F0-1A53C1F90118}" type="slidenum">
              <a:rPr lang="en-US" altLang="en-US" sz="1400"/>
              <a:pPr eaLnBrk="1" hangingPunct="1">
                <a:spcBef>
                  <a:spcPct val="0"/>
                </a:spcBef>
                <a:buFontTx/>
                <a:buNone/>
              </a:pPr>
              <a:t>4</a:t>
            </a:fld>
            <a:endParaRPr lang="en-US" altLang="en-US" sz="1400"/>
          </a:p>
        </p:txBody>
      </p:sp>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6294600" y="3132000"/>
              <a:ext cx="41040" cy="5400"/>
            </p14:xfrm>
          </p:contentPart>
        </mc:Choice>
        <mc:Fallback xmlns="">
          <p:pic>
            <p:nvPicPr>
              <p:cNvPr id="9" name="Ink 8"/>
              <p:cNvPicPr/>
              <p:nvPr/>
            </p:nvPicPr>
            <p:blipFill>
              <a:blip r:embed="rId7"/>
              <a:stretch>
                <a:fillRect/>
              </a:stretch>
            </p:blipFill>
            <p:spPr>
              <a:xfrm>
                <a:off x="6279840" y="3075840"/>
                <a:ext cx="69840" cy="119160"/>
              </a:xfrm>
              <a:prstGeom prst="rect">
                <a:avLst/>
              </a:prstGeom>
            </p:spPr>
          </p:pic>
        </mc:Fallback>
      </mc:AlternateContent>
      <p:sp>
        <p:nvSpPr>
          <p:cNvPr id="14379" name="Rectangle 1092"/>
          <p:cNvSpPr>
            <a:spLocks noChangeArrowheads="1"/>
          </p:cNvSpPr>
          <p:nvPr/>
        </p:nvSpPr>
        <p:spPr bwMode="auto">
          <a:xfrm>
            <a:off x="7610475" y="2209800"/>
            <a:ext cx="519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i="1">
                <a:latin typeface="Arial" charset="0"/>
              </a:rPr>
              <a:t>q</a:t>
            </a:r>
            <a:r>
              <a:rPr lang="en-US" altLang="en-US" sz="1800" b="1" i="1">
                <a:latin typeface="Symbol" pitchFamily="18" charset="2"/>
              </a:rPr>
              <a:t>f</a:t>
            </a:r>
            <a:r>
              <a:rPr lang="en-US" altLang="en-US" sz="1800" b="1" i="1" baseline="-25000">
                <a:latin typeface="Arial" charset="0"/>
              </a:rPr>
              <a:t>F</a:t>
            </a:r>
          </a:p>
        </p:txBody>
      </p:sp>
      <p:sp>
        <p:nvSpPr>
          <p:cNvPr id="58" name="TextBox 57"/>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6313320" y="2881080"/>
              <a:ext cx="1926000" cy="297720"/>
            </p14:xfrm>
          </p:contentPart>
        </mc:Choice>
        <mc:Fallback xmlns="">
          <p:pic>
            <p:nvPicPr>
              <p:cNvPr id="2" name="Ink 1"/>
              <p:cNvPicPr/>
              <p:nvPr/>
            </p:nvPicPr>
            <p:blipFill>
              <a:blip r:embed="rId9"/>
              <a:stretch>
                <a:fillRect/>
              </a:stretch>
            </p:blipFill>
            <p:spPr>
              <a:xfrm>
                <a:off x="6305400" y="2870640"/>
                <a:ext cx="193824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 2"/>
              <p14:cNvContentPartPr/>
              <p14:nvPr/>
            </p14:nvContentPartPr>
            <p14:xfrm>
              <a:off x="471600" y="3835800"/>
              <a:ext cx="2988360" cy="1843920"/>
            </p14:xfrm>
          </p:contentPart>
        </mc:Choice>
        <mc:Fallback xmlns="">
          <p:pic>
            <p:nvPicPr>
              <p:cNvPr id="3" name="Ink 2"/>
              <p:cNvPicPr/>
              <p:nvPr/>
            </p:nvPicPr>
            <p:blipFill>
              <a:blip r:embed="rId11"/>
              <a:stretch>
                <a:fillRect/>
              </a:stretch>
            </p:blipFill>
            <p:spPr>
              <a:xfrm>
                <a:off x="461520" y="3820680"/>
                <a:ext cx="3004560" cy="1865520"/>
              </a:xfrm>
              <a:prstGeom prst="rect">
                <a:avLst/>
              </a:prstGeom>
            </p:spPr>
          </p:pic>
        </mc:Fallback>
      </mc:AlternateContent>
    </p:spTree>
    <p:extLst>
      <p:ext uri="{BB962C8B-B14F-4D97-AF65-F5344CB8AC3E}">
        <p14:creationId xmlns:p14="http://schemas.microsoft.com/office/powerpoint/2010/main" val="3519656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title"/>
          </p:nvPr>
        </p:nvSpPr>
        <p:spPr>
          <a:xfrm>
            <a:off x="0" y="76200"/>
            <a:ext cx="9144000" cy="1143000"/>
          </a:xfrm>
        </p:spPr>
        <p:txBody>
          <a:bodyPr/>
          <a:lstStyle/>
          <a:p>
            <a:r>
              <a:rPr lang="en-US" altLang="en-US" dirty="0" smtClean="0"/>
              <a:t>MOS Band Diagram w/ Gate Depletion</a:t>
            </a:r>
            <a:endParaRPr lang="en-US" altLang="en-US" baseline="-25000" dirty="0" smtClean="0"/>
          </a:p>
        </p:txBody>
      </p:sp>
      <p:graphicFrame>
        <p:nvGraphicFramePr>
          <p:cNvPr id="16387" name="Object 2"/>
          <p:cNvGraphicFramePr>
            <a:graphicFrameLocks noChangeAspect="1"/>
          </p:cNvGraphicFramePr>
          <p:nvPr/>
        </p:nvGraphicFramePr>
        <p:xfrm>
          <a:off x="5672138" y="2819400"/>
          <a:ext cx="3227387" cy="493713"/>
        </p:xfrm>
        <a:graphic>
          <a:graphicData uri="http://schemas.openxmlformats.org/presentationml/2006/ole">
            <mc:AlternateContent xmlns:mc="http://schemas.openxmlformats.org/markup-compatibility/2006">
              <mc:Choice xmlns:v="urn:schemas-microsoft-com:vml" Requires="v">
                <p:oleObj spid="_x0000_s45080" name="Equation" r:id="rId4" imgW="1574800" imgH="241300" progId="Equation.3">
                  <p:embed/>
                </p:oleObj>
              </mc:Choice>
              <mc:Fallback>
                <p:oleObj name="Equation" r:id="rId4" imgW="15748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2138" y="2819400"/>
                        <a:ext cx="3227387"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0" name="Text Box 4"/>
          <p:cNvSpPr txBox="1">
            <a:spLocks noChangeArrowheads="1"/>
          </p:cNvSpPr>
          <p:nvPr/>
        </p:nvSpPr>
        <p:spPr bwMode="auto">
          <a:xfrm>
            <a:off x="5410200" y="4800600"/>
            <a:ext cx="32686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defRPr/>
            </a:pPr>
            <a:r>
              <a:rPr lang="en-US" sz="2400" b="1" smtClean="0">
                <a:latin typeface="+mj-lt"/>
              </a:rPr>
              <a:t>How can gate depletion </a:t>
            </a:r>
          </a:p>
          <a:p>
            <a:pPr>
              <a:defRPr/>
            </a:pPr>
            <a:r>
              <a:rPr lang="en-US" sz="2400" b="1" smtClean="0">
                <a:latin typeface="+mj-lt"/>
              </a:rPr>
              <a:t>be minimized?</a:t>
            </a:r>
          </a:p>
        </p:txBody>
      </p:sp>
      <p:sp>
        <p:nvSpPr>
          <p:cNvPr id="29702" name="Text Box 8"/>
          <p:cNvSpPr txBox="1">
            <a:spLocks noChangeArrowheads="1"/>
          </p:cNvSpPr>
          <p:nvPr/>
        </p:nvSpPr>
        <p:spPr bwMode="auto">
          <a:xfrm>
            <a:off x="5410200" y="2209800"/>
            <a:ext cx="3359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defRPr/>
            </a:pPr>
            <a:r>
              <a:rPr lang="en-US" sz="2400" b="1" i="1" smtClean="0">
                <a:latin typeface="+mj-lt"/>
              </a:rPr>
              <a:t>V</a:t>
            </a:r>
            <a:r>
              <a:rPr lang="en-US" sz="2400" b="1" baseline="-25000" smtClean="0">
                <a:latin typeface="+mj-lt"/>
              </a:rPr>
              <a:t>G</a:t>
            </a:r>
            <a:r>
              <a:rPr lang="en-US" sz="2400" b="1" smtClean="0">
                <a:latin typeface="+mj-lt"/>
              </a:rPr>
              <a:t> is effectively reduced:</a:t>
            </a:r>
          </a:p>
        </p:txBody>
      </p:sp>
      <p:sp>
        <p:nvSpPr>
          <p:cNvPr id="16390" name="AutoShape 9"/>
          <p:cNvSpPr>
            <a:spLocks noChangeArrowheads="1"/>
          </p:cNvSpPr>
          <p:nvPr/>
        </p:nvSpPr>
        <p:spPr bwMode="auto">
          <a:xfrm rot="5400000" flipH="1">
            <a:off x="114300" y="4000500"/>
            <a:ext cx="4953000" cy="304800"/>
          </a:xfrm>
          <a:prstGeom prst="parallelogram">
            <a:avLst>
              <a:gd name="adj" fmla="val 377813"/>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6391" name="Text Box 10"/>
          <p:cNvSpPr txBox="1">
            <a:spLocks noChangeArrowheads="1"/>
          </p:cNvSpPr>
          <p:nvPr/>
        </p:nvSpPr>
        <p:spPr bwMode="auto">
          <a:xfrm>
            <a:off x="4572000" y="2362200"/>
            <a:ext cx="39211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E</a:t>
            </a:r>
            <a:r>
              <a:rPr lang="en-US" altLang="en-US" sz="1800" baseline="-25000">
                <a:latin typeface="Times New Roman" pitchFamily="18" charset="0"/>
              </a:rPr>
              <a:t>c</a:t>
            </a:r>
          </a:p>
        </p:txBody>
      </p:sp>
      <p:sp>
        <p:nvSpPr>
          <p:cNvPr id="16392" name="Text Box 11"/>
          <p:cNvSpPr txBox="1">
            <a:spLocks noChangeArrowheads="1"/>
          </p:cNvSpPr>
          <p:nvPr/>
        </p:nvSpPr>
        <p:spPr bwMode="auto">
          <a:xfrm>
            <a:off x="4572000" y="2819400"/>
            <a:ext cx="4921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E</a:t>
            </a:r>
            <a:r>
              <a:rPr lang="en-US" altLang="en-US" sz="1800" baseline="-25000">
                <a:latin typeface="Times New Roman" pitchFamily="18" charset="0"/>
              </a:rPr>
              <a:t>FS</a:t>
            </a:r>
          </a:p>
        </p:txBody>
      </p:sp>
      <p:sp>
        <p:nvSpPr>
          <p:cNvPr id="16393" name="Text Box 12"/>
          <p:cNvSpPr txBox="1">
            <a:spLocks noChangeArrowheads="1"/>
          </p:cNvSpPr>
          <p:nvPr/>
        </p:nvSpPr>
        <p:spPr bwMode="auto">
          <a:xfrm>
            <a:off x="4572000" y="3048000"/>
            <a:ext cx="4000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E</a:t>
            </a:r>
            <a:r>
              <a:rPr lang="en-US" altLang="en-US" sz="1800" baseline="-25000">
                <a:latin typeface="Times New Roman" pitchFamily="18" charset="0"/>
              </a:rPr>
              <a:t>v</a:t>
            </a:r>
          </a:p>
        </p:txBody>
      </p:sp>
      <p:sp>
        <p:nvSpPr>
          <p:cNvPr id="16394" name="Line 13"/>
          <p:cNvSpPr>
            <a:spLocks noChangeShapeType="1"/>
          </p:cNvSpPr>
          <p:nvPr/>
        </p:nvSpPr>
        <p:spPr bwMode="auto">
          <a:xfrm>
            <a:off x="2743200" y="3048000"/>
            <a:ext cx="1905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395" name="Line 14"/>
          <p:cNvSpPr>
            <a:spLocks noChangeShapeType="1"/>
          </p:cNvSpPr>
          <p:nvPr/>
        </p:nvSpPr>
        <p:spPr bwMode="auto">
          <a:xfrm>
            <a:off x="1371600" y="4038600"/>
            <a:ext cx="91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396" name="Line 15"/>
          <p:cNvSpPr>
            <a:spLocks noChangeShapeType="1"/>
          </p:cNvSpPr>
          <p:nvPr/>
        </p:nvSpPr>
        <p:spPr bwMode="auto">
          <a:xfrm>
            <a:off x="1371600" y="4495800"/>
            <a:ext cx="91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397" name="Line 16"/>
          <p:cNvSpPr>
            <a:spLocks noChangeShapeType="1"/>
          </p:cNvSpPr>
          <p:nvPr/>
        </p:nvSpPr>
        <p:spPr bwMode="auto">
          <a:xfrm>
            <a:off x="2743200" y="3429000"/>
            <a:ext cx="1066800"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398" name="Line 17"/>
          <p:cNvSpPr>
            <a:spLocks noChangeShapeType="1"/>
          </p:cNvSpPr>
          <p:nvPr/>
        </p:nvSpPr>
        <p:spPr bwMode="auto">
          <a:xfrm>
            <a:off x="3733800" y="2819400"/>
            <a:ext cx="0" cy="3048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399" name="Line 18"/>
          <p:cNvSpPr>
            <a:spLocks noChangeShapeType="1"/>
          </p:cNvSpPr>
          <p:nvPr/>
        </p:nvSpPr>
        <p:spPr bwMode="auto">
          <a:xfrm flipV="1">
            <a:off x="3733800" y="3429000"/>
            <a:ext cx="0" cy="3048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00" name="Text Box 19"/>
          <p:cNvSpPr txBox="1">
            <a:spLocks noChangeArrowheads="1"/>
          </p:cNvSpPr>
          <p:nvPr/>
        </p:nvSpPr>
        <p:spPr bwMode="auto">
          <a:xfrm>
            <a:off x="990600" y="4267200"/>
            <a:ext cx="4000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E</a:t>
            </a:r>
            <a:r>
              <a:rPr lang="en-US" altLang="en-US" sz="1800" baseline="-25000">
                <a:latin typeface="Times New Roman" pitchFamily="18" charset="0"/>
              </a:rPr>
              <a:t>v</a:t>
            </a:r>
          </a:p>
        </p:txBody>
      </p:sp>
      <p:sp>
        <p:nvSpPr>
          <p:cNvPr id="16401" name="Line 21"/>
          <p:cNvSpPr>
            <a:spLocks noChangeShapeType="1"/>
          </p:cNvSpPr>
          <p:nvPr/>
        </p:nvSpPr>
        <p:spPr bwMode="auto">
          <a:xfrm>
            <a:off x="4495800" y="3657600"/>
            <a:ext cx="0" cy="3810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02" name="Line 22"/>
          <p:cNvSpPr>
            <a:spLocks noChangeShapeType="1"/>
          </p:cNvSpPr>
          <p:nvPr/>
        </p:nvSpPr>
        <p:spPr bwMode="auto">
          <a:xfrm flipV="1">
            <a:off x="4495800" y="3048000"/>
            <a:ext cx="0" cy="3048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03" name="Text Box 23"/>
          <p:cNvSpPr txBox="1">
            <a:spLocks noChangeArrowheads="1"/>
          </p:cNvSpPr>
          <p:nvPr/>
        </p:nvSpPr>
        <p:spPr bwMode="auto">
          <a:xfrm>
            <a:off x="4267200" y="3276600"/>
            <a:ext cx="5476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qV</a:t>
            </a:r>
            <a:r>
              <a:rPr lang="en-US" altLang="en-US" sz="1800" baseline="-25000">
                <a:latin typeface="Times New Roman" pitchFamily="18" charset="0"/>
              </a:rPr>
              <a:t>G</a:t>
            </a:r>
            <a:endParaRPr lang="en-US" altLang="en-US" sz="1800" i="1">
              <a:latin typeface="Times New Roman" pitchFamily="18" charset="0"/>
            </a:endParaRPr>
          </a:p>
        </p:txBody>
      </p:sp>
      <p:sp>
        <p:nvSpPr>
          <p:cNvPr id="16404" name="Arc 28"/>
          <p:cNvSpPr>
            <a:spLocks/>
          </p:cNvSpPr>
          <p:nvPr/>
        </p:nvSpPr>
        <p:spPr bwMode="auto">
          <a:xfrm flipH="1">
            <a:off x="2743200" y="3124200"/>
            <a:ext cx="457200" cy="381000"/>
          </a:xfrm>
          <a:custGeom>
            <a:avLst/>
            <a:gdLst>
              <a:gd name="T0" fmla="*/ 0 w 21286"/>
              <a:gd name="T1" fmla="*/ 0 h 21600"/>
              <a:gd name="T2" fmla="*/ 2147483647 w 21286"/>
              <a:gd name="T3" fmla="*/ 2147483647 h 21600"/>
              <a:gd name="T4" fmla="*/ 0 w 21286"/>
              <a:gd name="T5" fmla="*/ 2147483647 h 21600"/>
              <a:gd name="T6" fmla="*/ 0 60000 65536"/>
              <a:gd name="T7" fmla="*/ 0 60000 65536"/>
              <a:gd name="T8" fmla="*/ 0 60000 65536"/>
            </a:gdLst>
            <a:ahLst/>
            <a:cxnLst>
              <a:cxn ang="T6">
                <a:pos x="T0" y="T1"/>
              </a:cxn>
              <a:cxn ang="T7">
                <a:pos x="T2" y="T3"/>
              </a:cxn>
              <a:cxn ang="T8">
                <a:pos x="T4" y="T5"/>
              </a:cxn>
            </a:cxnLst>
            <a:rect l="0" t="0" r="r" b="b"/>
            <a:pathLst>
              <a:path w="21286" h="21600" fill="none" extrusionOk="0">
                <a:moveTo>
                  <a:pt x="0" y="0"/>
                </a:moveTo>
                <a:cubicBezTo>
                  <a:pt x="10513" y="0"/>
                  <a:pt x="19499" y="7569"/>
                  <a:pt x="21285" y="17930"/>
                </a:cubicBezTo>
              </a:path>
              <a:path w="21286" h="21600" stroke="0" extrusionOk="0">
                <a:moveTo>
                  <a:pt x="0" y="0"/>
                </a:moveTo>
                <a:cubicBezTo>
                  <a:pt x="10513" y="0"/>
                  <a:pt x="19499" y="7569"/>
                  <a:pt x="21285" y="17930"/>
                </a:cubicBezTo>
                <a:lnTo>
                  <a:pt x="0" y="21600"/>
                </a:lnTo>
                <a:lnTo>
                  <a:pt x="0"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405" name="Line 29"/>
          <p:cNvSpPr>
            <a:spLocks noChangeShapeType="1"/>
          </p:cNvSpPr>
          <p:nvPr/>
        </p:nvSpPr>
        <p:spPr bwMode="auto">
          <a:xfrm>
            <a:off x="3200400" y="3124200"/>
            <a:ext cx="1447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06" name="Rectangle 30"/>
          <p:cNvSpPr>
            <a:spLocks noChangeArrowheads="1"/>
          </p:cNvSpPr>
          <p:nvPr/>
        </p:nvSpPr>
        <p:spPr bwMode="auto">
          <a:xfrm>
            <a:off x="3632200" y="3038475"/>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q</a:t>
            </a:r>
            <a:r>
              <a:rPr lang="en-US" altLang="en-US" sz="1800" i="1">
                <a:latin typeface="Symbol" pitchFamily="18" charset="2"/>
              </a:rPr>
              <a:t>f</a:t>
            </a:r>
            <a:r>
              <a:rPr lang="en-US" altLang="en-US" sz="1800" baseline="-25000">
                <a:latin typeface="Arial" charset="0"/>
              </a:rPr>
              <a:t>S</a:t>
            </a:r>
          </a:p>
        </p:txBody>
      </p:sp>
      <p:sp>
        <p:nvSpPr>
          <p:cNvPr id="16407" name="Line 31"/>
          <p:cNvSpPr>
            <a:spLocks noChangeShapeType="1"/>
          </p:cNvSpPr>
          <p:nvPr/>
        </p:nvSpPr>
        <p:spPr bwMode="auto">
          <a:xfrm>
            <a:off x="2514600" y="4038600"/>
            <a:ext cx="2057400"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08" name="Line 35"/>
          <p:cNvSpPr>
            <a:spLocks noChangeShapeType="1"/>
          </p:cNvSpPr>
          <p:nvPr/>
        </p:nvSpPr>
        <p:spPr bwMode="auto">
          <a:xfrm>
            <a:off x="3276600" y="2286000"/>
            <a:ext cx="0" cy="3810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09" name="Line 36"/>
          <p:cNvSpPr>
            <a:spLocks noChangeShapeType="1"/>
          </p:cNvSpPr>
          <p:nvPr/>
        </p:nvSpPr>
        <p:spPr bwMode="auto">
          <a:xfrm>
            <a:off x="2743200" y="2514600"/>
            <a:ext cx="533400"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10" name="Text Box 37"/>
          <p:cNvSpPr txBox="1">
            <a:spLocks noChangeArrowheads="1"/>
          </p:cNvSpPr>
          <p:nvPr/>
        </p:nvSpPr>
        <p:spPr bwMode="auto">
          <a:xfrm>
            <a:off x="2794000" y="2057400"/>
            <a:ext cx="46831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W</a:t>
            </a:r>
            <a:r>
              <a:rPr lang="en-US" altLang="en-US" sz="1800" baseline="-25000">
                <a:latin typeface="Times New Roman" pitchFamily="18" charset="0"/>
              </a:rPr>
              <a:t>T</a:t>
            </a:r>
          </a:p>
        </p:txBody>
      </p:sp>
      <p:grpSp>
        <p:nvGrpSpPr>
          <p:cNvPr id="16411" name="Group 38"/>
          <p:cNvGrpSpPr>
            <a:grpSpLocks/>
          </p:cNvGrpSpPr>
          <p:nvPr/>
        </p:nvGrpSpPr>
        <p:grpSpPr bwMode="auto">
          <a:xfrm>
            <a:off x="2743200" y="2895600"/>
            <a:ext cx="1917700" cy="381000"/>
            <a:chOff x="4080" y="2064"/>
            <a:chExt cx="1208" cy="240"/>
          </a:xfrm>
        </p:grpSpPr>
        <p:sp>
          <p:nvSpPr>
            <p:cNvPr id="16432" name="Arc 39"/>
            <p:cNvSpPr>
              <a:spLocks/>
            </p:cNvSpPr>
            <p:nvPr/>
          </p:nvSpPr>
          <p:spPr bwMode="auto">
            <a:xfrm flipH="1">
              <a:off x="4080" y="2064"/>
              <a:ext cx="288" cy="240"/>
            </a:xfrm>
            <a:custGeom>
              <a:avLst/>
              <a:gdLst>
                <a:gd name="T0" fmla="*/ 0 w 21286"/>
                <a:gd name="T1" fmla="*/ 0 h 21600"/>
                <a:gd name="T2" fmla="*/ 0 w 21286"/>
                <a:gd name="T3" fmla="*/ 0 h 21600"/>
                <a:gd name="T4" fmla="*/ 0 w 21286"/>
                <a:gd name="T5" fmla="*/ 0 h 21600"/>
                <a:gd name="T6" fmla="*/ 0 60000 65536"/>
                <a:gd name="T7" fmla="*/ 0 60000 65536"/>
                <a:gd name="T8" fmla="*/ 0 60000 65536"/>
              </a:gdLst>
              <a:ahLst/>
              <a:cxnLst>
                <a:cxn ang="T6">
                  <a:pos x="T0" y="T1"/>
                </a:cxn>
                <a:cxn ang="T7">
                  <a:pos x="T2" y="T3"/>
                </a:cxn>
                <a:cxn ang="T8">
                  <a:pos x="T4" y="T5"/>
                </a:cxn>
              </a:cxnLst>
              <a:rect l="0" t="0" r="r" b="b"/>
              <a:pathLst>
                <a:path w="21286" h="21600" fill="none" extrusionOk="0">
                  <a:moveTo>
                    <a:pt x="0" y="0"/>
                  </a:moveTo>
                  <a:cubicBezTo>
                    <a:pt x="10513" y="0"/>
                    <a:pt x="19499" y="7569"/>
                    <a:pt x="21285" y="17930"/>
                  </a:cubicBezTo>
                </a:path>
                <a:path w="21286" h="21600" stroke="0" extrusionOk="0">
                  <a:moveTo>
                    <a:pt x="0" y="0"/>
                  </a:moveTo>
                  <a:cubicBezTo>
                    <a:pt x="10513" y="0"/>
                    <a:pt x="19499" y="7569"/>
                    <a:pt x="21285" y="17930"/>
                  </a:cubicBezTo>
                  <a:lnTo>
                    <a:pt x="0" y="21600"/>
                  </a:lnTo>
                  <a:lnTo>
                    <a:pt x="0" y="0"/>
                  </a:lnTo>
                  <a:close/>
                </a:path>
              </a:pathLst>
            </a:cu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433" name="Line 40"/>
            <p:cNvSpPr>
              <a:spLocks noChangeShapeType="1"/>
            </p:cNvSpPr>
            <p:nvPr/>
          </p:nvSpPr>
          <p:spPr bwMode="auto">
            <a:xfrm>
              <a:off x="4368" y="2064"/>
              <a:ext cx="920" cy="2"/>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6412" name="Arc 41"/>
          <p:cNvSpPr>
            <a:spLocks/>
          </p:cNvSpPr>
          <p:nvPr/>
        </p:nvSpPr>
        <p:spPr bwMode="auto">
          <a:xfrm flipH="1">
            <a:off x="2743200" y="2667000"/>
            <a:ext cx="457200" cy="381000"/>
          </a:xfrm>
          <a:custGeom>
            <a:avLst/>
            <a:gdLst>
              <a:gd name="T0" fmla="*/ 0 w 21286"/>
              <a:gd name="T1" fmla="*/ 0 h 21600"/>
              <a:gd name="T2" fmla="*/ 2147483647 w 21286"/>
              <a:gd name="T3" fmla="*/ 2147483647 h 21600"/>
              <a:gd name="T4" fmla="*/ 0 w 21286"/>
              <a:gd name="T5" fmla="*/ 2147483647 h 21600"/>
              <a:gd name="T6" fmla="*/ 0 60000 65536"/>
              <a:gd name="T7" fmla="*/ 0 60000 65536"/>
              <a:gd name="T8" fmla="*/ 0 60000 65536"/>
            </a:gdLst>
            <a:ahLst/>
            <a:cxnLst>
              <a:cxn ang="T6">
                <a:pos x="T0" y="T1"/>
              </a:cxn>
              <a:cxn ang="T7">
                <a:pos x="T2" y="T3"/>
              </a:cxn>
              <a:cxn ang="T8">
                <a:pos x="T4" y="T5"/>
              </a:cxn>
            </a:cxnLst>
            <a:rect l="0" t="0" r="r" b="b"/>
            <a:pathLst>
              <a:path w="21286" h="21600" fill="none" extrusionOk="0">
                <a:moveTo>
                  <a:pt x="0" y="0"/>
                </a:moveTo>
                <a:cubicBezTo>
                  <a:pt x="10513" y="0"/>
                  <a:pt x="19499" y="7569"/>
                  <a:pt x="21285" y="17930"/>
                </a:cubicBezTo>
              </a:path>
              <a:path w="21286" h="21600" stroke="0" extrusionOk="0">
                <a:moveTo>
                  <a:pt x="0" y="0"/>
                </a:moveTo>
                <a:cubicBezTo>
                  <a:pt x="10513" y="0"/>
                  <a:pt x="19499" y="7569"/>
                  <a:pt x="21285" y="17930"/>
                </a:cubicBezTo>
                <a:lnTo>
                  <a:pt x="0" y="21600"/>
                </a:lnTo>
                <a:lnTo>
                  <a:pt x="0"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413" name="Line 42"/>
          <p:cNvSpPr>
            <a:spLocks noChangeShapeType="1"/>
          </p:cNvSpPr>
          <p:nvPr/>
        </p:nvSpPr>
        <p:spPr bwMode="auto">
          <a:xfrm>
            <a:off x="3200400" y="2667000"/>
            <a:ext cx="1447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727" name="Text Box 49"/>
          <p:cNvSpPr txBox="1">
            <a:spLocks noChangeArrowheads="1"/>
          </p:cNvSpPr>
          <p:nvPr/>
        </p:nvSpPr>
        <p:spPr bwMode="auto">
          <a:xfrm>
            <a:off x="2895600" y="5257800"/>
            <a:ext cx="10239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defRPr/>
            </a:pPr>
            <a:r>
              <a:rPr lang="en-US" b="1" dirty="0" smtClean="0">
                <a:latin typeface="+mj-lt"/>
              </a:rPr>
              <a:t>p-type Si</a:t>
            </a:r>
          </a:p>
        </p:txBody>
      </p:sp>
      <p:sp>
        <p:nvSpPr>
          <p:cNvPr id="29728" name="Text Box 50"/>
          <p:cNvSpPr txBox="1">
            <a:spLocks noChangeArrowheads="1"/>
          </p:cNvSpPr>
          <p:nvPr/>
        </p:nvSpPr>
        <p:spPr bwMode="auto">
          <a:xfrm>
            <a:off x="685800" y="5257800"/>
            <a:ext cx="15859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defRPr/>
            </a:pPr>
            <a:r>
              <a:rPr lang="en-US" b="1" dirty="0" smtClean="0">
                <a:latin typeface="+mj-lt"/>
              </a:rPr>
              <a:t>n+ poly-Si gate</a:t>
            </a:r>
          </a:p>
        </p:txBody>
      </p:sp>
      <p:sp>
        <p:nvSpPr>
          <p:cNvPr id="16416" name="Arc 51"/>
          <p:cNvSpPr>
            <a:spLocks/>
          </p:cNvSpPr>
          <p:nvPr/>
        </p:nvSpPr>
        <p:spPr bwMode="auto">
          <a:xfrm flipV="1">
            <a:off x="2286000" y="3886200"/>
            <a:ext cx="152400" cy="152400"/>
          </a:xfrm>
          <a:custGeom>
            <a:avLst/>
            <a:gdLst>
              <a:gd name="T0" fmla="*/ 0 w 20823"/>
              <a:gd name="T1" fmla="*/ 0 h 21600"/>
              <a:gd name="T2" fmla="*/ 2147483647 w 20823"/>
              <a:gd name="T3" fmla="*/ 2147483647 h 21600"/>
              <a:gd name="T4" fmla="*/ 0 w 20823"/>
              <a:gd name="T5" fmla="*/ 2147483647 h 21600"/>
              <a:gd name="T6" fmla="*/ 0 60000 65536"/>
              <a:gd name="T7" fmla="*/ 0 60000 65536"/>
              <a:gd name="T8" fmla="*/ 0 60000 65536"/>
            </a:gdLst>
            <a:ahLst/>
            <a:cxnLst>
              <a:cxn ang="T6">
                <a:pos x="T0" y="T1"/>
              </a:cxn>
              <a:cxn ang="T7">
                <a:pos x="T2" y="T3"/>
              </a:cxn>
              <a:cxn ang="T8">
                <a:pos x="T4" y="T5"/>
              </a:cxn>
            </a:cxnLst>
            <a:rect l="0" t="0" r="r" b="b"/>
            <a:pathLst>
              <a:path w="20823" h="21600" fill="none" extrusionOk="0">
                <a:moveTo>
                  <a:pt x="0" y="0"/>
                </a:moveTo>
                <a:cubicBezTo>
                  <a:pt x="9717" y="0"/>
                  <a:pt x="18239" y="6489"/>
                  <a:pt x="20822" y="15858"/>
                </a:cubicBezTo>
              </a:path>
              <a:path w="20823" h="21600" stroke="0" extrusionOk="0">
                <a:moveTo>
                  <a:pt x="0" y="0"/>
                </a:moveTo>
                <a:cubicBezTo>
                  <a:pt x="9717" y="0"/>
                  <a:pt x="18239" y="6489"/>
                  <a:pt x="20822" y="15858"/>
                </a:cubicBezTo>
                <a:lnTo>
                  <a:pt x="0" y="21600"/>
                </a:lnTo>
                <a:lnTo>
                  <a:pt x="0"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417" name="Arc 52"/>
          <p:cNvSpPr>
            <a:spLocks/>
          </p:cNvSpPr>
          <p:nvPr/>
        </p:nvSpPr>
        <p:spPr bwMode="auto">
          <a:xfrm flipV="1">
            <a:off x="2286000" y="4343400"/>
            <a:ext cx="152400" cy="152400"/>
          </a:xfrm>
          <a:custGeom>
            <a:avLst/>
            <a:gdLst>
              <a:gd name="T0" fmla="*/ 0 w 20823"/>
              <a:gd name="T1" fmla="*/ 0 h 21600"/>
              <a:gd name="T2" fmla="*/ 2147483647 w 20823"/>
              <a:gd name="T3" fmla="*/ 2147483647 h 21600"/>
              <a:gd name="T4" fmla="*/ 0 w 20823"/>
              <a:gd name="T5" fmla="*/ 2147483647 h 21600"/>
              <a:gd name="T6" fmla="*/ 0 60000 65536"/>
              <a:gd name="T7" fmla="*/ 0 60000 65536"/>
              <a:gd name="T8" fmla="*/ 0 60000 65536"/>
            </a:gdLst>
            <a:ahLst/>
            <a:cxnLst>
              <a:cxn ang="T6">
                <a:pos x="T0" y="T1"/>
              </a:cxn>
              <a:cxn ang="T7">
                <a:pos x="T2" y="T3"/>
              </a:cxn>
              <a:cxn ang="T8">
                <a:pos x="T4" y="T5"/>
              </a:cxn>
            </a:cxnLst>
            <a:rect l="0" t="0" r="r" b="b"/>
            <a:pathLst>
              <a:path w="20823" h="21600" fill="none" extrusionOk="0">
                <a:moveTo>
                  <a:pt x="0" y="0"/>
                </a:moveTo>
                <a:cubicBezTo>
                  <a:pt x="9717" y="0"/>
                  <a:pt x="18239" y="6489"/>
                  <a:pt x="20822" y="15858"/>
                </a:cubicBezTo>
              </a:path>
              <a:path w="20823" h="21600" stroke="0" extrusionOk="0">
                <a:moveTo>
                  <a:pt x="0" y="0"/>
                </a:moveTo>
                <a:cubicBezTo>
                  <a:pt x="9717" y="0"/>
                  <a:pt x="18239" y="6489"/>
                  <a:pt x="20822" y="15858"/>
                </a:cubicBezTo>
                <a:lnTo>
                  <a:pt x="0" y="21600"/>
                </a:lnTo>
                <a:lnTo>
                  <a:pt x="0"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418" name="Text Box 53"/>
          <p:cNvSpPr txBox="1">
            <a:spLocks noChangeArrowheads="1"/>
          </p:cNvSpPr>
          <p:nvPr/>
        </p:nvSpPr>
        <p:spPr bwMode="auto">
          <a:xfrm>
            <a:off x="990600" y="3733800"/>
            <a:ext cx="457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E</a:t>
            </a:r>
            <a:r>
              <a:rPr lang="en-US" altLang="en-US" sz="1800" baseline="-25000">
                <a:latin typeface="Times New Roman" pitchFamily="18" charset="0"/>
              </a:rPr>
              <a:t>c</a:t>
            </a:r>
          </a:p>
        </p:txBody>
      </p:sp>
      <p:sp>
        <p:nvSpPr>
          <p:cNvPr id="16419" name="Line 54"/>
          <p:cNvSpPr>
            <a:spLocks noChangeShapeType="1"/>
          </p:cNvSpPr>
          <p:nvPr/>
        </p:nvSpPr>
        <p:spPr bwMode="auto">
          <a:xfrm>
            <a:off x="2133600" y="3962400"/>
            <a:ext cx="304800"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20" name="Line 55"/>
          <p:cNvSpPr>
            <a:spLocks noChangeShapeType="1"/>
          </p:cNvSpPr>
          <p:nvPr/>
        </p:nvSpPr>
        <p:spPr bwMode="auto">
          <a:xfrm flipV="1">
            <a:off x="2209800" y="4038600"/>
            <a:ext cx="0" cy="3048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21" name="Line 56"/>
          <p:cNvSpPr>
            <a:spLocks noChangeShapeType="1"/>
          </p:cNvSpPr>
          <p:nvPr/>
        </p:nvSpPr>
        <p:spPr bwMode="auto">
          <a:xfrm>
            <a:off x="2209800" y="3657600"/>
            <a:ext cx="0" cy="3048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22" name="Rectangle 57"/>
          <p:cNvSpPr>
            <a:spLocks noChangeArrowheads="1"/>
          </p:cNvSpPr>
          <p:nvPr/>
        </p:nvSpPr>
        <p:spPr bwMode="auto">
          <a:xfrm>
            <a:off x="1752600" y="3276600"/>
            <a:ext cx="701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qV</a:t>
            </a:r>
            <a:r>
              <a:rPr lang="en-US" altLang="en-US" sz="1800" i="1" baseline="-25000">
                <a:latin typeface="Arial" charset="0"/>
              </a:rPr>
              <a:t>poly</a:t>
            </a:r>
            <a:endParaRPr lang="en-US" altLang="en-US" sz="1800" baseline="-25000">
              <a:latin typeface="Arial" charset="0"/>
            </a:endParaRPr>
          </a:p>
        </p:txBody>
      </p:sp>
      <p:sp>
        <p:nvSpPr>
          <p:cNvPr id="16423" name="Line 58"/>
          <p:cNvSpPr>
            <a:spLocks noChangeShapeType="1"/>
          </p:cNvSpPr>
          <p:nvPr/>
        </p:nvSpPr>
        <p:spPr bwMode="auto">
          <a:xfrm>
            <a:off x="2311400" y="457200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24" name="Line 59"/>
          <p:cNvSpPr>
            <a:spLocks noChangeShapeType="1"/>
          </p:cNvSpPr>
          <p:nvPr/>
        </p:nvSpPr>
        <p:spPr bwMode="auto">
          <a:xfrm rot="5400000" flipV="1">
            <a:off x="2133600" y="4495800"/>
            <a:ext cx="0" cy="3048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25" name="Line 60"/>
          <p:cNvSpPr>
            <a:spLocks noChangeShapeType="1"/>
          </p:cNvSpPr>
          <p:nvPr/>
        </p:nvSpPr>
        <p:spPr bwMode="auto">
          <a:xfrm rot="-5400000" flipH="1" flipV="1">
            <a:off x="2552700" y="4533900"/>
            <a:ext cx="0" cy="2286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26" name="Rectangle 61"/>
          <p:cNvSpPr>
            <a:spLocks noChangeArrowheads="1"/>
          </p:cNvSpPr>
          <p:nvPr/>
        </p:nvSpPr>
        <p:spPr bwMode="auto">
          <a:xfrm>
            <a:off x="1600200" y="4495800"/>
            <a:ext cx="638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W</a:t>
            </a:r>
            <a:r>
              <a:rPr lang="en-US" altLang="en-US" sz="1800" i="1" baseline="-25000">
                <a:latin typeface="Arial" charset="0"/>
              </a:rPr>
              <a:t>poly</a:t>
            </a:r>
            <a:endParaRPr lang="en-US" altLang="en-US" sz="1800" baseline="-25000">
              <a:latin typeface="Arial" charset="0"/>
            </a:endParaRPr>
          </a:p>
        </p:txBody>
      </p:sp>
      <p:sp>
        <p:nvSpPr>
          <p:cNvPr id="29740" name="Text Box 62"/>
          <p:cNvSpPr txBox="1">
            <a:spLocks noChangeArrowheads="1"/>
          </p:cNvSpPr>
          <p:nvPr/>
        </p:nvSpPr>
        <p:spPr bwMode="auto">
          <a:xfrm>
            <a:off x="457200" y="1143000"/>
            <a:ext cx="28971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defRPr/>
            </a:pPr>
            <a:r>
              <a:rPr lang="en-US" sz="2400" dirty="0" smtClean="0">
                <a:latin typeface="+mj-lt"/>
              </a:rPr>
              <a:t>Si biased to inversion:</a:t>
            </a:r>
          </a:p>
        </p:txBody>
      </p:sp>
      <p:graphicFrame>
        <p:nvGraphicFramePr>
          <p:cNvPr id="16428" name="Object 64"/>
          <p:cNvGraphicFramePr>
            <a:graphicFrameLocks noChangeAspect="1"/>
          </p:cNvGraphicFramePr>
          <p:nvPr/>
        </p:nvGraphicFramePr>
        <p:xfrm>
          <a:off x="5715000" y="3581400"/>
          <a:ext cx="2300288" cy="1033463"/>
        </p:xfrm>
        <a:graphic>
          <a:graphicData uri="http://schemas.openxmlformats.org/presentationml/2006/ole">
            <mc:AlternateContent xmlns:mc="http://schemas.openxmlformats.org/markup-compatibility/2006">
              <mc:Choice xmlns:v="urn:schemas-microsoft-com:vml" Requires="v">
                <p:oleObj spid="_x0000_s45081" name="Equation" r:id="rId6" imgW="1130300" imgH="508000" progId="Equation.3">
                  <p:embed/>
                </p:oleObj>
              </mc:Choice>
              <mc:Fallback>
                <p:oleObj name="Equation" r:id="rId6" imgW="1130300" imgH="508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581400"/>
                        <a:ext cx="2300288" cy="103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 name="TextBox 49"/>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16430"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18, Slide </a:t>
            </a:r>
            <a:fld id="{D72FDE61-33D6-458C-A4ED-87B26F260E2B}" type="slidenum">
              <a:rPr lang="en-US" altLang="en-US" sz="1400"/>
              <a:pPr eaLnBrk="1" hangingPunct="1">
                <a:spcBef>
                  <a:spcPct val="0"/>
                </a:spcBef>
                <a:buFontTx/>
                <a:buNone/>
              </a:pPr>
              <a:t>5</a:t>
            </a:fld>
            <a:endParaRPr lang="en-US" altLang="en-US" sz="1400"/>
          </a:p>
        </p:txBody>
      </p:sp>
      <mc:AlternateContent xmlns:mc="http://schemas.openxmlformats.org/markup-compatibility/2006" xmlns:p14="http://schemas.microsoft.com/office/powerpoint/2010/main">
        <mc:Choice Requires="p14">
          <p:contentPart p14:bwMode="auto" r:id="rId8">
            <p14:nvContentPartPr>
              <p14:cNvPr id="49" name="Ink 48"/>
              <p14:cNvContentPartPr/>
              <p14:nvPr/>
            </p14:nvContentPartPr>
            <p14:xfrm>
              <a:off x="582840" y="1552320"/>
              <a:ext cx="8516520" cy="5306040"/>
            </p14:xfrm>
          </p:contentPart>
        </mc:Choice>
        <mc:Fallback xmlns="">
          <p:pic>
            <p:nvPicPr>
              <p:cNvPr id="49" name="Ink 48"/>
              <p:cNvPicPr/>
              <p:nvPr/>
            </p:nvPicPr>
            <p:blipFill>
              <a:blip r:embed="rId9"/>
              <a:stretch>
                <a:fillRect/>
              </a:stretch>
            </p:blipFill>
            <p:spPr>
              <a:xfrm>
                <a:off x="572400" y="1546920"/>
                <a:ext cx="8535240" cy="5324040"/>
              </a:xfrm>
              <a:prstGeom prst="rect">
                <a:avLst/>
              </a:prstGeom>
            </p:spPr>
          </p:pic>
        </mc:Fallback>
      </mc:AlternateContent>
    </p:spTree>
    <p:extLst>
      <p:ext uri="{BB962C8B-B14F-4D97-AF65-F5344CB8AC3E}">
        <p14:creationId xmlns:p14="http://schemas.microsoft.com/office/powerpoint/2010/main" val="3619141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7"/>
          <p:cNvSpPr>
            <a:spLocks noGrp="1" noChangeArrowheads="1"/>
          </p:cNvSpPr>
          <p:nvPr>
            <p:ph type="title"/>
          </p:nvPr>
        </p:nvSpPr>
        <p:spPr/>
        <p:txBody>
          <a:bodyPr/>
          <a:lstStyle/>
          <a:p>
            <a:r>
              <a:rPr lang="en-US" altLang="en-US" smtClean="0"/>
              <a:t>Gate Depletion Effect</a:t>
            </a:r>
            <a:endParaRPr lang="en-US" altLang="en-US" baseline="-25000" smtClean="0"/>
          </a:p>
        </p:txBody>
      </p:sp>
      <p:sp>
        <p:nvSpPr>
          <p:cNvPr id="17411" name="Rectangle 321"/>
          <p:cNvSpPr>
            <a:spLocks noChangeArrowheads="1"/>
          </p:cNvSpPr>
          <p:nvPr/>
        </p:nvSpPr>
        <p:spPr bwMode="auto">
          <a:xfrm>
            <a:off x="1600200" y="3505200"/>
            <a:ext cx="1600200" cy="228600"/>
          </a:xfrm>
          <a:prstGeom prst="rect">
            <a:avLst/>
          </a:prstGeom>
          <a:solidFill>
            <a:srgbClr val="C0C0C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2" name="Arc 319"/>
          <p:cNvSpPr>
            <a:spLocks/>
          </p:cNvSpPr>
          <p:nvPr/>
        </p:nvSpPr>
        <p:spPr bwMode="auto">
          <a:xfrm flipV="1">
            <a:off x="838200" y="3962400"/>
            <a:ext cx="838200" cy="3048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solidFill>
            <a:schemeClr val="fo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7413" name="Rectangle 318"/>
          <p:cNvSpPr>
            <a:spLocks noChangeArrowheads="1"/>
          </p:cNvSpPr>
          <p:nvPr/>
        </p:nvSpPr>
        <p:spPr bwMode="auto">
          <a:xfrm>
            <a:off x="1600200" y="3048000"/>
            <a:ext cx="1600200" cy="685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0726" name="Text Box 316"/>
          <p:cNvSpPr txBox="1">
            <a:spLocks noChangeArrowheads="1"/>
          </p:cNvSpPr>
          <p:nvPr/>
        </p:nvSpPr>
        <p:spPr bwMode="auto">
          <a:xfrm>
            <a:off x="1676400" y="2986088"/>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a:defRPr/>
            </a:pPr>
            <a:r>
              <a:rPr lang="en-US" b="1" dirty="0" smtClean="0">
                <a:latin typeface="+mj-lt"/>
              </a:rPr>
              <a:t>n+ poly-Si</a:t>
            </a:r>
          </a:p>
        </p:txBody>
      </p:sp>
      <p:sp>
        <p:nvSpPr>
          <p:cNvPr id="30727" name="Text Box 2"/>
          <p:cNvSpPr txBox="1">
            <a:spLocks noChangeArrowheads="1"/>
          </p:cNvSpPr>
          <p:nvPr/>
        </p:nvSpPr>
        <p:spPr bwMode="auto">
          <a:xfrm>
            <a:off x="381000" y="1295400"/>
            <a:ext cx="60690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defRPr/>
            </a:pPr>
            <a:r>
              <a:rPr lang="en-US" sz="2400" dirty="0" smtClean="0">
                <a:latin typeface="+mj-lt"/>
              </a:rPr>
              <a:t>Gauss’s Law dictates that </a:t>
            </a:r>
            <a:r>
              <a:rPr lang="en-US" sz="2400" i="1" dirty="0" err="1" smtClean="0">
                <a:latin typeface="+mj-lt"/>
              </a:rPr>
              <a:t>W</a:t>
            </a:r>
            <a:r>
              <a:rPr lang="en-US" sz="2400" baseline="-25000" dirty="0" err="1" smtClean="0">
                <a:latin typeface="+mj-lt"/>
              </a:rPr>
              <a:t>poly</a:t>
            </a:r>
            <a:r>
              <a:rPr lang="en-US" sz="2400" dirty="0" smtClean="0">
                <a:latin typeface="+mj-lt"/>
              </a:rPr>
              <a:t> = </a:t>
            </a:r>
            <a:r>
              <a:rPr lang="en-US" sz="2400" dirty="0" err="1" smtClean="0">
                <a:latin typeface="Symbol" pitchFamily="18" charset="2"/>
              </a:rPr>
              <a:t>e</a:t>
            </a:r>
            <a:r>
              <a:rPr lang="en-US" sz="2400" baseline="-25000" dirty="0" err="1" smtClean="0">
                <a:latin typeface="+mj-lt"/>
              </a:rPr>
              <a:t>ox</a:t>
            </a:r>
            <a:r>
              <a:rPr lang="en-US" sz="2400" dirty="0" err="1" smtClean="0">
                <a:latin typeface="Script MT Bold" pitchFamily="66" charset="0"/>
              </a:rPr>
              <a:t>E</a:t>
            </a:r>
            <a:r>
              <a:rPr lang="en-US" sz="2400" baseline="-25000" dirty="0" err="1" smtClean="0">
                <a:latin typeface="+mj-lt"/>
              </a:rPr>
              <a:t>ox</a:t>
            </a:r>
            <a:r>
              <a:rPr lang="en-US" sz="2400" dirty="0" smtClean="0">
                <a:latin typeface="+mj-lt"/>
              </a:rPr>
              <a:t> / </a:t>
            </a:r>
            <a:r>
              <a:rPr lang="en-US" sz="2400" i="1" dirty="0" err="1" smtClean="0">
                <a:latin typeface="+mj-lt"/>
              </a:rPr>
              <a:t>qN</a:t>
            </a:r>
            <a:r>
              <a:rPr lang="en-US" sz="2400" baseline="-25000" dirty="0" err="1" smtClean="0">
                <a:latin typeface="+mj-lt"/>
              </a:rPr>
              <a:t>poly</a:t>
            </a:r>
            <a:r>
              <a:rPr lang="en-US" sz="2400" dirty="0" smtClean="0">
                <a:latin typeface="+mj-lt"/>
              </a:rPr>
              <a:t>  </a:t>
            </a:r>
          </a:p>
        </p:txBody>
      </p:sp>
      <p:sp>
        <p:nvSpPr>
          <p:cNvPr id="17416" name="Rectangle 13"/>
          <p:cNvSpPr>
            <a:spLocks noChangeArrowheads="1"/>
          </p:cNvSpPr>
          <p:nvPr/>
        </p:nvSpPr>
        <p:spPr bwMode="auto">
          <a:xfrm>
            <a:off x="4479925"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charset="0"/>
            </a:endParaRPr>
          </a:p>
        </p:txBody>
      </p:sp>
      <p:graphicFrame>
        <p:nvGraphicFramePr>
          <p:cNvPr id="17417" name="Object 14"/>
          <p:cNvGraphicFramePr>
            <a:graphicFrameLocks noChangeAspect="1"/>
          </p:cNvGraphicFramePr>
          <p:nvPr/>
        </p:nvGraphicFramePr>
        <p:xfrm>
          <a:off x="4254500" y="2590800"/>
          <a:ext cx="4792663" cy="2100263"/>
        </p:xfrm>
        <a:graphic>
          <a:graphicData uri="http://schemas.openxmlformats.org/presentationml/2006/ole">
            <mc:AlternateContent xmlns:mc="http://schemas.openxmlformats.org/markup-compatibility/2006">
              <mc:Choice xmlns:v="urn:schemas-microsoft-com:vml" Requires="v">
                <p:oleObj spid="_x0000_s46104" name="Equation" r:id="rId4" imgW="2374900" imgH="1041400" progId="Equation.3">
                  <p:embed/>
                </p:oleObj>
              </mc:Choice>
              <mc:Fallback>
                <p:oleObj name="Equation" r:id="rId4" imgW="2374900" imgH="1041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590800"/>
                        <a:ext cx="4792663" cy="210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41" name="Text Box 18"/>
          <p:cNvSpPr txBox="1">
            <a:spLocks noChangeArrowheads="1"/>
          </p:cNvSpPr>
          <p:nvPr/>
        </p:nvSpPr>
        <p:spPr bwMode="auto">
          <a:xfrm>
            <a:off x="4248150" y="1981200"/>
            <a:ext cx="360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defRPr/>
            </a:pPr>
            <a:r>
              <a:rPr lang="en-US" sz="2400" b="1" i="1" dirty="0" smtClean="0">
                <a:latin typeface="+mj-lt"/>
              </a:rPr>
              <a:t>x</a:t>
            </a:r>
            <a:r>
              <a:rPr lang="en-US" sz="2400" b="1" i="1" baseline="-25000" dirty="0" smtClean="0">
                <a:latin typeface="+mj-lt"/>
              </a:rPr>
              <a:t>o</a:t>
            </a:r>
            <a:r>
              <a:rPr lang="en-US" sz="2400" b="1" dirty="0" smtClean="0">
                <a:latin typeface="+mj-lt"/>
              </a:rPr>
              <a:t> is effectively increased: </a:t>
            </a:r>
          </a:p>
        </p:txBody>
      </p:sp>
      <p:graphicFrame>
        <p:nvGraphicFramePr>
          <p:cNvPr id="17419" name="Object 19"/>
          <p:cNvGraphicFramePr>
            <a:graphicFrameLocks noChangeAspect="1"/>
          </p:cNvGraphicFramePr>
          <p:nvPr/>
        </p:nvGraphicFramePr>
        <p:xfrm>
          <a:off x="4279900" y="4959350"/>
          <a:ext cx="3998913" cy="984250"/>
        </p:xfrm>
        <a:graphic>
          <a:graphicData uri="http://schemas.openxmlformats.org/presentationml/2006/ole">
            <mc:AlternateContent xmlns:mc="http://schemas.openxmlformats.org/markup-compatibility/2006">
              <mc:Choice xmlns:v="urn:schemas-microsoft-com:vml" Requires="v">
                <p:oleObj spid="_x0000_s46105" name="Equation" r:id="rId6" imgW="1905000" imgH="469900" progId="Equation.3">
                  <p:embed/>
                </p:oleObj>
              </mc:Choice>
              <mc:Fallback>
                <p:oleObj name="Equation" r:id="rId6" imgW="1905000" imgH="469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9900" y="4959350"/>
                        <a:ext cx="3998913"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20" name="Rectangle 261"/>
          <p:cNvSpPr>
            <a:spLocks noChangeArrowheads="1"/>
          </p:cNvSpPr>
          <p:nvPr/>
        </p:nvSpPr>
        <p:spPr bwMode="auto">
          <a:xfrm>
            <a:off x="2676525" y="4022725"/>
            <a:ext cx="17463" cy="1588"/>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21" name="Rectangle 262"/>
          <p:cNvSpPr>
            <a:spLocks noChangeArrowheads="1"/>
          </p:cNvSpPr>
          <p:nvPr/>
        </p:nvSpPr>
        <p:spPr bwMode="auto">
          <a:xfrm>
            <a:off x="841375" y="4498975"/>
            <a:ext cx="22225" cy="1588"/>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22" name="Rectangle 265"/>
          <p:cNvSpPr>
            <a:spLocks noChangeArrowheads="1"/>
          </p:cNvSpPr>
          <p:nvPr/>
        </p:nvSpPr>
        <p:spPr bwMode="auto">
          <a:xfrm>
            <a:off x="841375" y="4024313"/>
            <a:ext cx="22225" cy="1587"/>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23" name="Rectangle 266" descr="Wide upward diagonal"/>
          <p:cNvSpPr>
            <a:spLocks noChangeArrowheads="1"/>
          </p:cNvSpPr>
          <p:nvPr/>
        </p:nvSpPr>
        <p:spPr bwMode="auto">
          <a:xfrm>
            <a:off x="838200" y="3733800"/>
            <a:ext cx="2984500" cy="228600"/>
          </a:xfrm>
          <a:prstGeom prst="rect">
            <a:avLst/>
          </a:prstGeom>
          <a:noFill/>
          <a:ln w="28575">
            <a:solidFill>
              <a:schemeClr val="tx1"/>
            </a:solidFill>
            <a:miter lim="800000"/>
            <a:headEnd/>
            <a:tailEnd/>
          </a:ln>
          <a:effectLst/>
          <a:extLst>
            <a:ext uri="{909E8E84-426E-40DD-AFC4-6F175D3DCCD1}">
              <a14:hiddenFill xmlns:a14="http://schemas.microsoft.com/office/drawing/2010/main">
                <a:pattFill prst="wdUpDiag">
                  <a:fgClr>
                    <a:srgbClr val="000000"/>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24" name="Rectangle 267"/>
          <p:cNvSpPr>
            <a:spLocks noChangeArrowheads="1"/>
          </p:cNvSpPr>
          <p:nvPr/>
        </p:nvSpPr>
        <p:spPr bwMode="auto">
          <a:xfrm>
            <a:off x="838200" y="3962400"/>
            <a:ext cx="2984500" cy="1219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0748" name="Text Box 268"/>
          <p:cNvSpPr txBox="1">
            <a:spLocks noChangeArrowheads="1"/>
          </p:cNvSpPr>
          <p:nvPr/>
        </p:nvSpPr>
        <p:spPr bwMode="auto">
          <a:xfrm>
            <a:off x="1828800" y="4343400"/>
            <a:ext cx="1185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defRPr/>
            </a:pPr>
            <a:r>
              <a:rPr lang="en-US" b="1" smtClean="0">
                <a:latin typeface="+mj-lt"/>
              </a:rPr>
              <a:t>p-type Si</a:t>
            </a:r>
          </a:p>
        </p:txBody>
      </p:sp>
      <p:grpSp>
        <p:nvGrpSpPr>
          <p:cNvPr id="17426" name="Group 280"/>
          <p:cNvGrpSpPr>
            <a:grpSpLocks/>
          </p:cNvGrpSpPr>
          <p:nvPr/>
        </p:nvGrpSpPr>
        <p:grpSpPr bwMode="auto">
          <a:xfrm>
            <a:off x="2438400" y="3962400"/>
            <a:ext cx="234950" cy="274638"/>
            <a:chOff x="2090" y="3274"/>
            <a:chExt cx="148" cy="173"/>
          </a:xfrm>
        </p:grpSpPr>
        <p:sp>
          <p:nvSpPr>
            <p:cNvPr id="17489" name="Oval 281"/>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90" name="Text Box 282"/>
            <p:cNvSpPr txBox="1">
              <a:spLocks noChangeArrowheads="1"/>
            </p:cNvSpPr>
            <p:nvPr/>
          </p:nvSpPr>
          <p:spPr bwMode="auto">
            <a:xfrm>
              <a:off x="2090" y="3274"/>
              <a:ext cx="1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grpSp>
        <p:nvGrpSpPr>
          <p:cNvPr id="17427" name="Group 283"/>
          <p:cNvGrpSpPr>
            <a:grpSpLocks/>
          </p:cNvGrpSpPr>
          <p:nvPr/>
        </p:nvGrpSpPr>
        <p:grpSpPr bwMode="auto">
          <a:xfrm>
            <a:off x="1981200" y="3886200"/>
            <a:ext cx="234950" cy="274638"/>
            <a:chOff x="2090" y="3274"/>
            <a:chExt cx="148" cy="173"/>
          </a:xfrm>
        </p:grpSpPr>
        <p:sp>
          <p:nvSpPr>
            <p:cNvPr id="17487" name="Oval 284"/>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88" name="Text Box 285"/>
            <p:cNvSpPr txBox="1">
              <a:spLocks noChangeArrowheads="1"/>
            </p:cNvSpPr>
            <p:nvPr/>
          </p:nvSpPr>
          <p:spPr bwMode="auto">
            <a:xfrm>
              <a:off x="2090" y="3274"/>
              <a:ext cx="1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grpSp>
        <p:nvGrpSpPr>
          <p:cNvPr id="17428" name="Group 286"/>
          <p:cNvGrpSpPr>
            <a:grpSpLocks/>
          </p:cNvGrpSpPr>
          <p:nvPr/>
        </p:nvGrpSpPr>
        <p:grpSpPr bwMode="auto">
          <a:xfrm>
            <a:off x="2133600" y="3962400"/>
            <a:ext cx="234950" cy="274638"/>
            <a:chOff x="2090" y="3274"/>
            <a:chExt cx="148" cy="173"/>
          </a:xfrm>
        </p:grpSpPr>
        <p:sp>
          <p:nvSpPr>
            <p:cNvPr id="17485" name="Oval 287"/>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86" name="Text Box 288"/>
            <p:cNvSpPr txBox="1">
              <a:spLocks noChangeArrowheads="1"/>
            </p:cNvSpPr>
            <p:nvPr/>
          </p:nvSpPr>
          <p:spPr bwMode="auto">
            <a:xfrm>
              <a:off x="2090" y="3274"/>
              <a:ext cx="1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grpSp>
        <p:nvGrpSpPr>
          <p:cNvPr id="17429" name="Group 289"/>
          <p:cNvGrpSpPr>
            <a:grpSpLocks/>
          </p:cNvGrpSpPr>
          <p:nvPr/>
        </p:nvGrpSpPr>
        <p:grpSpPr bwMode="auto">
          <a:xfrm>
            <a:off x="2286000" y="3886200"/>
            <a:ext cx="234950" cy="274638"/>
            <a:chOff x="2090" y="3274"/>
            <a:chExt cx="148" cy="173"/>
          </a:xfrm>
        </p:grpSpPr>
        <p:sp>
          <p:nvSpPr>
            <p:cNvPr id="17483" name="Oval 290"/>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84" name="Text Box 291"/>
            <p:cNvSpPr txBox="1">
              <a:spLocks noChangeArrowheads="1"/>
            </p:cNvSpPr>
            <p:nvPr/>
          </p:nvSpPr>
          <p:spPr bwMode="auto">
            <a:xfrm>
              <a:off x="2090" y="3274"/>
              <a:ext cx="1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grpSp>
        <p:nvGrpSpPr>
          <p:cNvPr id="17430" name="Group 292"/>
          <p:cNvGrpSpPr>
            <a:grpSpLocks/>
          </p:cNvGrpSpPr>
          <p:nvPr/>
        </p:nvGrpSpPr>
        <p:grpSpPr bwMode="auto">
          <a:xfrm>
            <a:off x="2743200" y="3962400"/>
            <a:ext cx="234950" cy="274638"/>
            <a:chOff x="2090" y="3274"/>
            <a:chExt cx="148" cy="173"/>
          </a:xfrm>
        </p:grpSpPr>
        <p:sp>
          <p:nvSpPr>
            <p:cNvPr id="17481" name="Oval 293"/>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82" name="Text Box 294"/>
            <p:cNvSpPr txBox="1">
              <a:spLocks noChangeArrowheads="1"/>
            </p:cNvSpPr>
            <p:nvPr/>
          </p:nvSpPr>
          <p:spPr bwMode="auto">
            <a:xfrm>
              <a:off x="2090" y="3274"/>
              <a:ext cx="1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grpSp>
        <p:nvGrpSpPr>
          <p:cNvPr id="17431" name="Group 295"/>
          <p:cNvGrpSpPr>
            <a:grpSpLocks/>
          </p:cNvGrpSpPr>
          <p:nvPr/>
        </p:nvGrpSpPr>
        <p:grpSpPr bwMode="auto">
          <a:xfrm>
            <a:off x="2590800" y="3886200"/>
            <a:ext cx="234950" cy="274638"/>
            <a:chOff x="2090" y="3274"/>
            <a:chExt cx="148" cy="173"/>
          </a:xfrm>
        </p:grpSpPr>
        <p:sp>
          <p:nvSpPr>
            <p:cNvPr id="17479" name="Oval 296"/>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80" name="Text Box 297"/>
            <p:cNvSpPr txBox="1">
              <a:spLocks noChangeArrowheads="1"/>
            </p:cNvSpPr>
            <p:nvPr/>
          </p:nvSpPr>
          <p:spPr bwMode="auto">
            <a:xfrm>
              <a:off x="2090" y="3274"/>
              <a:ext cx="1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grpSp>
        <p:nvGrpSpPr>
          <p:cNvPr id="17432" name="Group 298"/>
          <p:cNvGrpSpPr>
            <a:grpSpLocks/>
          </p:cNvGrpSpPr>
          <p:nvPr/>
        </p:nvGrpSpPr>
        <p:grpSpPr bwMode="auto">
          <a:xfrm>
            <a:off x="1746250" y="3505200"/>
            <a:ext cx="269875" cy="274638"/>
            <a:chOff x="2079" y="3274"/>
            <a:chExt cx="170" cy="173"/>
          </a:xfrm>
        </p:grpSpPr>
        <p:sp>
          <p:nvSpPr>
            <p:cNvPr id="17477" name="Oval 299"/>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78" name="Text Box 300"/>
            <p:cNvSpPr txBox="1">
              <a:spLocks noChangeArrowheads="1"/>
            </p:cNvSpPr>
            <p:nvPr/>
          </p:nvSpPr>
          <p:spPr bwMode="auto">
            <a:xfrm>
              <a:off x="2079" y="3274"/>
              <a:ext cx="1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grpSp>
        <p:nvGrpSpPr>
          <p:cNvPr id="17433" name="Group 301"/>
          <p:cNvGrpSpPr>
            <a:grpSpLocks/>
          </p:cNvGrpSpPr>
          <p:nvPr/>
        </p:nvGrpSpPr>
        <p:grpSpPr bwMode="auto">
          <a:xfrm>
            <a:off x="1946275" y="3505200"/>
            <a:ext cx="269875" cy="274638"/>
            <a:chOff x="2079" y="3274"/>
            <a:chExt cx="170" cy="173"/>
          </a:xfrm>
        </p:grpSpPr>
        <p:sp>
          <p:nvSpPr>
            <p:cNvPr id="17475" name="Oval 302"/>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76" name="Text Box 303"/>
            <p:cNvSpPr txBox="1">
              <a:spLocks noChangeArrowheads="1"/>
            </p:cNvSpPr>
            <p:nvPr/>
          </p:nvSpPr>
          <p:spPr bwMode="auto">
            <a:xfrm>
              <a:off x="2079" y="3274"/>
              <a:ext cx="1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grpSp>
        <p:nvGrpSpPr>
          <p:cNvPr id="17434" name="Group 304"/>
          <p:cNvGrpSpPr>
            <a:grpSpLocks/>
          </p:cNvGrpSpPr>
          <p:nvPr/>
        </p:nvGrpSpPr>
        <p:grpSpPr bwMode="auto">
          <a:xfrm>
            <a:off x="2141538" y="3505200"/>
            <a:ext cx="269875" cy="274638"/>
            <a:chOff x="2079" y="3274"/>
            <a:chExt cx="170" cy="173"/>
          </a:xfrm>
        </p:grpSpPr>
        <p:sp>
          <p:nvSpPr>
            <p:cNvPr id="17473" name="Oval 305"/>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74" name="Text Box 306"/>
            <p:cNvSpPr txBox="1">
              <a:spLocks noChangeArrowheads="1"/>
            </p:cNvSpPr>
            <p:nvPr/>
          </p:nvSpPr>
          <p:spPr bwMode="auto">
            <a:xfrm>
              <a:off x="2079" y="3274"/>
              <a:ext cx="1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grpSp>
        <p:nvGrpSpPr>
          <p:cNvPr id="17435" name="Group 307"/>
          <p:cNvGrpSpPr>
            <a:grpSpLocks/>
          </p:cNvGrpSpPr>
          <p:nvPr/>
        </p:nvGrpSpPr>
        <p:grpSpPr bwMode="auto">
          <a:xfrm>
            <a:off x="2333625" y="3505200"/>
            <a:ext cx="269875" cy="274638"/>
            <a:chOff x="2079" y="3274"/>
            <a:chExt cx="170" cy="173"/>
          </a:xfrm>
        </p:grpSpPr>
        <p:sp>
          <p:nvSpPr>
            <p:cNvPr id="17471" name="Oval 308"/>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72" name="Text Box 309"/>
            <p:cNvSpPr txBox="1">
              <a:spLocks noChangeArrowheads="1"/>
            </p:cNvSpPr>
            <p:nvPr/>
          </p:nvSpPr>
          <p:spPr bwMode="auto">
            <a:xfrm>
              <a:off x="2079" y="3274"/>
              <a:ext cx="1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grpSp>
        <p:nvGrpSpPr>
          <p:cNvPr id="17436" name="Group 310"/>
          <p:cNvGrpSpPr>
            <a:grpSpLocks/>
          </p:cNvGrpSpPr>
          <p:nvPr/>
        </p:nvGrpSpPr>
        <p:grpSpPr bwMode="auto">
          <a:xfrm>
            <a:off x="2538413" y="3505200"/>
            <a:ext cx="269875" cy="274638"/>
            <a:chOff x="2079" y="3274"/>
            <a:chExt cx="170" cy="173"/>
          </a:xfrm>
        </p:grpSpPr>
        <p:sp>
          <p:nvSpPr>
            <p:cNvPr id="17469" name="Oval 311"/>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70" name="Text Box 312"/>
            <p:cNvSpPr txBox="1">
              <a:spLocks noChangeArrowheads="1"/>
            </p:cNvSpPr>
            <p:nvPr/>
          </p:nvSpPr>
          <p:spPr bwMode="auto">
            <a:xfrm>
              <a:off x="2079" y="3274"/>
              <a:ext cx="1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grpSp>
        <p:nvGrpSpPr>
          <p:cNvPr id="17437" name="Group 313"/>
          <p:cNvGrpSpPr>
            <a:grpSpLocks/>
          </p:cNvGrpSpPr>
          <p:nvPr/>
        </p:nvGrpSpPr>
        <p:grpSpPr bwMode="auto">
          <a:xfrm>
            <a:off x="2743200" y="3505200"/>
            <a:ext cx="269875" cy="274638"/>
            <a:chOff x="2079" y="3274"/>
            <a:chExt cx="170" cy="173"/>
          </a:xfrm>
        </p:grpSpPr>
        <p:sp>
          <p:nvSpPr>
            <p:cNvPr id="17467" name="Oval 314"/>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68" name="Text Box 315"/>
            <p:cNvSpPr txBox="1">
              <a:spLocks noChangeArrowheads="1"/>
            </p:cNvSpPr>
            <p:nvPr/>
          </p:nvSpPr>
          <p:spPr bwMode="auto">
            <a:xfrm>
              <a:off x="2079" y="3274"/>
              <a:ext cx="1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sp>
        <p:nvSpPr>
          <p:cNvPr id="17438" name="Line 317"/>
          <p:cNvSpPr>
            <a:spLocks noChangeShapeType="1"/>
          </p:cNvSpPr>
          <p:nvPr/>
        </p:nvSpPr>
        <p:spPr bwMode="auto">
          <a:xfrm flipV="1">
            <a:off x="1685925" y="4003675"/>
            <a:ext cx="1514475" cy="635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39" name="Text Box 320"/>
          <p:cNvSpPr txBox="1">
            <a:spLocks noChangeArrowheads="1"/>
          </p:cNvSpPr>
          <p:nvPr/>
        </p:nvSpPr>
        <p:spPr bwMode="auto">
          <a:xfrm>
            <a:off x="903288" y="3962400"/>
            <a:ext cx="449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latin typeface="Times New Roman" pitchFamily="18" charset="0"/>
              </a:rPr>
              <a:t>N+</a:t>
            </a:r>
          </a:p>
        </p:txBody>
      </p:sp>
      <p:grpSp>
        <p:nvGrpSpPr>
          <p:cNvPr id="17440" name="Group 322"/>
          <p:cNvGrpSpPr>
            <a:grpSpLocks/>
          </p:cNvGrpSpPr>
          <p:nvPr/>
        </p:nvGrpSpPr>
        <p:grpSpPr bwMode="auto">
          <a:xfrm>
            <a:off x="1558925" y="3505200"/>
            <a:ext cx="269875" cy="274638"/>
            <a:chOff x="2079" y="3274"/>
            <a:chExt cx="170" cy="173"/>
          </a:xfrm>
        </p:grpSpPr>
        <p:sp>
          <p:nvSpPr>
            <p:cNvPr id="17465" name="Oval 323"/>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66" name="Text Box 324"/>
            <p:cNvSpPr txBox="1">
              <a:spLocks noChangeArrowheads="1"/>
            </p:cNvSpPr>
            <p:nvPr/>
          </p:nvSpPr>
          <p:spPr bwMode="auto">
            <a:xfrm>
              <a:off x="2079" y="3274"/>
              <a:ext cx="1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grpSp>
        <p:nvGrpSpPr>
          <p:cNvPr id="17441" name="Group 325"/>
          <p:cNvGrpSpPr>
            <a:grpSpLocks/>
          </p:cNvGrpSpPr>
          <p:nvPr/>
        </p:nvGrpSpPr>
        <p:grpSpPr bwMode="auto">
          <a:xfrm>
            <a:off x="2933700" y="3505200"/>
            <a:ext cx="269875" cy="274638"/>
            <a:chOff x="2079" y="3274"/>
            <a:chExt cx="170" cy="173"/>
          </a:xfrm>
        </p:grpSpPr>
        <p:sp>
          <p:nvSpPr>
            <p:cNvPr id="17463" name="Oval 326"/>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64" name="Text Box 327"/>
            <p:cNvSpPr txBox="1">
              <a:spLocks noChangeArrowheads="1"/>
            </p:cNvSpPr>
            <p:nvPr/>
          </p:nvSpPr>
          <p:spPr bwMode="auto">
            <a:xfrm>
              <a:off x="2079" y="3274"/>
              <a:ext cx="1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grpSp>
        <p:nvGrpSpPr>
          <p:cNvPr id="17442" name="Group 331"/>
          <p:cNvGrpSpPr>
            <a:grpSpLocks/>
          </p:cNvGrpSpPr>
          <p:nvPr/>
        </p:nvGrpSpPr>
        <p:grpSpPr bwMode="auto">
          <a:xfrm>
            <a:off x="1803400" y="3960813"/>
            <a:ext cx="234950" cy="274637"/>
            <a:chOff x="2090" y="3274"/>
            <a:chExt cx="148" cy="173"/>
          </a:xfrm>
        </p:grpSpPr>
        <p:sp>
          <p:nvSpPr>
            <p:cNvPr id="17461" name="Oval 332"/>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62" name="Text Box 333"/>
            <p:cNvSpPr txBox="1">
              <a:spLocks noChangeArrowheads="1"/>
            </p:cNvSpPr>
            <p:nvPr/>
          </p:nvSpPr>
          <p:spPr bwMode="auto">
            <a:xfrm>
              <a:off x="2090" y="3274"/>
              <a:ext cx="1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grpSp>
        <p:nvGrpSpPr>
          <p:cNvPr id="17443" name="Group 334"/>
          <p:cNvGrpSpPr>
            <a:grpSpLocks/>
          </p:cNvGrpSpPr>
          <p:nvPr/>
        </p:nvGrpSpPr>
        <p:grpSpPr bwMode="auto">
          <a:xfrm>
            <a:off x="1646238" y="3898900"/>
            <a:ext cx="234950" cy="274638"/>
            <a:chOff x="2090" y="3274"/>
            <a:chExt cx="148" cy="173"/>
          </a:xfrm>
        </p:grpSpPr>
        <p:sp>
          <p:nvSpPr>
            <p:cNvPr id="17459" name="Oval 335"/>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60" name="Text Box 336"/>
            <p:cNvSpPr txBox="1">
              <a:spLocks noChangeArrowheads="1"/>
            </p:cNvSpPr>
            <p:nvPr/>
          </p:nvSpPr>
          <p:spPr bwMode="auto">
            <a:xfrm>
              <a:off x="2090" y="3274"/>
              <a:ext cx="1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grpSp>
        <p:nvGrpSpPr>
          <p:cNvPr id="17444" name="Group 337"/>
          <p:cNvGrpSpPr>
            <a:grpSpLocks/>
          </p:cNvGrpSpPr>
          <p:nvPr/>
        </p:nvGrpSpPr>
        <p:grpSpPr bwMode="auto">
          <a:xfrm>
            <a:off x="2906713" y="3898900"/>
            <a:ext cx="234950" cy="274638"/>
            <a:chOff x="2090" y="3274"/>
            <a:chExt cx="148" cy="173"/>
          </a:xfrm>
        </p:grpSpPr>
        <p:sp>
          <p:nvSpPr>
            <p:cNvPr id="17457" name="Oval 338"/>
            <p:cNvSpPr>
              <a:spLocks noChangeArrowheads="1"/>
            </p:cNvSpPr>
            <p:nvPr/>
          </p:nvSpPr>
          <p:spPr bwMode="auto">
            <a:xfrm>
              <a:off x="2112" y="3312"/>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58" name="Text Box 339"/>
            <p:cNvSpPr txBox="1">
              <a:spLocks noChangeArrowheads="1"/>
            </p:cNvSpPr>
            <p:nvPr/>
          </p:nvSpPr>
          <p:spPr bwMode="auto">
            <a:xfrm>
              <a:off x="2090" y="3274"/>
              <a:ext cx="1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Times New Roman" pitchFamily="18" charset="0"/>
                </a:rPr>
                <a:t>-</a:t>
              </a:r>
            </a:p>
          </p:txBody>
        </p:sp>
      </p:grpSp>
      <p:sp>
        <p:nvSpPr>
          <p:cNvPr id="17445" name="Line 340"/>
          <p:cNvSpPr>
            <a:spLocks noChangeShapeType="1"/>
          </p:cNvSpPr>
          <p:nvPr/>
        </p:nvSpPr>
        <p:spPr bwMode="auto">
          <a:xfrm>
            <a:off x="2209800" y="3581400"/>
            <a:ext cx="45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46" name="Line 341"/>
          <p:cNvSpPr>
            <a:spLocks noChangeShapeType="1"/>
          </p:cNvSpPr>
          <p:nvPr/>
        </p:nvSpPr>
        <p:spPr bwMode="auto">
          <a:xfrm>
            <a:off x="2209800" y="3657600"/>
            <a:ext cx="45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47" name="Line 342"/>
          <p:cNvSpPr>
            <a:spLocks noChangeShapeType="1"/>
          </p:cNvSpPr>
          <p:nvPr/>
        </p:nvSpPr>
        <p:spPr bwMode="auto">
          <a:xfrm>
            <a:off x="2209800" y="3810000"/>
            <a:ext cx="45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48" name="Line 343"/>
          <p:cNvSpPr>
            <a:spLocks noChangeShapeType="1"/>
          </p:cNvSpPr>
          <p:nvPr/>
        </p:nvSpPr>
        <p:spPr bwMode="auto">
          <a:xfrm>
            <a:off x="2209800" y="3886200"/>
            <a:ext cx="45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49" name="Line 344"/>
          <p:cNvSpPr>
            <a:spLocks noChangeShapeType="1"/>
          </p:cNvSpPr>
          <p:nvPr/>
        </p:nvSpPr>
        <p:spPr bwMode="auto">
          <a:xfrm flipV="1">
            <a:off x="2438400" y="3429000"/>
            <a:ext cx="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50" name="Line 345"/>
          <p:cNvSpPr>
            <a:spLocks noChangeShapeType="1"/>
          </p:cNvSpPr>
          <p:nvPr/>
        </p:nvSpPr>
        <p:spPr bwMode="auto">
          <a:xfrm flipV="1">
            <a:off x="2438400" y="3657600"/>
            <a:ext cx="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51" name="Line 346"/>
          <p:cNvSpPr>
            <a:spLocks noChangeShapeType="1"/>
          </p:cNvSpPr>
          <p:nvPr/>
        </p:nvSpPr>
        <p:spPr bwMode="auto">
          <a:xfrm flipV="1">
            <a:off x="2438400" y="38862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52" name="Text Box 347"/>
          <p:cNvSpPr txBox="1">
            <a:spLocks noChangeArrowheads="1"/>
          </p:cNvSpPr>
          <p:nvPr/>
        </p:nvSpPr>
        <p:spPr bwMode="auto">
          <a:xfrm>
            <a:off x="2438400" y="3276600"/>
            <a:ext cx="566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i="1">
                <a:latin typeface="Times New Roman" pitchFamily="18" charset="0"/>
              </a:rPr>
              <a:t>C</a:t>
            </a:r>
            <a:r>
              <a:rPr lang="en-US" altLang="en-US" sz="1600" baseline="-25000">
                <a:latin typeface="Times New Roman" pitchFamily="18" charset="0"/>
              </a:rPr>
              <a:t>poly</a:t>
            </a:r>
          </a:p>
        </p:txBody>
      </p:sp>
      <p:sp>
        <p:nvSpPr>
          <p:cNvPr id="17453" name="Text Box 348"/>
          <p:cNvSpPr txBox="1">
            <a:spLocks noChangeArrowheads="1"/>
          </p:cNvSpPr>
          <p:nvPr/>
        </p:nvSpPr>
        <p:spPr bwMode="auto">
          <a:xfrm>
            <a:off x="2649538" y="3657600"/>
            <a:ext cx="450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i="1">
                <a:latin typeface="Times New Roman" pitchFamily="18" charset="0"/>
              </a:rPr>
              <a:t>C</a:t>
            </a:r>
            <a:r>
              <a:rPr lang="en-US" altLang="en-US" sz="1600" i="1" baseline="-25000">
                <a:latin typeface="Times New Roman" pitchFamily="18" charset="0"/>
              </a:rPr>
              <a:t>ox</a:t>
            </a:r>
            <a:endParaRPr lang="en-US" altLang="en-US" sz="1600" baseline="-25000">
              <a:latin typeface="Times New Roman" pitchFamily="18" charset="0"/>
            </a:endParaRPr>
          </a:p>
        </p:txBody>
      </p:sp>
      <p:sp>
        <p:nvSpPr>
          <p:cNvPr id="83" name="TextBox 82"/>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17455"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18, Slide </a:t>
            </a:r>
            <a:fld id="{5D55ECD1-8056-4D5D-9EAC-45D8A35D67B5}" type="slidenum">
              <a:rPr lang="en-US" altLang="en-US" sz="1400"/>
              <a:pPr eaLnBrk="1" hangingPunct="1">
                <a:spcBef>
                  <a:spcPct val="0"/>
                </a:spcBef>
                <a:buFontTx/>
                <a:buNone/>
              </a:pPr>
              <a:t>6</a:t>
            </a:fld>
            <a:endParaRPr lang="en-US" altLang="en-US" sz="1400"/>
          </a:p>
        </p:txBody>
      </p:sp>
      <mc:AlternateContent xmlns:mc="http://schemas.openxmlformats.org/markup-compatibility/2006" xmlns:p14="http://schemas.microsoft.com/office/powerpoint/2010/main">
        <mc:Choice Requires="p14">
          <p:contentPart p14:bwMode="auto" r:id="rId9">
            <p14:nvContentPartPr>
              <p14:cNvPr id="82" name="Ink 81"/>
              <p14:cNvContentPartPr/>
              <p14:nvPr/>
            </p14:nvContentPartPr>
            <p14:xfrm>
              <a:off x="6205680" y="1933200"/>
              <a:ext cx="2391480" cy="3168000"/>
            </p14:xfrm>
          </p:contentPart>
        </mc:Choice>
        <mc:Fallback xmlns="">
          <p:pic>
            <p:nvPicPr>
              <p:cNvPr id="82" name="Ink 81"/>
              <p:cNvPicPr/>
              <p:nvPr/>
            </p:nvPicPr>
            <p:blipFill>
              <a:blip r:embed="rId10"/>
              <a:stretch>
                <a:fillRect/>
              </a:stretch>
            </p:blipFill>
            <p:spPr>
              <a:xfrm>
                <a:off x="6202440" y="1920600"/>
                <a:ext cx="2409120" cy="3186720"/>
              </a:xfrm>
              <a:prstGeom prst="rect">
                <a:avLst/>
              </a:prstGeom>
            </p:spPr>
          </p:pic>
        </mc:Fallback>
      </mc:AlternateContent>
    </p:spTree>
    <p:extLst>
      <p:ext uri="{BB962C8B-B14F-4D97-AF65-F5344CB8AC3E}">
        <p14:creationId xmlns:p14="http://schemas.microsoft.com/office/powerpoint/2010/main" val="1396708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p:cNvSpPr>
            <a:spLocks noGrp="1" noChangeArrowheads="1"/>
          </p:cNvSpPr>
          <p:nvPr>
            <p:ph type="title"/>
          </p:nvPr>
        </p:nvSpPr>
        <p:spPr/>
        <p:txBody>
          <a:bodyPr/>
          <a:lstStyle/>
          <a:p>
            <a:r>
              <a:rPr lang="en-US" altLang="en-US" smtClean="0"/>
              <a:t>Inversion-Layer Thickness, </a:t>
            </a:r>
            <a:r>
              <a:rPr lang="en-US" altLang="en-US" i="1" smtClean="0"/>
              <a:t>T</a:t>
            </a:r>
            <a:r>
              <a:rPr lang="en-US" altLang="en-US" baseline="-25000" smtClean="0"/>
              <a:t>inv</a:t>
            </a:r>
          </a:p>
        </p:txBody>
      </p:sp>
      <p:sp>
        <p:nvSpPr>
          <p:cNvPr id="20483" name="Rectangle 2"/>
          <p:cNvSpPr>
            <a:spLocks noChangeArrowheads="1"/>
          </p:cNvSpPr>
          <p:nvPr/>
        </p:nvSpPr>
        <p:spPr bwMode="auto">
          <a:xfrm>
            <a:off x="533400" y="1219200"/>
            <a:ext cx="8077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600"/>
              </a:spcAft>
              <a:buFontTx/>
              <a:buNone/>
            </a:pPr>
            <a:r>
              <a:rPr lang="en-US" altLang="en-US" sz="2400"/>
              <a:t>The average inversion-layer location below the Si/SiO</a:t>
            </a:r>
            <a:r>
              <a:rPr lang="en-US" altLang="en-US" sz="2400" baseline="-25000"/>
              <a:t>2</a:t>
            </a:r>
            <a:r>
              <a:rPr lang="en-US" altLang="en-US" sz="2400"/>
              <a:t> interface is called the </a:t>
            </a:r>
            <a:r>
              <a:rPr lang="en-US" altLang="en-US" sz="2400" b="1" i="1"/>
              <a:t>inversion-layer thickness, T</a:t>
            </a:r>
            <a:r>
              <a:rPr lang="en-US" altLang="en-US" sz="2400" i="1" baseline="-25000"/>
              <a:t>inv</a:t>
            </a:r>
            <a:r>
              <a:rPr lang="en-US" altLang="en-US" sz="2400" baseline="-25000"/>
              <a:t> </a:t>
            </a:r>
            <a:r>
              <a:rPr lang="en-US" altLang="en-US" sz="2400"/>
              <a:t>.</a:t>
            </a:r>
          </a:p>
        </p:txBody>
      </p:sp>
      <p:sp>
        <p:nvSpPr>
          <p:cNvPr id="20484" name="Rectangle 3"/>
          <p:cNvSpPr>
            <a:spLocks noChangeArrowheads="1"/>
          </p:cNvSpPr>
          <p:nvPr/>
        </p:nvSpPr>
        <p:spPr bwMode="auto">
          <a:xfrm>
            <a:off x="3200400" y="245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048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2095500"/>
            <a:ext cx="65436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20487"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18, Slide </a:t>
            </a:r>
            <a:fld id="{0E5863EB-C7A6-4222-928A-0C4CFE982AE6}" type="slidenum">
              <a:rPr lang="en-US" altLang="en-US" sz="1400"/>
              <a:pPr eaLnBrk="1" hangingPunct="1">
                <a:spcBef>
                  <a:spcPct val="0"/>
                </a:spcBef>
                <a:buFontTx/>
                <a:buNone/>
              </a:pPr>
              <a:t>7</a:t>
            </a:fld>
            <a:endParaRPr lang="en-US" altLang="en-US" sz="1400"/>
          </a:p>
        </p:txBody>
      </p:sp>
      <p:sp>
        <p:nvSpPr>
          <p:cNvPr id="8" name="TextBox 7"/>
          <p:cNvSpPr txBox="1"/>
          <p:nvPr/>
        </p:nvSpPr>
        <p:spPr>
          <a:xfrm>
            <a:off x="2889250" y="4737100"/>
            <a:ext cx="3319463" cy="215900"/>
          </a:xfrm>
          <a:prstGeom prst="rect">
            <a:avLst/>
          </a:prstGeom>
          <a:noFill/>
        </p:spPr>
        <p:txBody>
          <a:bodyPr wrap="none">
            <a:spAutoFit/>
          </a:bodyPr>
          <a:lstStyle/>
          <a:p>
            <a:pPr algn="ctr">
              <a:defRPr/>
            </a:pPr>
            <a:r>
              <a:rPr lang="en-US" sz="800" dirty="0">
                <a:latin typeface="+mj-lt"/>
              </a:rPr>
              <a:t>C. C. Hu, </a:t>
            </a:r>
            <a:r>
              <a:rPr lang="en-US" sz="800" i="1" dirty="0">
                <a:latin typeface="+mj-lt"/>
              </a:rPr>
              <a:t>Modern Semiconductor Devices for Integrated Circuits</a:t>
            </a:r>
            <a:r>
              <a:rPr lang="en-US" sz="800" dirty="0">
                <a:latin typeface="+mj-lt"/>
              </a:rPr>
              <a:t>, Figure 5-24</a:t>
            </a:r>
          </a:p>
        </p:txBody>
      </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2733120" y="4703040"/>
              <a:ext cx="2894400" cy="871560"/>
            </p14:xfrm>
          </p:contentPart>
        </mc:Choice>
        <mc:Fallback xmlns="">
          <p:pic>
            <p:nvPicPr>
              <p:cNvPr id="9" name="Ink 8"/>
              <p:cNvPicPr/>
              <p:nvPr/>
            </p:nvPicPr>
            <p:blipFill>
              <a:blip r:embed="rId5"/>
              <a:stretch>
                <a:fillRect/>
              </a:stretch>
            </p:blipFill>
            <p:spPr>
              <a:xfrm>
                <a:off x="2725920" y="4696560"/>
                <a:ext cx="2909520" cy="883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2922840" y="2575080"/>
              <a:ext cx="2219040" cy="366480"/>
            </p14:xfrm>
          </p:contentPart>
        </mc:Choice>
        <mc:Fallback xmlns="">
          <p:pic>
            <p:nvPicPr>
              <p:cNvPr id="11" name="Ink 10"/>
              <p:cNvPicPr/>
              <p:nvPr/>
            </p:nvPicPr>
            <p:blipFill>
              <a:blip r:embed="rId7"/>
              <a:stretch>
                <a:fillRect/>
              </a:stretch>
            </p:blipFill>
            <p:spPr>
              <a:xfrm>
                <a:off x="2916000" y="2565000"/>
                <a:ext cx="2231640" cy="387720"/>
              </a:xfrm>
              <a:prstGeom prst="rect">
                <a:avLst/>
              </a:prstGeom>
            </p:spPr>
          </p:pic>
        </mc:Fallback>
      </mc:AlternateContent>
    </p:spTree>
    <p:extLst>
      <p:ext uri="{BB962C8B-B14F-4D97-AF65-F5344CB8AC3E}">
        <p14:creationId xmlns:p14="http://schemas.microsoft.com/office/powerpoint/2010/main" val="2939174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title"/>
          </p:nvPr>
        </p:nvSpPr>
        <p:spPr/>
        <p:txBody>
          <a:bodyPr/>
          <a:lstStyle/>
          <a:p>
            <a:r>
              <a:rPr lang="en-US" altLang="en-US" smtClean="0"/>
              <a:t>Effective Oxide Thickness, </a:t>
            </a:r>
            <a:r>
              <a:rPr lang="en-US" altLang="en-US" i="1" smtClean="0"/>
              <a:t>T</a:t>
            </a:r>
            <a:r>
              <a:rPr lang="en-US" altLang="en-US" baseline="-25000" smtClean="0"/>
              <a:t>oxe</a:t>
            </a:r>
          </a:p>
        </p:txBody>
      </p:sp>
      <p:sp>
        <p:nvSpPr>
          <p:cNvPr id="21507" name="Text Box 2"/>
          <p:cNvSpPr txBox="1">
            <a:spLocks noChangeArrowheads="1"/>
          </p:cNvSpPr>
          <p:nvPr/>
        </p:nvSpPr>
        <p:spPr bwMode="auto">
          <a:xfrm>
            <a:off x="2422525" y="3089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Times New Roman" pitchFamily="18" charset="0"/>
            </a:endParaRPr>
          </a:p>
        </p:txBody>
      </p:sp>
      <p:graphicFrame>
        <p:nvGraphicFramePr>
          <p:cNvPr id="21508" name="Object 3"/>
          <p:cNvGraphicFramePr>
            <a:graphicFrameLocks noChangeAspect="1"/>
          </p:cNvGraphicFramePr>
          <p:nvPr/>
        </p:nvGraphicFramePr>
        <p:xfrm>
          <a:off x="3027363" y="1130300"/>
          <a:ext cx="2941637" cy="906463"/>
        </p:xfrm>
        <a:graphic>
          <a:graphicData uri="http://schemas.openxmlformats.org/presentationml/2006/ole">
            <mc:AlternateContent xmlns:mc="http://schemas.openxmlformats.org/markup-compatibility/2006">
              <mc:Choice xmlns:v="urn:schemas-microsoft-com:vml" Requires="v">
                <p:oleObj spid="_x0000_s47117" name="Equation" r:id="rId4" imgW="1358900" imgH="419100" progId="Equation.3">
                  <p:embed/>
                </p:oleObj>
              </mc:Choice>
              <mc:Fallback>
                <p:oleObj name="Equation" r:id="rId4" imgW="13589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7363" y="1130300"/>
                        <a:ext cx="2941637" cy="906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3" name="Text Box 6"/>
          <p:cNvSpPr txBox="1">
            <a:spLocks noChangeArrowheads="1"/>
          </p:cNvSpPr>
          <p:nvPr/>
        </p:nvSpPr>
        <p:spPr bwMode="auto">
          <a:xfrm>
            <a:off x="304800" y="5461000"/>
            <a:ext cx="8839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nSpc>
                <a:spcPct val="150000"/>
              </a:lnSpc>
              <a:defRPr/>
            </a:pPr>
            <a:r>
              <a:rPr lang="en-US" sz="2000" b="1" dirty="0" smtClean="0">
                <a:latin typeface="+mj-lt"/>
              </a:rPr>
              <a:t>(</a:t>
            </a:r>
            <a:r>
              <a:rPr lang="en-US" sz="2000" b="1" i="1" dirty="0" smtClean="0">
                <a:latin typeface="+mj-lt"/>
              </a:rPr>
              <a:t>V</a:t>
            </a:r>
            <a:r>
              <a:rPr lang="en-US" sz="2000" b="1" baseline="-25000" dirty="0" smtClean="0">
                <a:latin typeface="+mj-lt"/>
              </a:rPr>
              <a:t>G</a:t>
            </a:r>
            <a:r>
              <a:rPr lang="en-US" sz="2000" b="1" i="1" dirty="0" smtClean="0">
                <a:latin typeface="+mj-lt"/>
              </a:rPr>
              <a:t> </a:t>
            </a:r>
            <a:r>
              <a:rPr lang="en-US" sz="2000" b="1" dirty="0" smtClean="0">
                <a:latin typeface="+mj-lt"/>
              </a:rPr>
              <a:t>+ </a:t>
            </a:r>
            <a:r>
              <a:rPr lang="en-US" sz="2000" b="1" i="1" dirty="0" smtClean="0">
                <a:latin typeface="+mj-lt"/>
              </a:rPr>
              <a:t>V</a:t>
            </a:r>
            <a:r>
              <a:rPr lang="en-US" sz="2000" b="1" baseline="-25000" dirty="0" smtClean="0">
                <a:latin typeface="+mj-lt"/>
              </a:rPr>
              <a:t>T</a:t>
            </a:r>
            <a:r>
              <a:rPr lang="en-US" sz="2000" b="1" dirty="0" smtClean="0">
                <a:latin typeface="+mj-lt"/>
              </a:rPr>
              <a:t>)/</a:t>
            </a:r>
            <a:r>
              <a:rPr lang="en-US" sz="2000" b="1" i="1" dirty="0" err="1" smtClean="0">
                <a:latin typeface="+mj-lt"/>
              </a:rPr>
              <a:t>T</a:t>
            </a:r>
            <a:r>
              <a:rPr lang="en-US" sz="2000" b="1" baseline="-25000" dirty="0" err="1" smtClean="0">
                <a:latin typeface="+mj-lt"/>
              </a:rPr>
              <a:t>oxe</a:t>
            </a:r>
            <a:r>
              <a:rPr lang="en-US" sz="2000" b="1" dirty="0" smtClean="0">
                <a:latin typeface="+mj-lt"/>
              </a:rPr>
              <a:t> can be shown to be the average electric field in the inversion layer.  </a:t>
            </a:r>
            <a:r>
              <a:rPr lang="en-US" sz="2000" b="1" i="1" dirty="0" err="1" smtClean="0">
                <a:latin typeface="+mj-lt"/>
              </a:rPr>
              <a:t>T</a:t>
            </a:r>
            <a:r>
              <a:rPr lang="en-US" sz="2000" b="1" baseline="-25000" dirty="0" err="1" smtClean="0">
                <a:latin typeface="+mj-lt"/>
              </a:rPr>
              <a:t>inv</a:t>
            </a:r>
            <a:r>
              <a:rPr lang="en-US" sz="2000" b="1" dirty="0" smtClean="0">
                <a:latin typeface="+mj-lt"/>
              </a:rPr>
              <a:t> of holes is larger than that of electrons due to difference in effective masses.</a:t>
            </a:r>
          </a:p>
        </p:txBody>
      </p:sp>
      <p:pic>
        <p:nvPicPr>
          <p:cNvPr id="215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8813" y="2057400"/>
            <a:ext cx="5233987" cy="351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21512"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18, Slide </a:t>
            </a:r>
            <a:fld id="{81ADD6BF-6F58-40FE-A95D-C09242018CA0}" type="slidenum">
              <a:rPr lang="en-US" altLang="en-US" sz="1400"/>
              <a:pPr eaLnBrk="1" hangingPunct="1">
                <a:spcBef>
                  <a:spcPct val="0"/>
                </a:spcBef>
                <a:buFontTx/>
                <a:buNone/>
              </a:pPr>
              <a:t>8</a:t>
            </a:fld>
            <a:endParaRPr lang="en-US" altLang="en-US" sz="1400"/>
          </a:p>
        </p:txBody>
      </p:sp>
      <p:sp>
        <p:nvSpPr>
          <p:cNvPr id="9" name="TextBox 8"/>
          <p:cNvSpPr txBox="1"/>
          <p:nvPr/>
        </p:nvSpPr>
        <p:spPr>
          <a:xfrm>
            <a:off x="5737225" y="6477000"/>
            <a:ext cx="3422650" cy="215900"/>
          </a:xfrm>
          <a:prstGeom prst="rect">
            <a:avLst/>
          </a:prstGeom>
          <a:noFill/>
        </p:spPr>
        <p:txBody>
          <a:bodyPr wrap="none">
            <a:spAutoFit/>
          </a:bodyPr>
          <a:lstStyle/>
          <a:p>
            <a:pPr algn="ctr">
              <a:defRPr/>
            </a:pPr>
            <a:r>
              <a:rPr lang="en-US" sz="800" dirty="0">
                <a:latin typeface="+mj-lt"/>
              </a:rPr>
              <a:t>C. C. Hu, </a:t>
            </a:r>
            <a:r>
              <a:rPr lang="en-US" sz="800" i="1" dirty="0">
                <a:latin typeface="+mj-lt"/>
              </a:rPr>
              <a:t>Modern Semiconductor Devices for Integrated Circuits</a:t>
            </a:r>
            <a:r>
              <a:rPr lang="en-US" sz="800" dirty="0">
                <a:latin typeface="+mj-lt"/>
              </a:rPr>
              <a:t>, Figure 5-25</a:t>
            </a:r>
          </a:p>
        </p:txBody>
      </p:sp>
      <mc:AlternateContent xmlns:mc="http://schemas.openxmlformats.org/markup-compatibility/2006" xmlns:p14="http://schemas.microsoft.com/office/powerpoint/2010/main">
        <mc:Choice Requires="p14">
          <p:contentPart p14:bwMode="auto" r:id="rId7">
            <p14:nvContentPartPr>
              <p14:cNvPr id="10" name="Ink 9"/>
              <p14:cNvContentPartPr/>
              <p14:nvPr/>
            </p14:nvContentPartPr>
            <p14:xfrm>
              <a:off x="147240" y="2421000"/>
              <a:ext cx="6096960" cy="2819880"/>
            </p14:xfrm>
          </p:contentPart>
        </mc:Choice>
        <mc:Fallback xmlns="">
          <p:pic>
            <p:nvPicPr>
              <p:cNvPr id="10" name="Ink 9"/>
              <p:cNvPicPr/>
              <p:nvPr/>
            </p:nvPicPr>
            <p:blipFill>
              <a:blip r:embed="rId8"/>
              <a:stretch>
                <a:fillRect/>
              </a:stretch>
            </p:blipFill>
            <p:spPr>
              <a:xfrm>
                <a:off x="138600" y="2412000"/>
                <a:ext cx="6109200" cy="2831760"/>
              </a:xfrm>
              <a:prstGeom prst="rect">
                <a:avLst/>
              </a:prstGeom>
            </p:spPr>
          </p:pic>
        </mc:Fallback>
      </mc:AlternateContent>
    </p:spTree>
    <p:extLst>
      <p:ext uri="{BB962C8B-B14F-4D97-AF65-F5344CB8AC3E}">
        <p14:creationId xmlns:p14="http://schemas.microsoft.com/office/powerpoint/2010/main" val="771180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0" y="0"/>
            <a:ext cx="9144000" cy="1143000"/>
          </a:xfrm>
        </p:spPr>
        <p:txBody>
          <a:bodyPr>
            <a:normAutofit fontScale="90000"/>
          </a:bodyPr>
          <a:lstStyle/>
          <a:p>
            <a:pPr>
              <a:lnSpc>
                <a:spcPct val="90000"/>
              </a:lnSpc>
            </a:pPr>
            <a:r>
              <a:rPr lang="en-US" altLang="en-US" smtClean="0"/>
              <a:t>MOS Capacitor </a:t>
            </a:r>
            <a:r>
              <a:rPr lang="en-US" altLang="en-US" i="1" smtClean="0"/>
              <a:t>vs.</a:t>
            </a:r>
            <a:r>
              <a:rPr lang="en-US" altLang="en-US" smtClean="0"/>
              <a:t> MOS Transistor </a:t>
            </a:r>
            <a:r>
              <a:rPr lang="en-US" altLang="en-US" i="1" smtClean="0"/>
              <a:t>C</a:t>
            </a:r>
            <a:r>
              <a:rPr lang="en-US" altLang="en-US" smtClean="0"/>
              <a:t>-</a:t>
            </a:r>
            <a:r>
              <a:rPr lang="en-US" altLang="en-US" i="1" smtClean="0"/>
              <a:t>V</a:t>
            </a:r>
            <a:br>
              <a:rPr lang="en-US" altLang="en-US" i="1" smtClean="0"/>
            </a:br>
            <a:r>
              <a:rPr lang="en-US" altLang="en-US" smtClean="0"/>
              <a:t>(p-type Si) </a:t>
            </a:r>
          </a:p>
        </p:txBody>
      </p:sp>
      <p:sp>
        <p:nvSpPr>
          <p:cNvPr id="15363" name="Text Box 8"/>
          <p:cNvSpPr txBox="1">
            <a:spLocks noChangeArrowheads="1"/>
          </p:cNvSpPr>
          <p:nvPr/>
        </p:nvSpPr>
        <p:spPr bwMode="auto">
          <a:xfrm>
            <a:off x="8077200" y="5105400"/>
            <a:ext cx="433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V</a:t>
            </a:r>
            <a:r>
              <a:rPr lang="en-US" altLang="en-US" sz="1800" baseline="-25000">
                <a:latin typeface="Times New Roman" pitchFamily="18" charset="0"/>
              </a:rPr>
              <a:t>G</a:t>
            </a:r>
          </a:p>
        </p:txBody>
      </p:sp>
      <p:sp>
        <p:nvSpPr>
          <p:cNvPr id="15364" name="Text Box 9"/>
          <p:cNvSpPr txBox="1">
            <a:spLocks noChangeArrowheads="1"/>
          </p:cNvSpPr>
          <p:nvPr/>
        </p:nvSpPr>
        <p:spPr bwMode="auto">
          <a:xfrm>
            <a:off x="1295400" y="53340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i="1">
                <a:latin typeface="Arial Narrow" pitchFamily="34" charset="0"/>
              </a:rPr>
              <a:t>accumulation</a:t>
            </a:r>
          </a:p>
        </p:txBody>
      </p:sp>
      <p:sp>
        <p:nvSpPr>
          <p:cNvPr id="15365" name="Text Box 10"/>
          <p:cNvSpPr txBox="1">
            <a:spLocks noChangeArrowheads="1"/>
          </p:cNvSpPr>
          <p:nvPr/>
        </p:nvSpPr>
        <p:spPr bwMode="auto">
          <a:xfrm>
            <a:off x="3886200" y="5334000"/>
            <a:ext cx="922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i="1">
                <a:latin typeface="Arial Narrow" pitchFamily="34" charset="0"/>
              </a:rPr>
              <a:t>depletion</a:t>
            </a:r>
          </a:p>
        </p:txBody>
      </p:sp>
      <p:sp>
        <p:nvSpPr>
          <p:cNvPr id="15366" name="Text Box 11"/>
          <p:cNvSpPr txBox="1">
            <a:spLocks noChangeArrowheads="1"/>
          </p:cNvSpPr>
          <p:nvPr/>
        </p:nvSpPr>
        <p:spPr bwMode="auto">
          <a:xfrm>
            <a:off x="6096000" y="53340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i="1">
                <a:latin typeface="Arial Narrow" pitchFamily="34" charset="0"/>
              </a:rPr>
              <a:t>inversion</a:t>
            </a:r>
          </a:p>
        </p:txBody>
      </p:sp>
      <p:sp>
        <p:nvSpPr>
          <p:cNvPr id="15367" name="Text Box 12"/>
          <p:cNvSpPr txBox="1">
            <a:spLocks noChangeArrowheads="1"/>
          </p:cNvSpPr>
          <p:nvPr/>
        </p:nvSpPr>
        <p:spPr bwMode="auto">
          <a:xfrm>
            <a:off x="3124200" y="5486400"/>
            <a:ext cx="509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V</a:t>
            </a:r>
            <a:r>
              <a:rPr lang="en-US" altLang="en-US" sz="1800" baseline="-25000">
                <a:latin typeface="Times New Roman" pitchFamily="18" charset="0"/>
              </a:rPr>
              <a:t>FB</a:t>
            </a:r>
          </a:p>
        </p:txBody>
      </p:sp>
      <p:sp>
        <p:nvSpPr>
          <p:cNvPr id="15368" name="Text Box 13"/>
          <p:cNvSpPr txBox="1">
            <a:spLocks noChangeArrowheads="1"/>
          </p:cNvSpPr>
          <p:nvPr/>
        </p:nvSpPr>
        <p:spPr bwMode="auto">
          <a:xfrm>
            <a:off x="5257800" y="5486400"/>
            <a:ext cx="417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V</a:t>
            </a:r>
            <a:r>
              <a:rPr lang="en-US" altLang="en-US" sz="1800" baseline="-25000">
                <a:latin typeface="Times New Roman" pitchFamily="18" charset="0"/>
              </a:rPr>
              <a:t>T</a:t>
            </a:r>
          </a:p>
        </p:txBody>
      </p:sp>
      <p:sp>
        <p:nvSpPr>
          <p:cNvPr id="15369" name="Text Box 16"/>
          <p:cNvSpPr txBox="1">
            <a:spLocks noChangeArrowheads="1"/>
          </p:cNvSpPr>
          <p:nvPr/>
        </p:nvSpPr>
        <p:spPr bwMode="auto">
          <a:xfrm>
            <a:off x="4191000" y="1600200"/>
            <a:ext cx="3698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i="1">
                <a:latin typeface="Times New Roman" pitchFamily="18" charset="0"/>
              </a:rPr>
              <a:t>C</a:t>
            </a:r>
          </a:p>
        </p:txBody>
      </p:sp>
      <p:sp>
        <p:nvSpPr>
          <p:cNvPr id="14348" name="Text Box 23"/>
          <p:cNvSpPr txBox="1">
            <a:spLocks noChangeArrowheads="1"/>
          </p:cNvSpPr>
          <p:nvPr/>
        </p:nvSpPr>
        <p:spPr bwMode="auto">
          <a:xfrm>
            <a:off x="5486400" y="1752600"/>
            <a:ext cx="267811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defRPr/>
            </a:pPr>
            <a:r>
              <a:rPr lang="en-US" b="1" dirty="0" smtClean="0">
                <a:solidFill>
                  <a:schemeClr val="bg1">
                    <a:lumMod val="50000"/>
                  </a:schemeClr>
                </a:solidFill>
                <a:latin typeface="+mj-lt"/>
              </a:rPr>
              <a:t>MOS transistor at any </a:t>
            </a:r>
            <a:r>
              <a:rPr lang="en-US" b="1" i="1" dirty="0" smtClean="0">
                <a:solidFill>
                  <a:schemeClr val="bg1">
                    <a:lumMod val="50000"/>
                  </a:schemeClr>
                </a:solidFill>
                <a:latin typeface="+mj-lt"/>
              </a:rPr>
              <a:t>f</a:t>
            </a:r>
            <a:r>
              <a:rPr lang="en-US" b="1" dirty="0" smtClean="0">
                <a:solidFill>
                  <a:schemeClr val="bg1">
                    <a:lumMod val="50000"/>
                  </a:schemeClr>
                </a:solidFill>
                <a:latin typeface="+mj-lt"/>
              </a:rPr>
              <a:t>,</a:t>
            </a:r>
          </a:p>
          <a:p>
            <a:pPr>
              <a:defRPr/>
            </a:pPr>
            <a:r>
              <a:rPr lang="en-US" b="1" dirty="0" smtClean="0">
                <a:solidFill>
                  <a:schemeClr val="bg1">
                    <a:lumMod val="50000"/>
                  </a:schemeClr>
                </a:solidFill>
                <a:latin typeface="+mj-lt"/>
              </a:rPr>
              <a:t>MOS capacitor at low </a:t>
            </a:r>
            <a:r>
              <a:rPr lang="en-US" b="1" i="1" dirty="0" smtClean="0">
                <a:solidFill>
                  <a:schemeClr val="bg1">
                    <a:lumMod val="50000"/>
                  </a:schemeClr>
                </a:solidFill>
                <a:latin typeface="+mj-lt"/>
              </a:rPr>
              <a:t>f</a:t>
            </a:r>
            <a:r>
              <a:rPr lang="en-US" b="1" dirty="0" smtClean="0">
                <a:solidFill>
                  <a:schemeClr val="bg1">
                    <a:lumMod val="50000"/>
                  </a:schemeClr>
                </a:solidFill>
                <a:latin typeface="+mj-lt"/>
              </a:rPr>
              <a:t>, or</a:t>
            </a:r>
          </a:p>
          <a:p>
            <a:pPr>
              <a:defRPr/>
            </a:pPr>
            <a:r>
              <a:rPr lang="en-US" b="1" dirty="0" smtClean="0">
                <a:solidFill>
                  <a:schemeClr val="bg1">
                    <a:lumMod val="50000"/>
                  </a:schemeClr>
                </a:solidFill>
                <a:latin typeface="+mj-lt"/>
              </a:rPr>
              <a:t>quasi-static </a:t>
            </a:r>
            <a:r>
              <a:rPr lang="en-US" b="1" i="1" dirty="0" smtClean="0">
                <a:solidFill>
                  <a:schemeClr val="bg1">
                    <a:lumMod val="50000"/>
                  </a:schemeClr>
                </a:solidFill>
                <a:latin typeface="+mj-lt"/>
              </a:rPr>
              <a:t>C</a:t>
            </a:r>
            <a:r>
              <a:rPr lang="en-US" b="1" dirty="0" smtClean="0">
                <a:solidFill>
                  <a:schemeClr val="bg1">
                    <a:lumMod val="50000"/>
                  </a:schemeClr>
                </a:solidFill>
                <a:latin typeface="+mj-lt"/>
              </a:rPr>
              <a:t>-</a:t>
            </a:r>
            <a:r>
              <a:rPr lang="en-US" b="1" i="1" dirty="0" smtClean="0">
                <a:solidFill>
                  <a:schemeClr val="bg1">
                    <a:lumMod val="50000"/>
                  </a:schemeClr>
                </a:solidFill>
                <a:latin typeface="+mj-lt"/>
              </a:rPr>
              <a:t>V</a:t>
            </a:r>
          </a:p>
        </p:txBody>
      </p:sp>
      <p:sp>
        <p:nvSpPr>
          <p:cNvPr id="14349" name="Text Box 24"/>
          <p:cNvSpPr txBox="1">
            <a:spLocks noChangeArrowheads="1"/>
          </p:cNvSpPr>
          <p:nvPr/>
        </p:nvSpPr>
        <p:spPr bwMode="auto">
          <a:xfrm>
            <a:off x="5638800" y="4583113"/>
            <a:ext cx="24209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defRPr/>
            </a:pPr>
            <a:r>
              <a:rPr lang="en-US" b="1" dirty="0" smtClean="0">
                <a:latin typeface="+mj-lt"/>
              </a:rPr>
              <a:t>MOS capacitor at high </a:t>
            </a:r>
            <a:r>
              <a:rPr lang="en-US" b="1" i="1" dirty="0" smtClean="0">
                <a:latin typeface="+mj-lt"/>
              </a:rPr>
              <a:t>f</a:t>
            </a:r>
          </a:p>
        </p:txBody>
      </p:sp>
      <p:sp>
        <p:nvSpPr>
          <p:cNvPr id="15372" name="Line 6"/>
          <p:cNvSpPr>
            <a:spLocks noChangeShapeType="1"/>
          </p:cNvSpPr>
          <p:nvPr/>
        </p:nvSpPr>
        <p:spPr bwMode="auto">
          <a:xfrm>
            <a:off x="1263650" y="5249863"/>
            <a:ext cx="6821488"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73" name="Line 7"/>
          <p:cNvSpPr>
            <a:spLocks noChangeShapeType="1"/>
          </p:cNvSpPr>
          <p:nvPr/>
        </p:nvSpPr>
        <p:spPr bwMode="auto">
          <a:xfrm>
            <a:off x="3360738" y="2728913"/>
            <a:ext cx="0" cy="28575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74" name="Line 14"/>
          <p:cNvSpPr>
            <a:spLocks noChangeShapeType="1"/>
          </p:cNvSpPr>
          <p:nvPr/>
        </p:nvSpPr>
        <p:spPr bwMode="auto">
          <a:xfrm>
            <a:off x="5483225" y="2728913"/>
            <a:ext cx="0" cy="28575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75" name="Line 15"/>
          <p:cNvSpPr>
            <a:spLocks noChangeShapeType="1"/>
          </p:cNvSpPr>
          <p:nvPr/>
        </p:nvSpPr>
        <p:spPr bwMode="auto">
          <a:xfrm flipV="1">
            <a:off x="4344988" y="2057400"/>
            <a:ext cx="0" cy="3192463"/>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76" name="Line 17"/>
          <p:cNvSpPr>
            <a:spLocks noChangeShapeType="1"/>
          </p:cNvSpPr>
          <p:nvPr/>
        </p:nvSpPr>
        <p:spPr bwMode="auto">
          <a:xfrm>
            <a:off x="1219200" y="2743200"/>
            <a:ext cx="198913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77" name="Arc 18"/>
          <p:cNvSpPr>
            <a:spLocks/>
          </p:cNvSpPr>
          <p:nvPr/>
        </p:nvSpPr>
        <p:spPr bwMode="auto">
          <a:xfrm rot="5400000" flipV="1">
            <a:off x="3470275" y="2244725"/>
            <a:ext cx="2605088" cy="2840038"/>
          </a:xfrm>
          <a:custGeom>
            <a:avLst/>
            <a:gdLst>
              <a:gd name="T0" fmla="*/ 2147483647 w 21066"/>
              <a:gd name="T1" fmla="*/ 0 h 21053"/>
              <a:gd name="T2" fmla="*/ 2147483647 w 21066"/>
              <a:gd name="T3" fmla="*/ 2147483647 h 21053"/>
              <a:gd name="T4" fmla="*/ 0 w 21066"/>
              <a:gd name="T5" fmla="*/ 2147483647 h 21053"/>
              <a:gd name="T6" fmla="*/ 0 60000 65536"/>
              <a:gd name="T7" fmla="*/ 0 60000 65536"/>
              <a:gd name="T8" fmla="*/ 0 60000 65536"/>
            </a:gdLst>
            <a:ahLst/>
            <a:cxnLst>
              <a:cxn ang="T6">
                <a:pos x="T0" y="T1"/>
              </a:cxn>
              <a:cxn ang="T7">
                <a:pos x="T2" y="T3"/>
              </a:cxn>
              <a:cxn ang="T8">
                <a:pos x="T4" y="T5"/>
              </a:cxn>
            </a:cxnLst>
            <a:rect l="0" t="0" r="r" b="b"/>
            <a:pathLst>
              <a:path w="21066" h="21053" fill="none" extrusionOk="0">
                <a:moveTo>
                  <a:pt x="4831" y="0"/>
                </a:moveTo>
                <a:cubicBezTo>
                  <a:pt x="12922" y="1857"/>
                  <a:pt x="19232" y="8185"/>
                  <a:pt x="21066" y="16280"/>
                </a:cubicBezTo>
              </a:path>
              <a:path w="21066" h="21053" stroke="0" extrusionOk="0">
                <a:moveTo>
                  <a:pt x="4831" y="0"/>
                </a:moveTo>
                <a:cubicBezTo>
                  <a:pt x="12922" y="1857"/>
                  <a:pt x="19232" y="8185"/>
                  <a:pt x="21066" y="16280"/>
                </a:cubicBezTo>
                <a:lnTo>
                  <a:pt x="0" y="21053"/>
                </a:lnTo>
                <a:lnTo>
                  <a:pt x="4831" y="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56" name="Line 19"/>
          <p:cNvSpPr>
            <a:spLocks noChangeShapeType="1"/>
          </p:cNvSpPr>
          <p:nvPr/>
        </p:nvSpPr>
        <p:spPr bwMode="auto">
          <a:xfrm flipH="1" flipV="1">
            <a:off x="5483225" y="2728913"/>
            <a:ext cx="3175" cy="2224087"/>
          </a:xfrm>
          <a:prstGeom prst="line">
            <a:avLst/>
          </a:prstGeom>
          <a:noFill/>
          <a:ln w="5715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p>
        </p:txBody>
      </p:sp>
      <p:sp>
        <p:nvSpPr>
          <p:cNvPr id="14357" name="Line 20"/>
          <p:cNvSpPr>
            <a:spLocks noChangeShapeType="1"/>
          </p:cNvSpPr>
          <p:nvPr/>
        </p:nvSpPr>
        <p:spPr bwMode="auto">
          <a:xfrm>
            <a:off x="5486400" y="2743200"/>
            <a:ext cx="1989138" cy="0"/>
          </a:xfrm>
          <a:prstGeom prst="line">
            <a:avLst/>
          </a:prstGeom>
          <a:noFill/>
          <a:ln w="5715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p>
        </p:txBody>
      </p:sp>
      <p:sp>
        <p:nvSpPr>
          <p:cNvPr id="15380" name="Line 21"/>
          <p:cNvSpPr>
            <a:spLocks noChangeShapeType="1"/>
          </p:cNvSpPr>
          <p:nvPr/>
        </p:nvSpPr>
        <p:spPr bwMode="auto">
          <a:xfrm flipV="1">
            <a:off x="4203700" y="2728913"/>
            <a:ext cx="2841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81" name="Line 25"/>
          <p:cNvSpPr>
            <a:spLocks noChangeShapeType="1"/>
          </p:cNvSpPr>
          <p:nvPr/>
        </p:nvSpPr>
        <p:spPr bwMode="auto">
          <a:xfrm>
            <a:off x="5497513" y="4967288"/>
            <a:ext cx="198913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82" name="Line 27"/>
          <p:cNvSpPr>
            <a:spLocks noChangeShapeType="1"/>
          </p:cNvSpPr>
          <p:nvPr/>
        </p:nvSpPr>
        <p:spPr bwMode="auto">
          <a:xfrm flipV="1">
            <a:off x="4191000" y="4953000"/>
            <a:ext cx="2841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83" name="Text Box 28"/>
          <p:cNvSpPr txBox="1">
            <a:spLocks noChangeArrowheads="1"/>
          </p:cNvSpPr>
          <p:nvPr/>
        </p:nvSpPr>
        <p:spPr bwMode="auto">
          <a:xfrm>
            <a:off x="3657600" y="4724400"/>
            <a:ext cx="574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C</a:t>
            </a:r>
            <a:r>
              <a:rPr lang="en-US" altLang="en-US" sz="1800" baseline="-25000">
                <a:latin typeface="Times New Roman" pitchFamily="18" charset="0"/>
              </a:rPr>
              <a:t>min</a:t>
            </a:r>
          </a:p>
        </p:txBody>
      </p:sp>
      <p:sp>
        <p:nvSpPr>
          <p:cNvPr id="15384" name="Line 29"/>
          <p:cNvSpPr>
            <a:spLocks noChangeShapeType="1"/>
          </p:cNvSpPr>
          <p:nvPr/>
        </p:nvSpPr>
        <p:spPr bwMode="auto">
          <a:xfrm rot="5400000">
            <a:off x="4956175" y="4457700"/>
            <a:ext cx="0" cy="9906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85" name="Text Box 30"/>
          <p:cNvSpPr txBox="1">
            <a:spLocks noChangeArrowheads="1"/>
          </p:cNvSpPr>
          <p:nvPr/>
        </p:nvSpPr>
        <p:spPr bwMode="auto">
          <a:xfrm>
            <a:off x="4419600" y="2514600"/>
            <a:ext cx="1049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C</a:t>
            </a:r>
            <a:r>
              <a:rPr lang="en-US" altLang="en-US" sz="1800" i="1" baseline="-25000">
                <a:latin typeface="Times New Roman" pitchFamily="18" charset="0"/>
              </a:rPr>
              <a:t>max</a:t>
            </a:r>
            <a:r>
              <a:rPr lang="en-US" altLang="en-US" sz="1800" i="1">
                <a:latin typeface="Times New Roman" pitchFamily="18" charset="0"/>
              </a:rPr>
              <a:t>=C</a:t>
            </a:r>
            <a:r>
              <a:rPr lang="en-US" altLang="en-US" sz="1800" baseline="-25000">
                <a:latin typeface="Times New Roman" pitchFamily="18" charset="0"/>
              </a:rPr>
              <a:t>ox</a:t>
            </a:r>
          </a:p>
        </p:txBody>
      </p:sp>
      <p:sp>
        <p:nvSpPr>
          <p:cNvPr id="15386" name="Arc 31"/>
          <p:cNvSpPr>
            <a:spLocks/>
          </p:cNvSpPr>
          <p:nvPr/>
        </p:nvSpPr>
        <p:spPr bwMode="auto">
          <a:xfrm>
            <a:off x="3200400" y="2743200"/>
            <a:ext cx="152400" cy="228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7" name="Line 32"/>
          <p:cNvSpPr>
            <a:spLocks noChangeShapeType="1"/>
          </p:cNvSpPr>
          <p:nvPr/>
        </p:nvSpPr>
        <p:spPr bwMode="auto">
          <a:xfrm flipV="1">
            <a:off x="3213100" y="3033713"/>
            <a:ext cx="2841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88" name="Text Box 33"/>
          <p:cNvSpPr txBox="1">
            <a:spLocks noChangeArrowheads="1"/>
          </p:cNvSpPr>
          <p:nvPr/>
        </p:nvSpPr>
        <p:spPr bwMode="auto">
          <a:xfrm>
            <a:off x="2743200" y="2819400"/>
            <a:ext cx="522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pitchFamily="18" charset="0"/>
              </a:rPr>
              <a:t>C</a:t>
            </a:r>
            <a:r>
              <a:rPr lang="en-US" altLang="en-US" sz="1800" baseline="-25000">
                <a:latin typeface="Times New Roman" pitchFamily="18" charset="0"/>
              </a:rPr>
              <a:t>FB</a:t>
            </a:r>
          </a:p>
        </p:txBody>
      </p:sp>
      <p:sp>
        <p:nvSpPr>
          <p:cNvPr id="15389"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17, Slide </a:t>
            </a:r>
            <a:fld id="{4E72F3E5-E0F8-41A5-834C-48C76CDCF4CA}" type="slidenum">
              <a:rPr lang="en-US" altLang="en-US" sz="1400"/>
              <a:pPr eaLnBrk="1" hangingPunct="1">
                <a:spcBef>
                  <a:spcPct val="0"/>
                </a:spcBef>
                <a:buFontTx/>
                <a:buNone/>
              </a:pPr>
              <a:t>9</a:t>
            </a:fld>
            <a:endParaRPr lang="en-US" altLang="en-US" sz="1400"/>
          </a:p>
        </p:txBody>
      </p:sp>
      <p:pic>
        <p:nvPicPr>
          <p:cNvPr id="153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95400"/>
            <a:ext cx="151923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Tree>
    <p:extLst>
      <p:ext uri="{BB962C8B-B14F-4D97-AF65-F5344CB8AC3E}">
        <p14:creationId xmlns:p14="http://schemas.microsoft.com/office/powerpoint/2010/main" val="3508941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739</Words>
  <Application>Microsoft Office PowerPoint</Application>
  <PresentationFormat>On-screen Show (4:3)</PresentationFormat>
  <Paragraphs>178</Paragraphs>
  <Slides>14</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Equation</vt:lpstr>
      <vt:lpstr>PowerPoint Presentation</vt:lpstr>
      <vt:lpstr>Interface Trap Charge, QIT</vt:lpstr>
      <vt:lpstr>Poly-Si Gate Technology</vt:lpstr>
      <vt:lpstr>MOS Band Diagram w/o Gate Depletion</vt:lpstr>
      <vt:lpstr>MOS Band Diagram w/ Gate Depletion</vt:lpstr>
      <vt:lpstr>Gate Depletion Effect</vt:lpstr>
      <vt:lpstr>Inversion-Layer Thickness, Tinv</vt:lpstr>
      <vt:lpstr>Effective Oxide Thickness, Toxe</vt:lpstr>
      <vt:lpstr>MOS Capacitor vs. MOS Transistor C-V (p-type Si) </vt:lpstr>
      <vt:lpstr>Effective Oxide Capacitance, Coxe</vt:lpstr>
      <vt:lpstr>MOSFET Linear Region of Operation</vt:lpstr>
      <vt:lpstr>Field-Effect Mobility, meff</vt:lpstr>
      <vt:lpstr>MOSFET Saturation Region of Operation</vt:lpstr>
      <vt:lpstr>Ideal NMOSFET I-V Characteristics</vt:lpstr>
    </vt:vector>
  </TitlesOfParts>
  <Company>Columbia University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Peng Zheng</dc:creator>
  <cp:lastModifiedBy>Peng Zheng</cp:lastModifiedBy>
  <cp:revision>77</cp:revision>
  <dcterms:created xsi:type="dcterms:W3CDTF">2013-09-02T07:47:04Z</dcterms:created>
  <dcterms:modified xsi:type="dcterms:W3CDTF">2013-11-04T08:02:45Z</dcterms:modified>
</cp:coreProperties>
</file>