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9988" autoAdjust="0"/>
  </p:normalViewPr>
  <p:slideViewPr>
    <p:cSldViewPr>
      <p:cViewPr>
        <p:scale>
          <a:sx n="80" d="100"/>
          <a:sy n="80" d="100"/>
        </p:scale>
        <p:origin x="-151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05T21:31:16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13656 6492 2,'0'0'26,"-5"-11"1,5 11-6,0 0-7,-5-11-2,5 11-1,0 0-4,3 13-2,-3-13-2,7 17-2,0-6 0,4 2 0,4-2-1,2-1 1,4-3-1,4-1 1,5-4-1,-1-5 0,8 0 1,-1-5-1,3 0 0,2-2 0,-4 0 1,0 1-1,-5 3 0,1 1 1,-10 2-1,0 6 0,-7 0 1,-3 5-1,0-1 1,-2 4-1,-11-11 0,17 19 1,-6-10-1,-11-9 0,20 17 0,-7-10 1,0-2-1,4-3 0,0 1 0,2-4 1,0 1-1,2-3 0,-2 1 0,5-4 0,0 0-1,-1-4 0,6 1-1,-4-5-4,9 3-6,-7-3-16,2-9-1,8 6 1,-7-11-1</inkml:trace>
  <inkml:trace contextRef="#ctx0" brushRef="#br0" timeOffset="6322.3617">14012 7000 29,'-3'-24'32,"-1"13"2,-4 0 0,-9-6-19,17 17-4,-24-11-4,13 17-2,-8-1-1,4 8-2,-4 7 0,0 7-1,0 3-1,4 4 1,3 1 0,2-1-1,3-4 1,6-3-2,3-7 1,7-7 0,2-5 1,2-8-1,2-7-1,1-4 1,2-6 0,-3-3 0,2-3 0,-4-2 0,-1 2 0,-2 1 1,-3 5 0,-2 5 0,-5 12 0,3-11 1,-3 11-1,0 0 0,-5 18-1,4-4 0,1-1 0,1 1-2,5 0-1,-6-14-5,22 20-9,-22-20-16,23 3-3,-3-5 2,-1-4-1</inkml:trace>
  <inkml:trace contextRef="#ctx0" brushRef="#br0" timeOffset="6659.3809">14218 7016 36,'7'-15'33,"-2"3"1,-3 1 0,-9-4-16,7 15-6,0 0-6,0 0-1,-15-5-3,15 5 0,-17 16 0,11-4-2,-1 2 1,1 1-1,3 1 0,2-1 0,5 0 1,-1-1-1,5-3 1,-8-11-1,17 19 0,-17-19 0,13 15 1,-13-15-1,7 13 0,-7-13 0,-2 12 0,2-12 0,-17 13-1,5-8-1,12-5-1,-26 7-2,20 4-5,-12-17-8,18 6-16,0 0 0,0 0-1,0 0 2</inkml:trace>
  <inkml:trace contextRef="#ctx0" brushRef="#br0" timeOffset="7027.402">14403 7004 48,'6'-12'33,"-6"12"1,3-16 0,-14 5-24,11 11-3,-13 0-3,13 0-1,-18 11 0,18-11-3,-16 18 1,11-7-1,3 1 1,2 0-1,4 2 1,2-1-1,1 2 0,3-2 0,-3-1 0,2-1 0,-2 1 0,-7-12 1,12 17-1,-12-17 0,6 11 1,-6-11-1,0 0 0,-8 13 0,8-13-1,-25 7-2,13 1-3,-9-10-4,21 2-11,-24 12-13,13-13 0,11 1 0,0 0 1</inkml:trace>
  <inkml:trace contextRef="#ctx0" brushRef="#br0" timeOffset="7463.4269">14526 7022 32,'0'0'31,"14"-13"1,-14 13 1,0 0-16,0 0-7,3 18-4,0-1-2,-7-4 0,5 7-3,-1-2 1,2-1-1,0-5-1,-2-12 0,10 15 0,-10-15 0,16 1-1,-16-1 1,23-11 0,-10 0 0,1-2 0,2-3 0,-3-1 1,-2 0-1,-1 1 1,0 1 1,-4 3-2,-6 12 2,8-13 0,-8 13-1,0 0 1,4 18-1,-5-7 0,-1 2-1,4 1 1,-1 0-1,4 1-1,-5-15-1,11 19-1,-11-19-2,20 10-2,-20-10-5,29-4-7,-20-6-8,5-1-6,5-3 0,-4-3 2</inkml:trace>
  <inkml:trace contextRef="#ctx0" brushRef="#br0" timeOffset="7983.4567">14890 6994 49,'13'-7'32,"-13"7"2,8 18-9,-8-18-9,-5 22-6,5-22-3,-7 28-3,1-12-2,2 2-1,0-6-1,4-12 0,-3 15-1,3-15 1,0 0-1,0 0 0,13-13 1,-5 1-1,5 3 1,0-2 0,1 2 0,0 2 0,0 3 0,-2 3 0,-12 1 0,17 5 1,-17-5-1,6 13 0,-6-13 0,-2 16 0,2-16 0,-7 16-1,7-16 0,0 0-1,-8 13 0,8-13 1,0 0-1,4-18 0,-4 18 0,17-26 1,-5 13 0,0-4 1,5 1 0,-2 4 1,1 0-1,0 7 2,-4 4-1,0 8 1,-12-7 0,18 18-1,-14-3 1,3 3-1,-4-3 1,2 2-2,-2-6 1,-3-11 0,11 14-1,-11-14 0,22 0-3,-11-14-8,9 3-22,2-5-1,1-6 0,9-1 0</inkml:trace>
  <inkml:trace contextRef="#ctx0" brushRef="#br0" timeOffset="8651.4949">15310 7118 38,'0'0'31,"0"0"1,16 1-10,-14-13-5,12 8-6,-11-10-3,10 3-3,-7-5-2,1 3 0,-2-4-2,-1 3 1,-6 0-1,1 3 0,1 11 0,-12-11-1,1 12 2,11-1-1,-23 22 1,12-3-1,-3 1 1,6 2-1,2 0 1,1 1-2,6-4-1,1-7-3,14 8-14,0-14-16,2-3-1,1-4 0,-1-5-1</inkml:trace>
  <inkml:trace contextRef="#ctx0" brushRef="#br0" timeOffset="8967.5129">15602 7014 79,'7'-13'34,"-7"13"0,0 0-7,-11-2-24,11 2 0,0 0-1,-9 16 0,11-5 0,-2-11-1,6 19-1,-6-19 1,13 18 0,-13-18 0,19 17 0,-19-17-1,15 19 1,-15-19 0,6 20-1,-10-8 1,-5 0-1,-8 2 0,-3-1 0,-4 2-1,-3-6-2,4 8-5,-9-15-18,12 2-9,4-5-1,16 1 0</inkml:trace>
  <inkml:trace contextRef="#ctx0" brushRef="#br0" timeOffset="10687.6113">16081 7027 25,'0'0'32,"0"0"-2,0 0 1,0 0-15,0 0-4,-2 18-5,2-18-2,-5 27-3,1-11-1,2 4-1,-1 0 0,0-3-1,3 2-2,0-19-2,0 27-5,0-27-8,0 0-13,0 0 0,0 0 0,0 0 1</inkml:trace>
  <inkml:trace contextRef="#ctx0" brushRef="#br0" timeOffset="10890.6229">16078 6869 70,'0'-14'34,"0"3"-1,0 11-10,-8-13-16,8 13-2,0 0-3,13 0-3,-1 11-8,-12-11-20,17 17-3,-2-4-2,-1 0 2</inkml:trace>
  <inkml:trace contextRef="#ctx0" brushRef="#br0" timeOffset="11206.641">16249 7085 33,'2'22'28,"-11"-10"-1,0 0-9,5 3-5,-8-10-3,8 6-2,4-11-3,0 0-1,-12 0-1,12 0-1,13-17 0,1 6 0,-2-4-1,4 1 1,-1-3 1,4 4-1,-4 0 2,-1 7 0,-14 6 0,21-5 0,-21 5 0,11 10-1,-11-10-1,6 24 0,-5-8-1,2 1-1,-1 1-2,0-4-4,10 7-10,-12-21-18,17 13-1,-4-12 0,2-5 0</inkml:trace>
  <inkml:trace contextRef="#ctx0" brushRef="#br0" timeOffset="12270.7019">16609 7089 60,'0'0'33,"-6"-14"2,6 14-1,-21-19-26,21 19-1,-19-11-1,19 11-1,-20 3-2,8 3-1,-2 5-1,2 3-1,0 2 0,3 2 0,2 0 0,2-2 0,4-1 0,2-4 0,-1-11-1,15 6 0,-1-10-1,-2-4-1,6-5 1,-5-4-1,5-2 1,-3-7 0,0 2-1,-3-5 2,-2 4 1,-3-3 0,-2 3 1,-2 2 1,-1 4-1,-2 4 1,-2 4 0,2 11 0,0 0 0,0 0 0,-7 21 0,5 0-2,-1 4 1,3 4-1,0 2 1,3-1-1,5-2 1,3-3-1,5-6 0,2-7 0,4-6 0,1-6 0,3-5 0,1-4 0,-4-6-1,-1-2 1,-1-8 0,-4 1-1,-5 1 1,-4 1 0,-6 3 0,-2 3 0,-5 5 0,5 11 1,-22 3 1,10 10-1,-2 4 1,3 6-1,-1 1 1,6 2-1,3-3 1,4 0-2,5-7-1,5-4 0,7-3-2,-2-9-3,12 7-5,-15-20-9,17 7-15,-9-7 0,-1 1 0,-3-5 1,3 6 16,-14-9 15,1 5 3,2 4 10,-9 11 18,1-11 4,-1 11 0,0 0 1,-10 14-14,15 12-8,-13-7-4,8 17-1,-9-5-1,4 10-3,-2-1 0,2-1-2,0 0 0,-2-7-2,4-2 0,-3-14-2,10 1-3,-4-17-1,0 0-3,-6-21-2,16 9-4,-13-22-1,14 7 2,-10-13 7,10 3 6,-1 1 6,-3-5 4,11 14 4,-12-8 6,14 19 2,-14-7-1,15 22-3,-21 1-5,20-1-3,-20 1-2,14 22-1,-15-6-2,0 4 0,-6 2-2,-2 0 0,-2 0-2,-4-9-4,12 10-11,-9-17-18,12-6-1,0 0 0,0 0 0</inkml:trace>
  <inkml:trace contextRef="#ctx0" brushRef="#br0" timeOffset="12579.7196">17265 7136 42,'11'1'30,"3"4"1,-14-5 1,13-11-21,-2 11-4,-11 0-2,16-18-1,-11 4 0,2 0-2,-4-2-1,0 4 0,-1 0 1,-2 12 0,-7-14 0,7 14 1,-15 6 0,6 7 0,-4 0 0,3 7 1,-2-1-2,4 3 0,1-1-1,5-3-1,4-1-2,-2-17-2,17 22-5,-17-22-15,22-9-12,-5 1 1,1-4 0,1-3 0</inkml:trace>
  <inkml:trace contextRef="#ctx0" brushRef="#br0" timeOffset="12867.736">17497 7100 60,'0'0'33,"9"20"1,-15-5 0,-10-3-23,11 9-5,-7-8-3,3 0-1,9-13-2,-16 13 1,16-13-2,0 0 0,15-20 1,-4 4-1,4-2 0,3-2 1,1-2-1,2 2 1,-3 1 0,0 7 1,-3 3-1,-1 7 1,-3 4 0,-11-2-1,12 22 0,-10-9-2,3 7-6,-5-20-13,-8 23-13,8-23 1,5 17-1,-5-17 0</inkml:trace>
  <inkml:trace contextRef="#ctx0" brushRef="#br0" timeOffset="13675.7822">17777 7126 53,'0'0'32,"13"-17"2,-13 17-1,-4-26-21,4 26-5,0-18-1,0 18-1,0 0-2,-19-2 0,8 10-2,-1 4 0,1 4-1,0 1 0,2 1 0,3-1 1,4-4-2,2-13 1,9 15 0,-9-15 0,24-5-1,-10-5 1,5-4-1,-1-5 0,4-4 0,-3-6 0,1-1 0,-3-3 0,0-1 1,-2 1-1,-4 4 1,-1 4 1,-7 5 0,0 9 0,-3 11 0,0 0 1,-22 12 1,11 8-1,-5 4 0,2 5 0,-3 2 0,5 4-1,1-1 0,4-1-1,4-2-1,5-3 1,6-2-2,2-9 0,8-2-2,-1-10-1,11 2-1,-7-15-2,11 7-2,-10-16 0,11 6 0,-14-10 2,9 7 3,-9-3 3,-3 1 4,-1 6 3,-8-3 2,5 12 1,-12 1 1,0 0-1,0 0-1,1 14-2,-1-14-2,-10 23-1,5-11-1,0 3-1,1-3 0,4-12 0,-5 17 0,5-17-1,0 0 0,0 0 1,13-10-1,-13 10 0,22-20 1,-10 8-1,2 3 1,-2 1 0,-1 3 0,-11 5 2,13 5-1,-13-5 0,6 17 0,-4-4 0,-2 0 0,0-1 0,1-1-1,-1-11 0,11 9-2,0-13-1,6 2-3,-7-14-6,15 3-21,-5-3-1,2-2-1,0-2 1</inkml:trace>
  <inkml:trace contextRef="#ctx0" brushRef="#br0" timeOffset="13918.7961">18507 6927 67,'11'-3'34,"-11"3"1,0 0 0,-3 16-26,-8-9-2,8 11-4,-6-1 1,3 6-2,-3 3-1,2 1-1,1 3 0,-1-2 0,4-2-1,-1-4 0,4-1-1,0-7-1,7 1-2,-7-15-4,15 6-21,-15-6-4,14-7-1,-14 7 1</inkml:trace>
  <inkml:trace contextRef="#ctx0" brushRef="#br0" timeOffset="14120.8077">18372 7094 60,'-17'-6'37,"6"2"-1,11 4 2,0 0-18,0 0-11,10-12-3,7 7-3,9 3 0,1-5-3,4 3 1,2 0-3,0-3-2,10 10-17,-10-12-17,0-1 2,-6-3-3,0-2 3</inkml:trace>
  <inkml:trace contextRef="#ctx0" brushRef="#br0" timeOffset="15442.8833">19053 7102 33,'0'0'27,"0"0"-3,0 0-2,0 0-6,0 0-4,-12 18-4,-1-9-2,4 8-1,-3-4-1,7 5 0,-2-3-2,6 0 0,1-15-1,2 17 0,-2-17-1,22 0 1,-7-5-1,3-4 0,0-3 0,3-4 0,-1-2 0,0 0-1,-4-3 1,-4 2 1,-4 1-1,-6 2 1,-7 4 0,5 12-1,-25-11 0,5 12 1,2 5-2,-3 0-2,10 11-7,-5-6-21,16-11-2,3 16 1,8-15-1</inkml:trace>
  <inkml:trace contextRef="#ctx0" brushRef="#br0" timeOffset="15750.9009">19378 6931 49,'0'0'32,"-4"-15"2,4 15-2,0 0-21,-18 2-3,22 9-1,-8 0-2,9 9-2,-3 1-1,2 7 0,0 2-1,-3 5 0,0 2 0,-2-1 0,-3-3-1,-3-2 0,-3-1 0,-2-4 0,-3-4 0,1-5-1,0-2-1,-4-10-2,9 5-6,-10-18-14,19 8-10,-17-18-1,11 2 1,2-5 0</inkml:trace>
  <inkml:trace contextRef="#ctx0" brushRef="#br0" timeOffset="15922.9108">19246 7124 54,'9'-17'33,"-9"17"2,13-16-1,-14 3-22,19 10-4,-5-4-2,9 5-3,1-2-2,0-2-5,12 8-19,-4-4-12,-2 0 0,-1-2 0,-1 0-1</inkml:trace>
  <inkml:trace contextRef="#ctx0" brushRef="#br0" timeOffset="16658.9529">19998 7000 44,'0'0'33,"0"0"-1,0 0 2,0 0-20,-3 24-5,-5-13-3,8 9-2,-5-3-1,5 3-2,-1-5 0,5-3-2,-4-12-1,16 12-3,1-8-1,-6-13-3,13 7-3,-13-17 0,15 10 1,-15-13 2,9 9 4,-10-3 4,-1 2 4,-9 14 3,8-21 5,-8 21 0,0 0 2,4 22-3,-15-10-1,11 16-3,-10-3-1,7 13-1,-6-4-2,2 5 0,-3-4-1,0 0 1,-6-4-1,0-2-1,-6-6 1,-3-4 0,-4-6-1,-6-4 0,-1-7-1,-2-4-1,5 2-4,-7-11-23,9 1-7,6-2 0,6 3 0</inkml:trace>
  <inkml:trace contextRef="#ctx0" brushRef="#br0" timeOffset="27798.59">20220 8503 1,'0'0'2,"0"0"22,24 10 0,-9-8-11,-2-6 1,12 6 2,-5-8-2,15 8-2,-9-10-1,14 9-2,-5-7-2,12 7-2,-6-7 0,6 5-2,-6-3 0,3 2-2,-2-2 0,-1 0-1,-5 2-1,-2-3-1,2 5-2,-11-7-4,9 9-6,-17-4-16,-4-2-1,-2 6-1,-11-2 1</inkml:trace>
  <inkml:trace contextRef="#ctx0" brushRef="#br0" timeOffset="28283.6178">20279 8394 40,'0'0'28,"-18"-9"2,18 9-11,-19 10-9,-3-4-3,5 9-2,-8-5-2,0 6 0,-2-2-2,4-1 1,-2-2 0,6 2 1,1-7 0,6 2 0,1-6 0,11-2 1,-11 6-1,11-6 0,0 0 0,5 11-1,-5-11 0,18 15 0,-2-6-1,5 2-1,9 4-4,-3-6-22,14 4-9,6-1 0,2-5-1</inkml:trace>
  <inkml:trace contextRef="#ctx0" brushRef="#br0" timeOffset="29295.6757">21606 8394 50,'0'0'34,"0"0"-2,-13 0-8,-2-3-12,11 14-3,-13-6-3,6 10-2,-7 0-2,2 8 0,-5 7-1,1 5-2,0 1 2,0 3-2,4 1 1,3 0-1,4-1 1,4-5-1,7-6 1,4-9 0,6-5 0,9-8 0,2-7 1,6-7-1,3-6 1,3-6-1,1-5 1,0-2-1,0-2 0,-6-4 1,-3-1-1,-6 0 2,-5-1-2,-5 1 1,-6 1-1,-4 3 1,-6 1 0,-2 6-1,-4 4 1,0 6-1,-3 5 1,-2 4 0,-2 4-1,1 6 2,-3 3-1,2 5 1,0 2-1,2 6 1,-1 1 0,7 6-2,3 1 2,8 2-2,5 1 1,7 1-1,7-4 0,4-3-3,11 4-2,-6-19-13,8 5-19,2-3 1,0-6-1,-3-2 0</inkml:trace>
  <inkml:trace contextRef="#ctx0" brushRef="#br0" timeOffset="30070.72">22073 8714 22,'0'0'31,"-12"-18"0,12 18 2,-11-12-20,-9-2-2,20 14-2,-24-6-1,12 11-2,-9 0-1,4 8-2,-4 2 0,4 7-1,0 0-1,4 1 0,3 0 0,6-3-1,4-1 0,0-19 0,17 15 0,-2-16 0,6-6-1,-1-8-1,5-3 1,-2-9 0,4-4-1,-4-7 2,4-1-1,-5-1 1,-3 2 0,-3 4 2,-5 2-1,0 9 2,-7 5-2,-4 18 1,0 0 0,0 0 0,-20 17 0,9 3-2,-2 5 1,0 4-2,-2 2 2,5 3-2,0-1 1,6-4-1,4-2 1,3-5 0,8-6-1,5-8 1,4-3-1,2-6 0,3-5 0,1-5 0,1-4 0,-3-2 0,-3 0 0,-4 0 1,-5 1 0,-3 2 0,-6 3 1,-3 11-1,0 0 2,-12-4-1,0 12 1,1 5-1,-1 4 1,2 4 0,1-1 0,6 3-1,3-1-1,5-4 0,6-1-2,1-8-2,11 5-8,-11-12-20,9-5-5,0-5 2,-1-5-1</inkml:trace>
  <inkml:trace contextRef="#ctx0" brushRef="#br0" timeOffset="30262.731">22456 8704 32,'0'0'33,"-13"24"2,6-5-1,-2-2-18,8 18-3,-14-8-4,15 10-1,-11-1-4,9-1-2,-3-2-2,3-5-3,3 3-4,-11-14-17,9 0-11,-3-2-1,4-15 1</inkml:trace>
  <inkml:trace contextRef="#ctx0" brushRef="#br0" timeOffset="30551.7475">22471 8758 55,'15'-17'33,"2"5"1,0 2 0,-6-1-26,15 11-1,-11-2-3,5 7-1,-7-4 0,0 7-1,-13-8-1,9 17 0,-12-6 0,-7 1 0,-10-1 0,0 0 0,-7 0-2,1-2 1,2-1-1,-2-4-3,15 8-10,0-11-20,11-1-2,11-7 0,6-2 0</inkml:trace>
  <inkml:trace contextRef="#ctx0" brushRef="#br0" timeOffset="57842.3084">4907 9915 50,'0'0'33,"-9"-11"-1,9 11-2,-13-9-20,13 9-3,0 0-2,21 4-3,-7 0-1,6-1 0,3 1-1,4-1 1,2 2-2,2-2-1,2 2-2,-6-9-4,4 9-12,-9-3-13,-8-4 0,-14 2 0,0 0 1</inkml:trace>
  <inkml:trace contextRef="#ctx0" brushRef="#br0" timeOffset="58048.3202">5072 9913 37,'-15'10'33,"9"1"-1,-3 1 2,9-12-21,-9 35-4,1-14-3,7 11 0,-4-3-2,3 4-2,-1-1 0,1-1-4,3 1-2,-8-12-10,7-1-18,-1-2 0,-4-6-2,5-11 2</inkml:trace>
  <inkml:trace contextRef="#ctx0" brushRef="#br0" timeOffset="58234.3308">4889 10252 30,'0'0'31,"-19"3"0,19-3 1,-7 15-11,7-15-7,0 0-5,0 0-3,22 15-2,-6-14-2,7-1-3,3 0-4,-2-11-4,13 9-14,-4-9-9,-4-3-1,4 0 1,-7-3-1</inkml:trace>
  <inkml:trace contextRef="#ctx0" brushRef="#br0" timeOffset="58587.351">5233 10134 23,'0'0'28,"0"0"3,0 0 1,0 0-11,-4 27-8,-9-15-5,5 11-2,-7-5-3,5 6 0,-2-9-2,4-1-1,8-14 0,-11 12-1,11-12 0,0 0 1,15-18-1,-3 2 0,5-1 1,3-4-1,3 1 1,1-1 0,3 3-1,-1 4 2,-5 1-1,1 6 2,-9 4-1,2 11 3,-15-8 0,11 20 0,-15-5 2,2 5-3,-5 0 1,4 0-2,-1 0 0,3-6-3,6 0-2,-5-14-8,24-3-24,-2-4 0,5-5 0,5-5-1</inkml:trace>
  <inkml:trace contextRef="#ctx0" brushRef="#br0" timeOffset="59015.3755">5925 10031 35,'0'0'32,"0"0"2,0 0-2,6 32-16,-17-19-5,9 15-4,-9-4 0,5 7-3,-4-3-1,2 1-1,0-9 1,2-3-3,1-6 0,5-11 0,0 0 1,0 0-1,-1-17 0,4 3 0,3-3 0,3-4 0,1 2-2,3-3 1,4 2-2,3-2 1,5 7-3,-3-7-3,15 17-14,-9-3-12,-3 1 1,-2 9-2,-6 3 2</inkml:trace>
  <inkml:trace contextRef="#ctx0" brushRef="#br0" timeOffset="59347.3945">6173 10197 26,'0'0'26,"11"5"1,-11-5 0,12-13-19,5 7-3,-4-5-1,8-1-2,-5-3-2,1-2 0,-3-3-1,-2 1 3,-9-1 0,2 5 2,-11-2 0,6 17 1,-18-18 3,7 20-2,-11-2 1,7 13-1,-8-4 0,10 12-1,-4-4 1,7 5-3,1-3 1,9 3-2,4-4 0,6-1-1,6-1-1,2-9-3,12 8-9,-10-10-20,12-4-4,-1-3 1,2-2-1</inkml:trace>
  <inkml:trace contextRef="#ctx0" brushRef="#br0" timeOffset="59691.4142">6590 10111 39,'11'-14'33,"-7"0"1,-4 14 1,-9-24-16,9 24-6,-11-7-6,11 7-2,-28 13-2,14 3 1,-5 1 0,1 5-2,1 1 0,1 0 0,3 0 0,6-5-1,5-3 1,2-15-3,7 11 1,7-15 0,4-4-1,0-6 1,3-4-2,1-1 0,1-3 0,-3 3 1,-4 1-2,-4 7 3,-12 11-2,12-7 1,-12 7 3,4 23-2,-2-2 0,-3-7-4,12 17-11,-7-14-20,7-4 1,1-6-1,6-5-2</inkml:trace>
  <inkml:trace contextRef="#ctx0" brushRef="#br0" timeOffset="62386.5683">6959 9760 42,'-1'-21'33,"1"21"0,0 0-3,-10-16-18,10 16-4,0 0-3,8 14-1,-9-3-1,2 10-1,-8 1 0,0 13 1,-7 1-2,1 7 1,-4 4 1,-2 2-1,2-3 0,3-2 0,3-8-1,3-4 0,5-7 1,3-3-1,3-9-3,-3-13 1,21 14-2,-9-18-2,12 3 0,-3-11-1,9 2 1,-7-13-1,9 6 0,-7-6 2,0 3 1,-4 2 4,-7 1 0,0 8 2,-10-2 0,-4 11 2,0 0 3,10 14-3,-12-3 1,4 5-2,-1 0 0,3-1-2,1 0-1,1-4-1,5 1-6,-11-12-9,18-10-21,-7 1 0,0-5 0,-1-2 0</inkml:trace>
  <inkml:trace contextRef="#ctx0" brushRef="#br0" timeOffset="62547.5776">7200 9841 49,'0'0'35,"-4"-15"1,4 15-2,-10 15-16,10-15-14,-8 21-3,11-1-7,-7-8-22,9 3-6,1-3-2,-6-12 1</inkml:trace>
  <inkml:trace contextRef="#ctx0" brushRef="#br0" timeOffset="62770.5903">7399 9773 51,'0'0'35,"16"-11"2,-16 11 0,5 23-25,-15-10-3,10 20-1,-11-2-2,5 13-2,-6 2 1,2 5-1,-2-2-2,0-3-1,5-5-2,-3-8-4,12 2-5,-13-14-26,11-9-3,0-12 1,0 0 0</inkml:trace>
  <inkml:trace contextRef="#ctx0" brushRef="#br0" timeOffset="63354.6235">7288 10028 64,'-13'-10'37,"13"10"-2,-9 13 1,9-13-27,2 14-3,-2-14-2,25 17-1,-5-13-1,5 0-2,5-4 0,3-4-1,3-2 0,-2-5-1,-2 2 1,-4-2 0,-6 3 1,-5 1 0,-6 2 0,-11 5 1,0 0 0,-3 15 0,-7-4 0,0 3 0,3 2 2,-1 2-2,6 1 0,2-7-1,9 1-2,-9-13-4,31 13-3,-19-22-5,19 12-1,-19-20-1,19 15 1,-19-15 6,7 4 4,-8 2 6,-7-8 4,-4 19 7,1-24 0,-1 24 2,-5-14-1,5 14-3,0 0-2,-9 14-3,1 0 1,7 10-2,-5 1 0,2 10-1,-2 3 1,0 6-2,-2 1 1,0 2-1,-3 2-1,-2-2-1,-4-3 0,-2-3 1,-3-3-1,-1-7 0,-1-5-1,-7-9 1,2-6-2,-6-11-2,10 3-6,-10-19-28,17-4 0,3-14 0,10 3 0</inkml:trace>
  <inkml:trace contextRef="#ctx0" brushRef="#br0" timeOffset="63659.6412">8154 10168 82,'0'0'36,"0"0"2,0 0-2,0 0-31,-9 15-2,4-2-1,-3 8-1,-1 12-8,-13-1-29,3 6 0,-2 3-1,-2 3 0</inkml:trace>
  <inkml:trace contextRef="#ctx0" brushRef="#br0" timeOffset="72431.1427">8959 9805 15,'0'0'28,"-17"-20"2,17 20-13,-13-9-2,13 9-2,-15-6-4,0 3-3,2 9-1,-6-4-2,0 9-1,-6 1 0,0 6-1,-5 4 0,-3 5 0,0 0-1,-1 5 1,-1 1 0,4 2 0,3-1 1,6 2 0,6-5 0,6 2 0,8-5 1,5 0-2,7-3 1,6-2-1,3-3-1,3-7 0,3-1-1,2-6 1,2-2 0,0-8-1,3-2 0,0-5 1,2-3-1,-2-6-1,-2-2 2,1-3-2,-5-3-1,-4-2 1,-6-2-1,-4-2 1,-4 3-1,-8 0 2,-4 1-1,-3 2 1,-4 5 1,-3 2 1,0 4-1,-3 1 1,0 4-1,2 4 1,0 2-1,1 2 0,0 3 1,3 1-1,-1 4 0,12-4 1,-18 15 0,10 0 1,-1 1-1,1 6 1,1-1-1,2 7 1,0 0 0,6 3 0,-1-1 1,7 3 0,-1-4 0,6 2 0,0-3-1,4 0 0,2-5 0,3-1-1,2-5-3,-1-6-1,6 1-2,-8-8-4,10 9-7,-10-8-14,-2-3-3,3 2 1,-4-5-1</inkml:trace>
  <inkml:trace contextRef="#ctx0" brushRef="#br0" timeOffset="73002.1755">9210 10201 20,'0'0'27,"0"0"2,9-17-1,-1 5-11,-8 12-10,6-19 1,-6 19-2,-2-21-3,2 21 1,-9-18-4,9 18 2,-23-8 0,5 11-1,0 0 1,-1 10 1,-2 0 1,1 6 0,1-2 0,4 5-1,2-5-1,5 4 0,5-7-1,4-3-1,-1-11 0,19 6-1,0-8 0,0-8-1,7-1 0,-2-10-3,7 0 2,-7-9-2,7 0-1,-9-5 0,1 2 2,-6-1 2,-4 2 1,-2 6 2,-7 1 1,5 10 1,-12 2 1,3 13 1,0 0 0,-16 17-1,3-1-2,1 9 1,-5 4 1,3 6-1,-2-2 1,5 1-2,5-2 1,4-6-2,12-3 0,2-9-4,16 0-8,-6-11-21,12-7-4,5-3 0,-2-10 0</inkml:trace>
  <inkml:trace contextRef="#ctx0" brushRef="#br0" timeOffset="73518.205">9466 10097 1,'-21'2'14,"20"19"5,-14-19-1,15-2-20,-2 18 1,2-18 5,8 15 6,-8-15 1,8 12 2,-8-12-1,0 0 1,0 0-2,13 20 0,-13-20-4,0 0-3,7 12-2,-7-12-2,17 2 0,-17-2-3,24-8 2,-11-5-2,8 4 0,-4-8 0,2 3-2,-3-4 3,-1 1-2,-5 1 4,-4 1-2,-3 4 3,-7-3 0,4 14 1,-17-12 1,4 13-1,-3-1 1,5 9 0,-4-2 0,2 7 1,-1-1 0,3 5 0,-1 0 1,3 3-2,-2-2 0,5 3 0,1-2 0,4-1-2,3-3 0,6-4-1,3-1 0,4-4 0,11-2-3,-3-10-6,13 0-23,-1-2 0,-2-4-1,2 1 0</inkml:trace>
  <inkml:trace contextRef="#ctx0" brushRef="#br0" timeOffset="73815.222">9869 10076 41,'0'0'31,"-11"-14"2,11 14-2,0 0-26,0 0 2,-10 24 0,3-11 0,2 11-2,-8 3 0,6 13-1,-10 5 0,2 9-1,-7 4-2,-1 1 0,2 3-1,2-2 1,2-6-2,-1-9 0,9-5-2,-3-17-3,14 2-7,-2-25-19,0 0-1,0 0-2,8-26 2</inkml:trace>
  <inkml:trace contextRef="#ctx0" brushRef="#br0" timeOffset="74063.2361">9887 10089 46,'21'-4'33,"-4"-1"0,0 11 2,-1 7-26,-16-13-2,22 23-1,-19-8 0,3 7-1,-10-3-2,-6 3 0,-6-6-2,-2-2 1,-6-2-3,-4-3 0,4 2-3,-8-16-12,8 3-19,8-2 0,7-7 0,8-1 0</inkml:trace>
  <inkml:trace contextRef="#ctx0" brushRef="#br0" timeOffset="77051.4071">10512 10117 43,'-6'-13'31,"6"13"2,0 0-1,-16 15-28,9 4 1,-3-2-1,-1 12 1,-5 0-1,1 8-1,-1-3-1,2-2-1,-1 0-1,4-9-1,5 1-3,-5-16-7,11-8-21,12 4-1,-9-16 1,5 0-1</inkml:trace>
  <inkml:trace contextRef="#ctx0" brushRef="#br0" timeOffset="77255.4187">10525 9893 19,'0'0'6,"19"-3"-2,-19 3-13,12 0-4,6 13 7,-18-13 6</inkml:trace>
  <inkml:trace contextRef="#ctx0" brushRef="#br0" timeOffset="77818.451">10673 10137 1,'-10'12'28,"11"10"2,-10 2-9,-4-5-4,12 13 1,-10-9-3,8 12-4,-11-6-5,7 5-1,-5-4-3,3-5 0,-1-4-1,5-4 0,5-17 0,-7 11 0,7-11 0,3-17-1,-1-2 1,4 1-1,3-4 0,-2-3 0,3 1 0,-3 0 0,3 1 0,0 4 1,1 3-1,-2 3 1,0 1-1,2 3 1,1 2-1,-1 2 1,1 3-1,3 0 1,-15 2 0,23 3 0,-12 1 0,0 2 0,-11-6 0,15 17 0,-8-5 0,-5 4 0,0 1-1,-5 3 1,0 2 0,-3 1 0,-2-1-1,0-1 1,-3-3-1,2-2 0,1-4-1,8-12-1,-10 15-6,10-15-14,-10-15-12,15 4 0,-3-6 0,4-3 0</inkml:trace>
  <inkml:trace contextRef="#ctx0" brushRef="#br0" timeOffset="78155.4703">10465 9907 45,'0'0'34,"-7"-15"0,7 15 0,0 0-26,11-13-2,3 17-3,-14-4-1,28 5-1,-9 2-3,-1-2-3,13 12-13,-2-6-17,-1-3 2,2 3-2,-2-5 1</inkml:trace>
  <inkml:trace contextRef="#ctx0" brushRef="#br0" timeOffset="79266.5337">11110 10239 17,'-3'-12'30,"3"12"3,-4-14-1,2 2-12,2 12-6,-14-5-4,14 5-2,-16 8-3,5 2-2,-6 1 0,2 6-1,-6 2 0,7 2 0,0 4 0,1 0-1,3-1 0,6 0 0,7-4 0,2-3-1,6-6 0,5-4-1,2-3-1,3-8-1,4 0-1,0-12 0,5 5-1,-7-13 0,9 7 1,-6-5 1,-3 3 2,-2 4 1,-3 1 2,-4 10 1,-14 4 0,13 6 1,-13-6 0,-13 26-1,3-9-1,0 5 0,0-4-1,2 3 0,0-5-1,-1-4 0,9-12 0,-7 11-1,7-11 1,4-11-1,-4 11 0,14-26 0,-5 11 0,6-1 1,-4 1 0,4 2-1,-6 2 1,5 4 0,-1 4 0,-2 2-1,0 3-1,-11-2-1,27 5 0,-15-2-1,7 3 1,-6-5-1,3 5 0,-16-6 1,22 9 1,-22-9 0,12 6 0,-12-6 1,11 8 0,-11-8 2,0 0-1,11 9 2,-11-9 0,12-4 0,-12 4 0,20-12 0,-7 0 0,4 0-1,2-4-1,1-1 0,-4-3 0,-1 1 0,-3 0 1,-2 2 0,-7 2 0,-1 4 1,-2 11-1,-14-13 1,3 13 0,11 0 0,-22 18 0,8-2-1,-3 3 0,4 3 1,0 1-2,3 1 1,4-1-1,4 0 1,4-2-2,7-6-1,9 2-3,-5-12-17,12 1-11,4 0-1,-1-10 0</inkml:trace>
  <inkml:trace contextRef="#ctx0" brushRef="#br0" timeOffset="79666.5567">11930 10239 63,'-21'-6'34,"3"3"-1,-1 11-4,-7-7-24,10 11 1,-7-4-1,6 12-2,-6 0 0,7 5-1,0-1-1,4-1 0,4-4 0,3 1-1,7-7 0,-2-13 0,13 12 1,-1-12-1,3-6 0,2-3-1,0-4 1,4-5 0,-4 1 0,3-1-1,-7 1 1,-1 4 0,-5 2 0,-7 11 0,11-3 0,-11 3 0,0 16-1,-3-5 0,5 7-2,-2-18-5,12 25-20,-12-25-7,20 14 0,-2-13 0</inkml:trace>
  <inkml:trace contextRef="#ctx0" brushRef="#br0" timeOffset="79958.5734">12156 10221 42,'-1'-13'34,"1"13"1,-16-4 1,0-1-13,6 18-17,-8-4 0,7 8-2,-2-3-2,6 6 1,5-2-2,4 0 0,7 0 0,-2-1-1,4-1 1,1 1 0,-3 0-1,-4-1 1,-5-1 0,-5 0 0,-7 0-1,-3-2 0,-2 0-3,-7-9-3,13 13-14,-4-17-16,15 0-1,-12-4 0,12 4 0</inkml:trace>
  <inkml:trace contextRef="#ctx0" brushRef="#br0" timeOffset="80294.5924">12232 10428 26,'12'-6'29,"7"6"2,-8-10-1,11-5-16,0 7-6,-6-9-3,9 3-1,-5-6-2,1 1-1,-3-2 0,-4 2-1,-9-1 1,-5 7 0,-8 1 1,-4 7 0,-10 1 2,0 15 0,-8-2 0,3 13 2,-6-3-1,12 10 0,-4-3-1,10 4 0,4-4-1,7-1 0,8-3-1,7-4-1,6-5-1,5-4-1,11-1-3,-6-12-8,15 0-24,-5-2-2,1-4 1,-3-6-1</inkml:trace>
  <inkml:trace contextRef="#ctx0" brushRef="#br0" timeOffset="80610.6107">12702 10282 69,'0'0'35,"0"0"1,-8-12-2,8 12-30,-14-2-1,3 2 0,11 0-1,-24 11-1,13-1 0,11-10-1,-15 23 1,12-11 0,6 2 0,1-2-1,9 2 1,0-1 0,2-1 0,-3-1-1,3 1 1,-4-3 0,-11-9 0,9 14 0,-9-14 0,0 0 0,-13 14-1,-3-9-2,-7-5-3,11 13-23,-12-9-9,4 2 0,0-4 0</inkml:trace>
  <inkml:trace contextRef="#ctx0" brushRef="#br0" timeOffset="83062.751">13240 10233 14,'4'12'27,"-4"-12"0,-10 25 2,5-4-20,-11-4-1,9 10 2,-10-8-1,10 11-1,-11-9-2,13 5-1,-6-8 0,11 4-1,-2-10-1,6 2 0,-4-14-1,15 16 0,0-16 0,5-4-1,-1-7 0,8-2 0,-3-4 0,7-3 0,-7-4-1,1 5 0,-7 0 1,0 4-1,-4 5 1,-14 10 0,14-5 0,-14 5 0,4 16 0,-3-2 0,-1 0-1,-1 3 1,2-3 0,4-4-1,-5-10 0,16 13 0,-4-13 0,3-5 0,4-5 0,5-3-1,0-3 1,2 0-1,-4 2 1,-3-1 0,1 3-1,-3 3 1,-6 8 0,-11 1 0,12 11 0,-12-11 0,4 22 0,-3-10 0,0 0 0,-1-12-2,7 16-2,-7-16-8,17-10-22,-17 10-1,20-17 0,-10 5 0</inkml:trace>
  <inkml:trace contextRef="#ctx0" brushRef="#br0" timeOffset="83262.7622">13716 9973 64,'-12'-10'36,"12"10"-2,0 0 1,0 0-34,0 0-1,9 14-7,-9-14-21,16 18-6,1-5-2,0-1 2</inkml:trace>
  <inkml:trace contextRef="#ctx0" brushRef="#br0" timeOffset="83490.7754">13947 10142 50,'-7'15'35,"-2"5"-2,-2-1 1,-11 3-28,12 11 0,-6-6-1,9 5 0,-7-3-3,3-1 0,4-2-3,-1-5 0,5-3-2,3-18-2,3 23-5,-3-23-13,0 0-11,7-15 0,1 1 1</inkml:trace>
  <inkml:trace contextRef="#ctx0" brushRef="#br0" timeOffset="83893.7984">14160 10048 47,'0'0'35,"3"22"1,-8-1 0,6 7-29,-16-1 0,6 14 0,-11-7 0,7 8-4,-6-6-1,6-3-1,3-6-1,3-5 0,4-8 0,3-14 0,16 2-1,-2-12 1,3-6-1,3-2 0,2-2 1,-1 1-1,1 3 1,-5 5 0,-6 5 1,-11 6 0,12 14 1,-13 4 0,-7 4-1,0 4 1,-5 3 0,3 2-1,-1-2 0,1-4-1,2-4-2,-1-10-2,13 10-10,-4-21-23,0 0 1,-12-3-1,4-9 1</inkml:trace>
  <inkml:trace contextRef="#ctx0" brushRef="#br0" timeOffset="84134.8121">13840 10312 62,'-22'-3'35,"8"1"1,0 0-1,0-6-27,14 8-1,0 0-2,0 0-1,13-5-2,4 4-1,-2-1 0,9-1-1,6 2-1,0-3-2,10 8-7,-7-3-25,6-1-2,-1-1 1,2 1-1</inkml:trace>
  <inkml:trace contextRef="#ctx0" brushRef="#br0" timeOffset="84893.8557">14714 10231 65,'0'0'35,"0"0"-1,-12-3-1,12 14-25,0-11-4,-15 25-1,6-8-1,5 3 0,-3 0-1,3 0-1,2-2 0,2-5-2,3-1 0,-3-12-1,21 6-1,-21-6-2,32-12 0,-18-3 0,13 1 0,-7-8 1,5 3 3,-4-2 1,-5 1 4,4 5 1,-12-2 1,7 10 0,-15 7 2,0 0-1,0 0 0,2 14-1,-10 2-1,2 10 0,-5 2 0,1 8 0,-5 0-2,4 7 1,-1-2-2,2 0 1,-1-2-1,0-4 0,-1-4-1,-4-6 1,0-4 0,-6-5-1,-5-5 0,-8-5 0,-3-3-1,-6-4-1,3 2-3,-7-13-8,9 7-24,6-2-2,9 1 1,8-1 0</inkml:trace>
  <inkml:trace contextRef="#ctx0" brushRef="#br0" timeOffset="90575.1806">15759 10273 20,'0'-15'30,"0"15"1,-5-16 1,0 1-13,5 15-8,-18-15 0,18 15-2,-24-7-3,9 8-2,-6-1-1,0 5-1,-2-2-1,3 5 1,-2 0-1,3 2 0,3 0 0,7 2 0,4-1 1,6 2 0,4 2-1,6 0 1,2-1 0,6 2-1,-1-2 0,-1 2 1,-2-2-2,-3 2 1,-4-2 0,-3 0 0,-7 1 0,-6-1 0,-5 0-1,-5-2 0,-5-1 0,-4-3 0,0-3-1,-2-4-1,4 0 0,0-5-3,12 7-2,-1-16-7,14 13-20,19-12-2,-3 6 0,8 0 1</inkml:trace>
  <inkml:trace contextRef="#ctx0" brushRef="#br0" timeOffset="90915.2001">15809 10432 40,'17'5'32,"-17"-5"0,10 13 1,-11 3-20,1-16-4,0 20-2,0-20-1,10 16-1,-10-16-3,26 9 0,-9-13 0,5-1-1,-1-6 0,5-1 0,-4-2-1,-1-2 0,-6-2 1,-1 2-1,-7-2 1,-1 2 0,-8 2 0,-4 2 0,-6 3 0,-4 2 0,-5 7-1,-2 3 0,-2 5 0,1 5-1,4 4-2,1-5-3,16 13-11,-1-9-17,4-16-1,20 17 0,2-16 0</inkml:trace>
  <inkml:trace contextRef="#ctx0" brushRef="#br0" timeOffset="91231.2181">16599 10298 49,'15'-8'33,"-15"8"0,0 0 1,12 7-23,-24-7-1,10 15-3,-10-3-2,4 11-1,-8 1-3,2 5 1,-5 3-1,0 1 0,2 0-2,0-2-1,6-1-3,-3-13-3,14 7-9,-6-13-18,6-11 1,12-4-1,0-11 1</inkml:trace>
  <inkml:trace contextRef="#ctx0" brushRef="#br0" timeOffset="91650.2419">16872 10204 52,'0'0'34,"12"7"-2,-12-7 2,5 28-26,-18-11-1,7 13 0,-12-2-3,3 8 0,-6 2-3,0 0 0,3-2-1,1-7 0,2-3-1,3-8 1,6-7-1,6-11 1,0 0-1,11-20 0,4 1 0,2-4 0,4-1 0,2-2 0,0 3 2,-2 5-1,-3 5 1,-2 8 0,-16 5 1,16 9 0,-15 4 0,-2 7 0,-3 2 0,3 4 0,-2-2-2,3-1 1,4-1-2,2-5-1,11 2-5,-6-12-28,16-3 1,4-5-2,4-5 1</inkml:trace>
  <inkml:trace contextRef="#ctx0" brushRef="#br0" timeOffset="92266.2774">17346 10411 72,'-25'-1'36,"7"2"-1,-4 8 1,-6-3-29,10 11 0,-8-3-2,5 9-2,1-1-2,3-1 0,1-1 0,7-1-1,4-6 0,5-13-1,0 0 1,22 5 0,-5-15 0,5-4-1,4-3 1,1 1-1,-3-1 1,-2 1 0,-5 5 0,-5 6 0,-12 5 1,5 14-1,-11-1 0,0 0 1,-2 5-1,3 1 0,1-2 0,3-3 0,1-14-1,11 11-1,5-11 1,0-7-2,7-4 1,-3-8-2,9-2 1,-3-7-1,5 0 1,-5-3 0,0 0 2,-2 3 1,-6 2 0,0 6 2,-8-1 2,-1 11-1,-7-1 1,-2 11-1,0 0 0,4 11 0,-10 1-1,1 8-1,-3 6 0,0 4 0,-2 5 0,-1 2-1,0 2 0,1-3 0,4 0-1,1-6-1,4-2-2,-1-11-1,9 6-8,-7-23-23,4 11 1,-4-11-2,11-13 2</inkml:trace>
  <inkml:trace contextRef="#ctx0" brushRef="#br0" timeOffset="92455.2882">17546 10358 78,'0'0'36,"0"0"0,0 0-1,0 0-30,0 0-1,18 8-2,-2 3-1,4 1-4,-4-9-8,8 5-25,-2-4 1,0-2-1,-6-4 0</inkml:trace>
  <inkml:trace contextRef="#ctx0" brushRef="#br0" timeOffset="92918.3147">16416 10422 55,'-15'-6'36,"2"0"0,2 1 1,-6-7-22,17 12-5,-11-1-3,11 1-3,0 0-1,16 7-1,-4-5-2,8 2 1,7 0-1,8-2-1,10 4-4,-3-13-14,13 11-18,6-6 0,5 2 0,3-3-1</inkml:trace>
  <inkml:trace contextRef="#ctx0" brushRef="#br0" timeOffset="93610.3542">18270 10197 38,'-1'-15'28,"1"15"2,0 0 0,2-14-18,-2 14-7,0 0 0,5 28 1,-12-12 0,-1 14 0,-6 2-2,0 10-1,-4 5-1,1 2 0,0-1-1,3-2 0,1-4-1,6-7 1,2-8-1,6-7 1,-1-20 0,8 14 0,3-17 0,3-6 0,4-7 0,4-6 0,1-6-1,5-3 0,0-7 1,4 1 0,-4-5 0,4 2 0,-3 0 0,-1 5 0,-1 2 0,-1 3-1,-5 6 0,-2 2-3,1 11-3,-13-9-16,-7 20-14,16-9 2,-16 9-2,0 0 1</inkml:trace>
  <inkml:trace contextRef="#ctx0" brushRef="#br0" timeOffset="93882.3698">18411 10532 42,'11'-2'31,"5"0"0,-4-9 0,3 1-24,10 9-1,-5-7 0,6 7-3,0 2-5,-4-4-5,6 6-16,-4 1-8,-11-4 0,1 5 0</inkml:trace>
  <inkml:trace contextRef="#ctx0" brushRef="#br0" timeOffset="94123.3836">18585 10520 57,'0'0'33,"-14"16"-1,14-16 2,-19 15-25,15 7-2,-9-9-1,5 11 0,-6-2-3,3 5-1,-3-2 0,3 1-2,0-3 0,3-4-1,4 5-3,4-24-7,-5 22-23,5-22-1,0 12 0,0-12-1</inkml:trace>
  <inkml:trace contextRef="#ctx0" brushRef="#br0" timeOffset="95731.4756">19105 10576 38,'0'0'32,"1"-16"1,-1 16 0,0 0-18,4-20-2,-4 20-3,0 0-4,0 0-2,0 0 0,0 0-2,0 0 0,-2 20 0,-4-6-1,0 5 1,-2 1-2,0 1 1,1 1-1,0-3-1,2-2 0,0-7-1,5 3-3,0-13-8,0 0-21,0 0-2,11-11 2,-11 11-2</inkml:trace>
  <inkml:trace contextRef="#ctx0" brushRef="#br0" timeOffset="95927.4866">19151 10429 58,'1'-17'35,"2"2"0,-1 1-1,-2-9-21,0 23-4,8-21-4,-8 21-1,12-7-4,-12 7-6,20 3-22,-9 1-7,0 7 0,0 3-1</inkml:trace>
  <inkml:trace contextRef="#ctx0" brushRef="#br0" timeOffset="96278.5067">19263 10634 37,'-11'15'31,"7"2"1,4-17 0,-20 11-17,20-11-2,0 0-4,0 0-1,0 0-4,0 0-1,7-17-1,4 6-2,3-2 1,2-1-1,1 1 1,2 1-1,-2 1 2,0 4-1,-3 2 2,-2 6-1,-12-1 0,13 11 0,-13-11 1,2 24-2,-6-8 1,-1 2-1,-1 0-1,0 1 0,0-4 0,2-1-2,5-1-1,-1-13-5,16 17-15,-5-16-14,6-1 2,2-5-1,4 1 1</inkml:trace>
  <inkml:trace contextRef="#ctx0" brushRef="#br0" timeOffset="97090.5533">19642 10621 57,'11'-17'33,"-11"17"1,-1-16 1,-8 4-23,9 12-3,-11-1-2,11 1-1,-18 11-3,5 2 0,-1 1-2,0 4 0,0 2 0,3 2 0,1-2-1,5 0 0,5-4 0,5-3-1,6-3 0,4-6 0,5-3-1,2-6 0,6-1 1,-2-4-1,3 2 1,-4-4 0,-2 3 1,-5 2 0,-4 1 1,-3 4 0,-11 2-1,0 0 1,-2 12 0,2-12 0,-15 18-1,15-18 1,-16 19-1,16-19 0,-14 11 0,14-11 0,0 0 0,0 0 0,8-22 0,1 7 0,5-5-1,3-3 1,1-1-1,1 0 1,0 3-1,-2 3 1,-1 3 0,-1 8-1,-15 7 2,14 3-1,-9 8-1,-2 4 1,-1 2 0,1 1 0,-1 0 0,0 1 0,3-4 0,1-1 0,3-2 0,-9-12 0,23 12 0,-9-10 0,3-2 0,-1-4-1,2-3 1,-1-5 0,1 0 0,-3-4 0,-1-2 0,-3-2 0,-1-1 1,-4 0-1,-2 2 1,-2 3-1,-3 3 1,1 13 0,-12-10-1,12 10 1,-24 18-1,9 0 1,-2 4-1,0 5 1,1 1-1,3 0 1,3 0 0,5-3-1,6-2 0,5-4 0,8-4-2,0-7-2,13 7-9,-5-12-22,7-3 0,2-5-1,1-5 2</inkml:trace>
  <inkml:trace contextRef="#ctx0" brushRef="#br0" timeOffset="97449.5738">20389 10632 59,'0'0'34,"12"-18"1,-12 18-1,0 0-15,-21-7-12,21 7-2,-27 12-1,9 1-1,-5 0-1,0 6-1,-2-1 0,5 0 0,2-1-1,7-2 0,7-5 0,4-10 0,12 11 0,4-12-1,3-2 1,3-2 0,-1-1 0,-2 0 0,-2 1 0,-4 1 0,-13 4 1,0 0-1,2 15 1,-9-4-1,-1 2 0,1 1 0,1 1 0,1-2-2,8-2-1,-3-11-2,17 11-7,-17-11-18,19-13-5,-3 1-1,2-3 2</inkml:trace>
  <inkml:trace contextRef="#ctx0" brushRef="#br0" timeOffset="97706.5885">20547 10603 66,'0'0'33,"0"0"2,0 0 0,-6 14-23,-8-5-5,12 9-2,-4-2-2,6 6-1,0-3 0,5 2-1,0-2-1,4 1 1,-3-5-1,0 0 1,-5-3-1,-3 0 1,2-12-1,-24 19 0,6-12-2,-5-5-1,5 12-10,-3-13-23,6-1 2,15 0-3,-7-11 2</inkml:trace>
  <inkml:trace contextRef="#ctx0" brushRef="#br0" timeOffset="98270.6208">20651 10793 36,'0'0'32,"0"0"-2,0 0 3,0 0-17,12-4-7,-12 4-3,25-15-2,-9 5-2,1-1-1,1-1-1,-1-2 0,-2-1 0,-5 3 1,-6 0 0,-4 12 1,0-17 0,0 17 1,-18 1 0,6 10 1,-8-1 1,6 7-1,-5-2 0,6 7-1,-2-2 0,9-1 0,3-2-2,5-5 0,5 2-4,-7-14-4,31 12-25,-14-11-5,5-3 2,-1-3-2</inkml:trace>
  <inkml:trace contextRef="#ctx0" brushRef="#br0" timeOffset="98577.6384">20967 10710 88,'0'0'35,"-9"-12"-2,9 12-7,-24 0-20,24 0-1,-19 7-2,19-7 0,-16 17-1,15-6-1,1 2 0,8 2 1,4-1-2,6 2 2,0-3-1,1 1 0,0-2 0,-5-1 0,-3-1 0,-11-10 0,-1 17 0,-11-10-2,-10-1 1,-6-1-2,-3 0 1,-3-2-5,9 6-2,-10-15-20,13 8-9,7-2 1,15 0-2</inkml:trace>
  <inkml:trace contextRef="#ctx0" brushRef="#br0" timeOffset="100671.7581">21493 10664 67,'0'0'34,"2"-20"1,-2 20-1,8-12-25,-8 12-2,0 0-2,-1-11-2,1 11 0,-5 20-1,-1-2-1,-3 0 0,1 6 1,-3 0-2,2 3 1,3-4-1,1-2 0,5-5 0,4-4-1,7-5 1,5-4-1,6-5 1,2-3-1,7-2 0,-1-1 1,2-1-1,-5 2 1,-4 1 0,-5 0 1,-5 2-1,-13 4 0,0 0 1,0 0-1,-2 13 0,2-13 0,-7 14 0,7-14 0,0 14-1,0-14 1,18 9-1,-2-9 0,6 1 0,1-5-1,4 1 1,-1-4 0,1 0 1,-4 1 0,-6 0 1,-1 3 0,-16 3-1,16-5 1,-16 5 0,0 0 0,0 0 0,1 16-1,-1-16 0,2 12-1,-2-12-3,0 0-4,25 11-23,-25-11-4,18-2 1,-18 2-1</inkml:trace>
  <inkml:trace contextRef="#ctx0" brushRef="#br0" timeOffset="100858.7687">21934 10530 82,'0'0'34,"-7"-13"-1,7 13 0,0 0-28,0 0-4,13 17-9,-8-6-26,6 1 0,4 0 0,-1 0 0</inkml:trace>
  <inkml:trace contextRef="#ctx0" brushRef="#br0" timeOffset="101093.7821">22166 10619 61,'5'17'35,"-9"-6"-1,-1 3 0,-9 0-23,11 15-1,-13-6-2,5 8-3,-5-2-2,4 2-2,-1-3 0,4-3-2,2-3 0,-2-7-2,9-1-2,0-14-6,0 0-15,0 0-10,16-4 1,-6-8 1</inkml:trace>
  <inkml:trace contextRef="#ctx0" brushRef="#br0" timeOffset="101469.8038">22395 10573 68,'13'-7'34,"-13"7"0,0 0 1,0 30-23,-17-17-6,7 12 0,-10-1-3,3 6 0,-2 0-2,2-3-1,4-3-1,4-7 0,7-3-1,2-14 0,13 7-1,-2-14 0,7-3 0,-1-6-1,6 3 1,-5-6 1,1 7 1,-5 0 0,-3 6 2,-11 6 1,0 0 0,0 21 1,-11-5-1,0 7 1,-4 2-1,2 2 0,-1-2-1,1-2-3,9 0-2,-6-10-8,12-1-21,-2-12-2,-2 15 0,2-15 1</inkml:trace>
  <inkml:trace contextRef="#ctx0" brushRef="#br0" timeOffset="101717.818">22066 10826 60,'-20'-5'36,"4"-1"-2,5 0 2,4-5-18,7 11-10,0 0-2,12-6-3,2 4-2,8-2 0,3 4-3,6-6-1,7 10-6,-7-4-26,10-3 0,-3 2 0,-2-1 0</inkml:trace>
  <inkml:trace contextRef="#ctx0" brushRef="#br0" timeOffset="102618.8695">22882 10721 59,'0'0'35,"9"-20"0,-9 20 0,11 0-21,-22 0-4,10 15-3,-10-2-2,2 11-2,-5 2-1,3 4 0,-3 1 0,4-1-2,2-5 1,3-3-1,3-6 0,2-16-2,10 15 2,-10-15-1,25-9-1,-7-5 1,4-2-2,4-7 3,2-3-2,-1-2 2,0 0 0,-3 3 1,-4 1 0,-5 5 1,-4 5 0,-11 14 0,0 0 0,0 0 0,2 12 0,-9 5 0,-5 7-1,1 7-1,-2 4 1,-2 2 0,-1 2-1,-1 1 0,0 2 1,0-2-2,-2-3 2,-2 0-1,-1-7 0,-4 0 0,-3-4-1,-3-2 1,-3-6 0,-4-5-2,2-1-1,-6-12-3,15 15-13,-2-18-18,10 0-1,7-5 1,13 8 0</inkml:trace>
  <inkml:trace contextRef="#ctx0" brushRef="#br0" timeOffset="102993.8909">23416 11040 78,'0'0'33,"13"0"1,-13 0-3,0 0-33,0 0-29,0 0-2,11 8 1,-11-8-3</inkml:trace>
  <inkml:trace contextRef="#ctx0" brushRef="#br0" timeOffset="106227.0759">18678 14254 26,'0'0'31,"0"0"0,-14-13 1,14 13-11,-18-9-5,18 9-6,0 0-3,0 0-2,-11-2-1,11 2-1,0 0-1,0 0 0,0 0-1,0 0 1,11 8-1,-11-8 1,17 5-1,-4-4 0,2-1 0,3 0 0,1-1 0,1 2 0,1-2 0,1 1 0,1-1 0,2 1-1,-1 1 1,3-1-1,1 1 1,2 1-1,3-2 0,2 2 0,-1-3-1,0 1 1,0-1 0,-1-1 0,-1 2-1,-4 0 2,1-1-1,0 0 0,3 1 0,0 0 0,2-1 0,0 0 0,0-1 0,-1 0-1,-1 1 1,-3-1 0,-2 1 0,-3 0-1,-1 1 0,-3-1 0,4 1-1,-5-4-1,6 5-1,-8-7-3,10 12-7,-15-8-20,6 1-2,-7-2 2,-11 3 0</inkml:trace>
  <inkml:trace contextRef="#ctx0" brushRef="#br0" timeOffset="106814.1095">19682 14112 44,'0'0'34,"0"0"1,-4-12-1,-4 0-14,8 12-6,0 0-4,0 0-4,0 0-2,11 2-1,-11-2-1,11 9-1,-11-9 0,18 13 0,-6-6-1,5 1 0,1 1 0,-3 0 0,1 1 0,0-2 0,-4 1 0,-1-1-1,-11-8 1,11 16 1,-11-16 0,-9 22 0,-4-9-1,-1 4 1,-7 0 0,-1 4 0,-5-1-1,0 0-1,4 0-1,-3-6-3,13 10-12,-3-17-20,16-7 0,-16 11 0,16-11-1</inkml:trace>
  <inkml:trace contextRef="#ctx0" brushRef="#br0" timeOffset="107466.1467">20176 14130 54,'0'0'35,"0"0"-1,0 0 2,0 0-19,0 0-7,-3 14-4,-2-3-3,4 6-1,-2 0 0,3 2-1,1-1-1,3-2 0,3-1-2,-7-15 0,25 12-1,-12-17 0,8 0-1,-6-10 0,4 3 0,-4-7 1,3 1 1,-4-1 2,-3 2 1,-2 5 2,-4 0 1,-5 12 0,7-11 1,-7 11 0,0 0 0,7 18-2,-11-5 0,4 4 0,-5 3-1,1 7 0,-2 2-1,1 5 0,1 2-1,-1 1 1,-1 0-1,-1 1 1,0-4-1,-3-4 0,-4-2 1,-3-6 0,-7-4-1,-2-4 0,-7-3 0,-3-5 0,1-3-2,-3-6-4,16 3-29,-10-9-3,13 3 0,-1-3-1</inkml:trace>
  <inkml:trace contextRef="#ctx0" brushRef="#br0" timeOffset="120833.9113">7158 11246 49,'-14'-6'33,"14"6"1,-16-14-9,16 14-10,-11-5-3,11 5-3,0 0-4,0 0-2,0 0 0,0 0-2,0 0 0,0 0 0,24 6 0,-5-3 0,3-4 0,7 4-1,4-3 0,3 1 0,2-1 0,2-1 0,3 2-1,-1-2 0,5-1-1,-3-2-1,9 6-4,-9-14-6,12 11-21,-9-3 0,-4 2-1,-4 0 0</inkml:trace>
  <inkml:trace contextRef="#ctx0" brushRef="#br0" timeOffset="122005.9784">7575 11079 43,'0'0'35,"-8"-16"-1,8 16 2,0 0-20,-13-15-4,13 15-4,0 0-4,0 0-2,13 9 0,-13-9-1,22 13 0,-5-3 0,3 1-1,5 1 0,2 0 1,0 0-2,2 0 1,0 1 0,-2-3 0,-4 1 0,-2-1 0,-3-1 0,-6-2 0,-12-7 0,15 14 1,-15-14 0,-1 13-1,1-13 1,-18 15 0,2-4 1,-6 4-2,-4 3 1,-4 3-1,-3 2 0,-4 5 0,0 0-2,2 3-1,-4-4-3,16 7-21,-7-10-10,7 0 1,4-4-1</inkml:trace>
  <inkml:trace contextRef="#ctx0" brushRef="#br0" timeOffset="123698.0752">8459 11222 48,'-1'-11'34,"-1"0"1,-4-1 1,6 12-21,-8-21-3,8 21-3,-11-15-3,11 15-2,-20-8-1,9 11 0,-3 2-2,-2 8 0,-4 6 0,-1 7 0,-1 7-1,5 1 1,-1 1-1,3 1 1,6-2-1,4-1 1,7-8-1,7-6 1,7-5-2,4-7 0,11 1-3,-1-12-3,18 9-7,-13-18-16,13 4-7,-2-4 0,0 1 1,-10-11 12,9 14 11,-15-10 8,-8-1 13,3 7 16,-11-4 10,-5 1 0,-5-2 1,-4 18-10,-4-33-9,4 33-4,-6-27-5,6 27-1,-13-19-2,13 19-1,-20-8-1,8 12-1,-2 2 0,-4 10 0,0 2-1,-1 5 1,0 4-1,2 1 0,3 1 0,1-2 1,6-3-2,6-6 1,4-3 0,-3-15-1,22 15 0,-6-15 1,5-5-1,0-6 0,2-4 0,0-3 0,-2-3 1,-4 2-1,-2 1 1,-3 2 0,-5 4 1,-7 12-1,0 0 1,0 0-1,0 0 0,10 17 1,-10-4-1,2 4 0,2 0-1,1-3 0,6-1-2,0-9-2,10 3-3,-7-16-1,13 8-2,-10-17 1,10 9 2,-11-14 1,4 6 3,-6-1 4,-5-3 5,2 12 2,-10-8 2,-1 17 0,0 0 0,0 0-2,-7 19-1,4 2-2,-4-2-2,3 3 0,1 0-1,0-1-1,3-7 0,4-3-1,-4-11 1,17 5-1,-5-10 1,3-6-1,2-3 0,1-6 1,2-2-1,-3 0 1,-1 1 1,-2 5-1,-4 1 2,-10 15-1,0 0 0,0 0 0,0 0-1,2 25 1,-4-8-1,-2 0-1,7 2-1,-3-8-3,13 7-9,-13-18-23,27 7 0,-7-9 0,4-4 0</inkml:trace>
  <inkml:trace contextRef="#ctx0" brushRef="#br0" timeOffset="123974.0909">9386 11254 79,'-4'-11'37,"4"11"0,-21-4-1,21 4-28,-26 15-2,18-2-2,-6 1-2,7 3-1,6 3-1,3 0 0,4 0 0,2 1 0,1-3 1,-1-1-1,-1-1 0,-5-2 0,-3-1 1,-6 0-1,-5-1-1,-4-5 0,0 3-2,-5-8-4,11 9-5,-10-18-12,20 7-13,0 0 0,1-12 1,12 3-1</inkml:trace>
  <inkml:trace contextRef="#ctx0" brushRef="#br0" timeOffset="124282.1086">9477 11428 26,'21'0'31,"-8"-3"0,4 0 1,-5 2-12,-4-14-6,9 7-6,-8-10-3,7 4-2,-7-4 0,1 1 0,-7-1 0,2 6 0,-7 0 0,2 12 0,-12-8 0,12 8 1,-24 13-1,15 2 0,-6 2-1,5 5 1,-1 1-1,5 2 0,1-2-1,6-2 0,4-1-1,4-4-1,7-2-2,-3-10-3,16 8-11,-4-13-20,4-2 0,-1-6-1,3-2 1</inkml:trace>
  <inkml:trace contextRef="#ctx0" brushRef="#br0" timeOffset="124583.1258">9889 11319 76,'0'0'37,"-1"-11"0,1 11 0,-17 5-29,1-3-2,16-2-2,-21 19-2,12-6-1,0 0-1,5 2 0,6-2 0,4 1 0,2-3 0,5 1 0,1-1 0,1-2 1,-1 1-1,0-1 0,-14-9 1,13 19 0,-13-19-1,-9 19 0,-5-8 1,-5 1-2,-3 1 0,-4-6-3,8 10-10,-5-11-24,8-1 2,15-5-2,0 0 1</inkml:trace>
  <inkml:trace contextRef="#ctx0" brushRef="#br0" timeOffset="125259.1644">10694 11141 78,'-16'-5'36,"-2"2"1,-2 7-1,-9 1-31,6 11-2,-9-1 0,1 12-1,-4 5-1,1 5 0,-2 2 0,5 5 0,1-3 0,6 2 0,8-5 0,6-1 0,7-7-1,6-2 1,7-7-1,11-4 0,2-8 0,6-4 0,3-5 0,2-6-1,4-6 1,0-7-2,-2-7 1,-4-8 0,0-5 0,-6-8-1,-3 0 1,-5-4-1,-6 1 2,-6 4-1,-7 6 2,-4 8 0,-7 8 1,-3 13 0,-2 7 0,-1 9 0,-5 6 0,5 7 0,2 7-1,-1 4 1,3 5-1,6 2 0,0 2-1,6 3 1,3-2-1,6 0 1,3-5-1,4-2-1,4-2-1,3-11-2,10 9-11,-4-18-23,7-2 0,-4-8-1,5 0 1</inkml:trace>
  <inkml:trace contextRef="#ctx0" brushRef="#br0" timeOffset="125907.2015">11004 11483 55,'0'0'35,"0"0"-1,-11 14 1,-1-9-26,10 12-1,-7-6-3,5 9 0,-6-5-3,5 1 0,-1-2-1,4-3 0,2-11-1,-6 12-1,6-12-1,0 0-3,0 0-2,7-23-3,4 17-5,-16-16-12,9 0-7,-1-5-1,-1-4 2</inkml:trace>
  <inkml:trace contextRef="#ctx0" brushRef="#br0" timeOffset="126071.2109">10987 11309 57,'5'-19'38,"-3"2"0,-2 17-1,-2-28-18,2 28-6,0 0-5,14-10-3,-14 10-2,0 0-1,16 4-3,-16-4-2,21 15-4,-21-15-22,14 17-9,-6-3-2,4 5 2</inkml:trace>
  <inkml:trace contextRef="#ctx0" brushRef="#br0" timeOffset="126470.2337">11114 11471 46,'1'16'33,"-6"-4"2,5-12-6,5 28-15,-16-22-3,13 9-1,-2-15-3,-6 14-2,6-14-1,0 0-2,0 0 0,0 0 0,9-14-1,-9 14-1,16-19 1,-5 8-1,-2-1 0,5 1 0,0 1 1,2 3-1,-1 1 1,1 4 0,-2 0 1,-3 6-1,-11-4 1,18 18 0,-16-6 0,-4 5 0,-3-1-1,-1 1 1,-1-1-1,3-3-1,4-13 0,-14 18 0,14-18-1,0 0-2,0 0-1,0 0-6,25 4-18,-25-4-11,23-16 1,-12 2-1</inkml:trace>
  <inkml:trace contextRef="#ctx0" brushRef="#br0" timeOffset="126734.2487">11363 11489 73,'0'0'37,"0"0"0,0 0 0,0 0-26,0 13-5,-5-1-2,2 7-2,0 0 0,1 2-1,0-1-1,4 1 0,3-4 0,1-4 1,-6-13 0,21 10-1,-7-12 0,1-4 1,3-5-1,-1-5 1,1-6 0,-2-2-1,1-2-1,-6-4 0,3 6-5,-15-12-27,5 7-4,-8 0-3,-1 5 2</inkml:trace>
  <inkml:trace contextRef="#ctx0" brushRef="#br0" timeOffset="129602.4127">12093 11507 17,'0'0'31,"0"0"2,14-10 0,-14 10-12,5-10-4,6 11-4,-15-13-3,4 12-4,8-19-1,-8 19-1,1-19-1,-1 19-1,-10-17 0,10 17-1,-19-7 0,4 12-1,-2 4 0,-5 6 1,-1 7-2,1 2 1,1 1 0,4 3 0,3-2 0,7-4 0,5-4 0,2-18 1,19 12-1,0-14 0,5-4 0,2-7-1,2-5 1,0-5-1,1-5 0,-3-5 0,-3-2 1,-4-7-2,-4 1 2,-2-3-1,-3 1 1,-4 3 0,0 6 1,-2 5-1,-1 5 2,-3 9-2,1 4 1,-1 11 1,0 0-1,-5 21 0,-2 1-1,-1 6 1,1 7 0,0 3-1,-3 2 0,4 1 1,0-2-2,2-3 0,6-2-1,1-7-1,8 3-5,-11-18-15,13 4-13,-1-7-2,3-3 2,0-5-1</inkml:trace>
  <inkml:trace contextRef="#ctx0" brushRef="#br0" timeOffset="129946.4324">12377 11538 61,'0'0'34,"0"0"1,0 0-1,16 6-28,-15-17 0,11 7-2,-2-7-2,3 0-1,0-3 0,0-2 0,-3-2-1,-2 1 1,-4 0 0,-2 2 0,-6 3 1,4 12-1,-19-7 1,7 12-1,-6 3 1,1 8 0,1 3 0,-1 4 0,1-1-1,5 2 1,2-3-1,7 0 0,6-3-1,5-5-1,8-1-3,0-12-6,18 3-26,-5-3-2,4-3 1,-1-5 0</inkml:trace>
  <inkml:trace contextRef="#ctx0" brushRef="#br0" timeOffset="130774.4799">12763 11459 67,'0'-14'36,"0"14"-1,-14-13 2,0 3-29,14 10 0,-21-1-2,21 1-1,-22 10-1,11 1-1,-3 2-1,1 5-1,0 0 0,2 3 0,2 0 0,4-1-1,3-1 0,3-5 0,6-3-1,5-4 0,6-3 0,1-5-2,5-4 1,1-7-1,5 1 0,-2-7-1,1 2 2,-6 0-1,-3 3 2,-2-2 0,-5 7 0,-13 8 2,15-3 0,-15 3 0,-3 21-1,0-5 1,-2 1 0,0 3 0,-3 1-1,4-5 1,-3-3-1,5-2 0,2-11 0,0 0 0,0 0 0,0 0 0,13-15 0,-3 2 0,4-2 0,-2 0 0,4-1 0,0 1 0,-1 3 1,0 4-1,1 2 0,-1 4 1,-1 5-1,1 0 0,-2 2 0,2 3 1,-3-1-1,2-1 0,-2 1 0,-1-2-1,0 0 1,0-3 0,0 1 0,1-4 0,0-1 0,0 0 0,2-4 0,0-1 0,1-2 0,-1-2-1,-1-1 2,-2 0-1,0-1 0,-3-1 0,-1 2 1,-3 1-1,-4 11 1,5-16 0,-5 16-1,0 0 1,0 0-1,0 0 0,-14 13 0,9-1 0,-1 1 0,1 3 0,2 0 0,1-2 0,6 1-2,3-4-1,11 2-4,-6-15-7,17 5-21,-4-3-2,3-1 1,2-4-1</inkml:trace>
  <inkml:trace contextRef="#ctx0" brushRef="#br0" timeOffset="131150.5013">13546 11507 35,'5'-11'35,"-5"11"1,11-19 0,-16 1-12,5 18-9,-11-14-5,11 14-3,-18-1-3,18 1-1,-27 18 0,11-1-2,-1 1 0,1 4 1,2 0-2,1 0 1,5-4 0,3-1-1,4-6 0,1-11 0,14 6 0,0-9-1,2-6 1,3-2-1,2-3 1,0-5-1,-3 5 1,-3 0 0,-4 5 0,-11 9-1,13-5 1,-13 5 1,-7 16-2,2-4 2,0 2-2,0 5 1,6-1-2,-1-6-2,10 6-3,-10-18-10,28 5-19,-10-6-2,4-3 1,0-7 0</inkml:trace>
  <inkml:trace contextRef="#ctx0" brushRef="#br0" timeOffset="131374.5142">13783 11501 72,'7'-13'37,"-7"13"-1,0 0-3,-3-15-21,3 15-5,1 15-3,4-2-1,-3 0-1,6 4-1,-2 0 0,2 2-1,-2-2 1,0 1-2,-4 0 2,-6-2-1,-6 0 1,-6-2-3,-2 1 0,-6-9-7,10 6-29,-7-8 2,8-3-3,13-1 1</inkml:trace>
  <inkml:trace contextRef="#ctx0" brushRef="#br0" timeOffset="131714.5337">13956 11584 69,'0'0'35,"16"0"2,-16 0-2,21-2-28,-21 2-3,29-12 0,-13 1-1,6 2-2,0-5 0,-2 1-1,-6-3 0,1 4 0,-8-1 0,-7 13 0,3-16 1,-3 16 0,-21 2 0,7 7 1,-3 2-1,1 5 1,1 1 0,1 3 0,3-2-1,9 3 0,3-2 0,6-3-1,6 0-2,4-9-2,9 9-8,-10-13-26,11-3 2,-2-7-3,1 0 2</inkml:trace>
  <inkml:trace contextRef="#ctx0" brushRef="#br0" timeOffset="131990.5495">14404 11512 85,'15'-15'39,"-15"15"-1,0 0 1,-12-12-33,12 12-2,-11 11-1,11-11-2,-10 20 0,5-7-1,1 0-1,8 2 1,1 0 0,7-2 0,2-2 0,1 1 0,1-2 0,-1-2 1,-4-1-1,-11-7 0,1 17 0,-14-8-1,-14 3 0,-8-5-4,5 9-27,-11-5-7,5-1 1,3-3-1</inkml:trace>
  <inkml:trace contextRef="#ctx0" brushRef="#br0" timeOffset="148790.5104">15089 11459 1,'-2'-11'27,"2"11"2,0 0 1,-13-17-12,13 17 0,0 0-5,0 0-2,-7-11-4,7 11-2,0 0-1,-4 13-1,4-13 0,-8 24-2,-2-5 0,0 2 1,-2 5-2,1-2 1,-2 1 0,-1-2 0,3-4-1,2-3 1,1-4 0,8-12 0,-7 11 0,7-11 0,0 0-1,0 0 1,4-12-1,-4 12 0,13-23 0,-4 8-1,4-3 1,2-2 0,2-1 0,3 0 0,2 0 0,3 3 0,-3 0 0,1 5 0,-4 2 1,-1 5 0,-3 3 0,-2 7 0,-13-4 0,9 19 0,-11-3 0,0 3 0,-6 2-1,1 0 1,-3-2-1,2-2 1,0-5-2,1-1 1,7-11 0,0 0 0,-11 9 0,11-9 0,0 0 0,5-15-1,-5 15 1,12-19-1,-2 8 1,2-4 0,4 2 0,1-1 0,2 1 0,2 1 0,0 2 0,1 1 1,-3 0-1,-1 3 1,-4 1-1,0 3 1,-14 2 0,16 2 0,-16-2 0,6 15 1,-9-4-1,1 2 0,-3 4-1,0 1 1,-1-2 0,0 2-1,-2 0 0,4-1-1,4 0-1,0-17-4,11 27-11,-11-27-20,22 10 2,-8-10-2,6-5 2</inkml:trace>
  <inkml:trace contextRef="#ctx0" brushRef="#br0" timeOffset="149150.531">15604 11524 40,'-13'7'33,"7"6"0,-7-5 1,1 2-19,6 8-8,-9-6-2,13 8 0,-4-7-1,6 2-2,0-15 0,10 20 0,-10-20-1,20 4 1,-5-9-1,2-2 0,-1-4-1,0-3 1,0-1-1,-3-4 0,-2 0 1,-2 2 0,-8 0 0,-2 2 0,-7 1 0,-3 4 0,-6 3 0,0 3 0,-5 5-1,-2 3 0,4 7-3,-2-4-2,16 15-9,0-10-22,6-1 1,0-11-1,17 16 1</inkml:trace>
  <inkml:trace contextRef="#ctx0" brushRef="#br0" timeOffset="149510.5513">15842 11495 54,'0'0'34,"3"17"0,-8-5 0,-11 2-27,16 9 1,-10-6-2,10 7-2,-5-6-1,4 0-3,-2-6 1,3-1 0,0-11 0,0 0-1,0 0 0,7-15 0,-6-1-1,4-4 2,0-4-1,3 0 0,-2 0 0,3 3 1,2 1 1,1 5-1,-1 1 1,1 6-1,-1 2 0,4 2-1,-1 3-1,1-3-3,7 13-20,-4-9-12,2 0 1,1 2-2,-2 2 2</inkml:trace>
  <inkml:trace contextRef="#ctx0" brushRef="#br0" timeOffset="149902.574">16161 11591 36,'0'0'29,"0"0"0,0 0-6,0 0-13,20-10 0,-12-6-2,9 9-3,-3-10-1,5 6 0,-8-5 0,5 6 0,-8-6-1,-8 16 1,6-22-1,-6 22 0,-12-12 0,-1 13 0,-8 1 0,0 7-1,-7 2 1,6 6 0,-5 0 1,7 5-1,1-2 0,8 5-1,6-4 0,9 3 0,8-5-1,9-1 0,8-2-2,7-6-2,9 3-3,-6-12-27,13 0-5,-2-5-1,0-3 1</inkml:trace>
  <inkml:trace contextRef="#ctx0" brushRef="#br0" timeOffset="153878.8013">16777 11476 35,'0'0'32,"9"-15"1,-9 15-1,0 0-18,0 0-5,0 0-1,0 0-3,12 11-1,-15 1-2,2 9 0,-5-3 0,0 7 0,-3 1 0,3 2-1,-1-4 0,2 0-1,1-4 1,3-4-1,2-4 1,-1-12-1,11 11 1,-11-11-1,24-6 0,-6-5 1,4-4-1,2-2 0,4-3 0,3-2 0,-3 0 0,0 2 0,-4 1 0,-4 7 0,-4 2 1,-4 6 0,-12 4 1,0 0-1,7 17 0,-10-2 1,-3 3-1,2 4 0,-1 0 0,0-1 0,3-3-1,1-2 0,3-6 1,-2-10-2,18 10 1,-2-16-1,4-4 0,4-2 1,7-3-1,0-4 1,1 1-1,-3-1 1,1 0 0,-7 7 0,-6 3 0,-4 4 0,-13 5 1,16 6 0,-13 5 0,-2 2 0,-1 4 0,2 3 0,3-1 0,0-1-1,2-2 1,2-5-3,3-1 1,-12-10-3,28 4-5,-23-19-15,6 2-12,-5-5-1,-1-4 1,-5-4 0</inkml:trace>
  <inkml:trace contextRef="#ctx0" brushRef="#br0" timeOffset="154042.8108">17304 11349 61,'0'0'33,"-6"-11"-1,6 11 0,11 2-28,-11-2-4,11 5-12,-11-5-19,21 15-2,-10-6 1,4 3-1</inkml:trace>
  <inkml:trace contextRef="#ctx0" brushRef="#br0" timeOffset="154325.827">17619 11382 47,'0'0'34,"11"6"0,-11-6 2,0 0-23,8 32-3,-17-18-2,8 16-1,-9-4-4,2 8 0,-7 0-1,1 4-1,-4-4 0,1-1 0,-1-6-1,1-2-1,2-6 1,2-4-2,13-15 0,-13 9-2,13-9-3,5-15-5,16 5-16,-5-9-8,3-7 1,5-3 0</inkml:trace>
  <inkml:trace contextRef="#ctx0" brushRef="#br0" timeOffset="154701.8485">17738 11466 39,'19'-18'34,"0"7"0,-5 2 0,-8-4-16,11 19-5,-17-6-4,11 13-3,-13 1-3,-2 10 0,-6 0-2,1 7 1,-7 0-2,1 1 1,-1-7-1,4-3 0,2-5 0,10-17 0,-3 12 0,3-12 0,20-11 0,-2-3-1,3-1 1,3 1 0,0 0-1,-1 5 1,-3 5 0,-8 6 0,-12-2 0,10 26 0,-14-7 2,-3 4-2,-3 0 1,1 2-1,0-2 1,1-4-2,5-6 0,3-13-1,-1 20-3,1-20-4,0 0-17,0 0-9,0 0-1,-4-21 0</inkml:trace>
  <inkml:trace contextRef="#ctx0" brushRef="#br0" timeOffset="154933.8615">17516 11595 64,'-20'-6'34,"2"-1"1,3-5-5,15 12-19,-13-3-4,13 3-2,0 0-3,15-2-1,-1 2 0,5 0-2,6 2 0,0-5-3,13 12-11,-4-8-20,4 0 1,-2 2-2,3-1 1</inkml:trace>
  <inkml:trace contextRef="#ctx0" brushRef="#br0" timeOffset="155234.8789">18392 11570 67,'4'-14'35,"-4"14"-1,0 0 1,0 0-29,-7 17-2,0-1-1,3 7-1,-4 2-1,1 4-1,-4 0 0,1-2-1,3 0-2,-3-10-5,11 3-10,-1-20-16,0 0-2,0 0 2,-7-14 0</inkml:trace>
  <inkml:trace contextRef="#ctx0" brushRef="#br0" timeOffset="155410.8889">18413 11352 64,'0'0'33,"6"-12"1,-6 12-2,0 0-23,13 6-11,-13-6-13,16 16-17,-1-2-2,-2-1 1,4 6-1</inkml:trace>
  <inkml:trace contextRef="#ctx0" brushRef="#br0" timeOffset="155730.9073">18595 11590 35,'-4'24'30,"-5"-5"3,1 3-2,-3 3-18,-5-15-4,13 9-2,-9-13 0,12-6-3,0 0-1,0 0-1,0 0-2,10-17 2,1 1-2,5 1 1,2-2-2,3 4 3,-2-1-2,1 6 2,-5 3 0,1 9 1,-16-4 0,14 17 0,-13-4 0,2 6-1,-3-2 0,1 2-2,0-1-1,-1-3-3,11 7-8,-11-22-24,17 14 0,-1-13 0,4-1-1</inkml:trace>
  <inkml:trace contextRef="#ctx0" brushRef="#br0" timeOffset="156284.9389">18974 11633 56,'4'-10'34,"-4"10"1,-3-17-1,3 17-23,-17-4-4,17 4-2,-19 7-1,8 3-1,-4 3-1,0 7-1,2-1 1,1 2-1,3-1 0,2 1-2,6-3 2,3-3-2,7-4 0,2-5-1,6-3 0,0-4-1,10-1 0,-3-7-1,5 3 1,-3-4 0,1 2 2,-5 1 0,-4-1 1,-1 5 1,-17 3 1,16 2 1,-16-2-1,0 15 0,-5-4 0,2 1-1,-2 0 0,1 0 0,-1-1 0,5-11-1,-2 11 0,2-11 0,0 0 1,13-16-1,-4 2 0,2-5 0,2-4 0,2-2 0,2-1 0,0 3 1,-2 1-1,0 7 1,0 1 0,-1 8 0,-3 6 0,-11 0 0,17 16-1,-9-4-1,1 4 0,-3-4-4,8 9-5,-11-9-25,8-1 0,-11-11 0,23 12-1</inkml:trace>
  <inkml:trace contextRef="#ctx0" brushRef="#br0" timeOffset="156633.9589">19415 11792 36,'0'0'31,"0"0"-1,14 9 1,3-10-20,-7-11-2,12 4-2,-7-6-2,8-1-2,-7-1-2,2-1 0,-6-2-1,-3 3 2,-8 2-1,-3 3 2,2 11-1,-21-10 2,3 9 1,2 11 0,-5-2 0,6 9-1,-3-1 1,10 4-2,-2 0 0,9 2-2,5-2 0,5-3-1,8 0-3,0-7-3,15 7-8,-11-11-22,10-5-1,-1-7 1,0-2-1</inkml:trace>
  <inkml:trace contextRef="#ctx0" brushRef="#br0" timeOffset="157029.9814">19836 11669 81,'6'-14'37,"-6"14"-2,-17 4 2,0 0-31,3 9-2,-5 1 0,-1 7-2,-2 1-1,2 2-1,1-1 1,5-1-2,3-2 1,2-5 0,7-1-1,2-14 1,9 11-1,2-13 1,4-2-1,2-6-1,1-2 1,3-4 0,1-1 0,-4 1 0,-2 2 0,-5 0 1,-11 14 1,17-17-1,-17 17 2,0 0-1,0 0 0,0 12 1,0-12-2,-3 23 1,2-8 0,1 1-1,2 0 0,0-4-1,7 4-4,-9-16-11,13 10-21,-2-7 1,4-2-1,-2-5 1</inkml:trace>
  <inkml:trace contextRef="#ctx0" brushRef="#br0" timeOffset="157354.0002">20115 11693 75,'0'0'35,"2"-16"1,-2 16-1,0 0-29,0 0-1,-8 12-2,8-12 0,-1 18-2,3-4 1,3-1-2,1-2 1,3 0-1,-2 0 0,2 0 0,-9-11 1,8 19-1,-8-19 0,-8 19 0,-3-11 0,-5 1 0,-5 0 0,-3 0 0,1 0-1,-2-3 0,6 3-2,0-8-1,19-1-4,-14 9-26,14-9-2,18-6 0,3 0 0</inkml:trace>
  <inkml:trace contextRef="#ctx0" brushRef="#br0" timeOffset="157586.0134">20335 11774 72,'12'-5'36,"-12"5"-2,0 0 0,16 14-29,-16-14-1,0 19-1,-1-8-2,0 1 0,1 3-1,0-15-1,-2 22-2,2-22-3,5 14-5,-5-14-12,0 0-11,0-12 0,0 12-1,5-19 2</inkml:trace>
  <inkml:trace contextRef="#ctx0" brushRef="#br0" timeOffset="157767.0238">20373 11633 41,'-4'-15'33,"4"3"-1,0 12 1,-7-24-21,7 24-2,0 0-4,12-3-3,-12 3-5,0 0-11,0 0-18,17 8-2,-17-8 1,16 9-1</inkml:trace>
  <inkml:trace contextRef="#ctx0" brushRef="#br0" timeOffset="158210.0491">20533 11745 44,'0'0'34,"1"13"0,-1-13-1,-11 3-18,11-3-5,-2 11-3,2-11-3,-3 12-2,3-12-1,-4 15-1,4-15 1,-4 14-1,4-14 0,0 0 0,-3 12 1,3-12-1,0 0 0,20-6 0,-6 0 1,5-1-1,1 0 0,2 0 0,2 1 0,-4 0 1,-1 3-1,-6 0 1,-2 6 0,-11-3 0,12 7 0,-12-7 0,5 13 0,-5-13-1,6 19 0,0-9-1,-6-10-4,24 22-7,-24-22-19,24 8-4,-7-8 0,5-2 0</inkml:trace>
  <inkml:trace contextRef="#ctx0" brushRef="#br0" timeOffset="158654.0743">20966 11739 57,'4'-13'34,"-4"13"2,-10-16 0,10 16-20,-29 2-5,15 7-6,-10-3 0,7 7-3,-4 1 1,8 1-3,0 0 1,9 0-1,5-5 0,4 1-1,7-3 0,2-3 0,2-2 0,0-3 0,3-1-1,-4-3 1,0 1 0,-3-3 1,-12 6 0,15-9 0,-15 9 1,0 0-1,0 0 1,0 0 1,0 16-1,-6 5 0,-2 3 0,2 7 0,-1 5 0,0 5 1,3 0-2,2 2 1,-1-3 0,3-4-1,-1-6 1,-2-3 0,-1-6-1,-4-7 1,-9-4-1,-6-4 0,-6-1-3,-14-12-8,0 9-25,-9-4-2,1 0 0,0-2-1</inkml:trace>
  <inkml:trace contextRef="#ctx0" brushRef="#br0" timeOffset="161698.2486">21501 11677 42,'0'0'32,"2"-12"1,-2 12-1,0 0-17,0 0-6,0 0-1,-6 11-3,1 2-3,-5-2 1,1 7-3,-2-1 2,-2 5-1,5-4 0,-1 2-2,4-4 1,4-3 0,6 0-1,-5-13-1,20 15-1,-7-16-1,9 3-1,-2-10 0,6 2 0,-4-9 0,8 4 1,-8-6 1,-2 3 3,-1-1 2,-7-1 1,0 6 2,-12 10 0,9-12 0,-9 12 0,0 0-1,-14 10 0,11 3-1,-6 2-1,5 7-1,-2 2 0,1 6 1,1 2-2,1 4 1,-1 2 0,1 2-1,-2-2 0,0-2 1,-2-6-1,-1-2 1,-1-6-1,-5-5 1,-3-8-1,-5-7 0,-4-2-2,-8-10-2,7 10-15,-7-13-16,1 1 0,5-1-1,7-1 1</inkml:trace>
  <inkml:trace contextRef="#ctx0" brushRef="#br0" timeOffset="163170.3328">22091 11972 1,'0'0'14,"0"0"8,0 0 1,0 0-12,0 0-1,0 0-1,14 3-9,-1 6-20,-13-9-1,14 1-1,-14-1-2</inkml:trace>
  <inkml:trace contextRef="#ctx0" brushRef="#br0" timeOffset="171057.7839">7986 12544 28,'0'0'33,"-15"-10"-1,15 10 2,0 0-13,-15-8-5,15 8-5,0 0-3,0 0-3,0 0-1,0 0-2,0 0 0,0 0 0,11-4-1,0 4-1,4 1 1,5-2-1,5-1 0,4 0 0,6 0-1,6-1 1,5 2 0,4-1-2,3-1 0,-2 1-1,6 7-5,-10-11-16,6 6-11,-5-1 0,-4-1-1,-7 1 1</inkml:trace>
  <inkml:trace contextRef="#ctx0" brushRef="#br0" timeOffset="171521.8105">8543 12348 51,'-13'-12'35,"13"12"-1,-11-7 1,6-4-21,5 11-3,0 0-4,16 7-2,-16-7-3,20 9-1,-5-3 0,5 2 0,0 1 0,6-1-1,-2 3 0,1 0 0,-2 4 2,-2-1-3,-7 3 2,-3 0-1,-8 3 1,-7 3-2,-8-1 2,-8 2-2,-6 1-1,-14-4-4,9 9-29,-18 1-1,3-1 0,-1-4 0</inkml:trace>
  <inkml:trace contextRef="#ctx0" brushRef="#br0" timeOffset="172402.8609">9329 12453 54,'3'-20'35,"-3"20"-1,0-14 2,-11-1-24,11 15-2,0 0-4,0 0-2,0 0-1,-2 11 0,0 3-1,-3 6-1,-5 8 1,-2 8-1,-3 11 1,-3 5-2,-3 4 1,1 1-1,-2-1 0,1-4 0,4-6-1,5-9 1,1-7-2,3-11 1,5-4-2,3-15 0,0 0-2,0 0-2,7-15-6,-9-10-14,11-3-8,1-6 0,3-8 1</inkml:trace>
  <inkml:trace contextRef="#ctx0" brushRef="#br0" timeOffset="172677.8766">9340 12479 65,'17'-18'34,"-2"1"0,-2-1-11,8 17-9,-21 1-6,26-5-2,-26 5-1,22 18-3,-14-2 1,-2 6-2,-7 3 1,-4 4-1,-5 3 0,-7 1 0,-6-2-1,-1 0 1,-2-5-1,0-4 0,4-4-1,3-7 0,8-3-1,11-8-2,0 0-4,7-27-9,18 11-18,-1-2-1,5-1 1,3-1 0</inkml:trace>
  <inkml:trace contextRef="#ctx0" brushRef="#br0" timeOffset="172866.8873">9604 12551 38,'0'0'33,"16"-4"1,-16 4 1,11 13-16,-24-13-6,15 14-3,-15-5-4,10 8-2,-6-2-2,3 2-1,1 2-3,-1-8-2,9 9-8,-3-20-23,0 0-1,0 0 1,0 0-1</inkml:trace>
  <inkml:trace contextRef="#ctx0" brushRef="#br0" timeOffset="173053.8982">9709 12310 73,'0'0'36,"2"-11"0,-2 11-1,0 0-29,0 0-1,-1 13-3,1-13-4,7 12-8,3 0-25,-5 3 0,1-2 0,0 3-1</inkml:trace>
  <inkml:trace contextRef="#ctx0" brushRef="#br0" timeOffset="173384.9171">9761 12591 35,'-10'24'31,"3"3"1,-4-5 0,-4-9-18,13 9-2,-10-16-3,12 6-2,0-12-1,0 0-3,-4-13 0,11 0-2,2-6 1,3-1-2,3-4 0,1 1 1,1-1 0,1 6 0,-2 2 1,-1 7 0,-4 1 1,0 8 0,-11 0 0,12 15 0,-11-3-1,2 6 0,-5 1-1,1 2 0,-3 4-1,0-2-1,2 2-2,-5-9-4,13 8-23,-7-10-7,6-2-1,-5-12 0</inkml:trace>
  <inkml:trace contextRef="#ctx0" brushRef="#br0" timeOffset="175610.0443">10205 12620 33,'13'-15'34,"-13"15"0,5-17 1,-5 17-19,-3-20-1,3 20-3,-7-13-4,7 13-3,-21-5-1,5 7-1,-8 3-1,-2 5 0,-3 3-1,0 4 0,-2 1-1,5 4 1,8 1 0,1 2-1,11-4 0,5 0 0,7-4-1,5-5-1,12-1-2,-6-13-8,18 3-25,-5-7 0,1-3 0,0-5 0</inkml:trace>
  <inkml:trace contextRef="#ctx0" brushRef="#br0" timeOffset="176045.0692">10446 12387 70,'0'0'35,"11"-14"1,-11 14-2,11 7-26,-17 5-1,5 12-4,-12 3 1,-2 11-3,-5 4 1,-4 7-2,-2-1 1,0 0-1,-1-7-1,5-6 1,3-7 0,6-10 0,13-18-1,-9 11 1,9-11-1,13-22 0,3 2 0,4-6 0,7-2 0,0-2 0,2 2 1,-4 1 0,0 5 0,-3 9 1,-5 5 0,-6 8 0,-11 0 1,12 24 0,-13-5-1,0 8 1,-4 1-1,0 1 0,1 0-2,-4-2-1,8 2-4,0-29-17,-6 24-14,6-24 0,0 0 0,18 0 0</inkml:trace>
  <inkml:trace contextRef="#ctx0" brushRef="#br0" timeOffset="176217.0791">10623 12664 79,'11'4'35,"-11"-4"0,18 13-6,-4-14-26,11 2-1,6 5-10,2-6-25,5-2-2,2-2 0,0-2-1</inkml:trace>
  <inkml:trace contextRef="#ctx0" brushRef="#br0" timeOffset="176578.0997">11104 12620 74,'0'0'36,"-12"-5"0,12 5-1,-24 7-27,20 5-3,-12-1-1,3 7-2,-1 0-1,5 5 1,1-2-2,5 1 1,3-4-1,2-2 1,-2-16-1,24 13 0,-6-14 0,3-8 0,2-3 0,-1-6-1,4-4 1,-2-2 0,-4-1 1,-6 1-1,-9 2 0,-5 5 0,-8 5 0,-6 7 0,-4 5 0,-4 6-1,2 5-1,0-2-1,15 13-7,-10-14-26,23 3-1,6-7 1,11-3-1</inkml:trace>
  <inkml:trace contextRef="#ctx0" brushRef="#br0" timeOffset="176862.116">11582 12388 70,'4'-13'36,"-4"13"1,0 0-1,0 0-26,-26 22-2,14 3-4,-12 3 0,5 12-2,-9 4 1,0 10-2,-2 4 1,-2 4-2,5-2-1,0-1 1,7-5-1,-1-8 1,9-4-2,1-13-1,9-7-2,2-22-3,11 14-13,-11-14-17,21-26 2,-5-4-2,6-5 2</inkml:trace>
  <inkml:trace contextRef="#ctx0" brushRef="#br0" timeOffset="177099.1293">11709 12395 69,'0'0'36,"0"0"0,0 0 0,-11 19-27,3 10-3,-12 1-1,2 15-2,-10 5 0,1 8-2,-2 2 0,1-1-1,-2-2-2,5-7 0,6-3-4,-5-20-3,23 5-18,-11-19-10,12-13 0,-16 0 1</inkml:trace>
  <inkml:trace contextRef="#ctx0" brushRef="#br0" timeOffset="177287.1403">11353 12710 75,'0'0'36,"-6"-12"1,6 12 1,5-12-31,14 14-1,2-4-3,13 3-1,3-1-2,7 1-1,6 5-4,-8-6-32,11-1 0,-3-1 0,-4-3-1</inkml:trace>
  <inkml:trace contextRef="#ctx0" brushRef="#br0" timeOffset="180058.2988">12360 12602 38,'0'0'32,"0"0"-1,2-14-3,-2 14-14,0 0-2,0 0-3,-22-2-4,22 2 0,-23 12-2,11-1 0,-6 0-1,-1 6 0,1 3 0,1 2 0,2-2-1,4 3 0,3 2 0,2-2-1,7-2 0,2-2 0,6-6 0,4-3-1,5-5 1,2-7 0,3-5-1,3-5 1,1-9 0,1-2 0,-1-5 0,-5-2 0,-1-3 0,-7 3 1,-5 0-1,-6 3 1,-5 5 0,-5 6-1,-6 6 1,-4 7-1,-2 5-1,-1 3-3,8 16-10,-3-5-21,3 1 0,6 1 0,6 0-1</inkml:trace>
  <inkml:trace contextRef="#ctx0" brushRef="#br0" timeOffset="180402.3185">12771 12649 46,'7'-20'34,"-7"9"0,-1-2 1,1 13-18,-10-22-6,10 22-1,-7-15-3,7 15-3,-14-5 0,3 10-2,-5 1 0,1 6-1,-3 3 0,-1 4 0,4 4-1,0 3 1,5-1-2,3 2 1,8 0-1,1-7 0,11 2-2,0-12-3,16 9-9,-8-16-21,8-3-1,-1-5 0,1-4 0</inkml:trace>
  <inkml:trace contextRef="#ctx0" brushRef="#br0" timeOffset="181365.3733">13016 12608 42,'8'-12'34,"-2"0"2,-6 12 0,1-24-17,-1 24-4,0 0-5,0 0-2,0 0-4,-16-2 0,4 8-2,0 7 0,-5 1-1,0 7 0,-2 3-1,0 3 1,1 1-1,3 0 0,3 0-1,4-3 1,8-2-2,4-7 0,8-2-2,3-10-1,13 5-3,-6-19-1,16 9-3,-13-21-2,21 13 0,-18-21 0,17 12 3,-16-10 5,3 1 6,-4 6 5,-11-5 3,7 15 4,-21-12 2,15 20 1,-25-10-2,7 13-3,0 0-3,-9 18-2,-4-6-2,1 7-1,-3 4-1,2 0 0,-2 3-1,4 0 0,2-1 0,4-2 0,5-3-1,5-4 1,-5-16-2,24 12 1,-4-15 0,1-6 0,2-6 0,0-6 0,4-4 0,-1-3 0,-4-1 1,-4 3 0,-3 5 1,-5 2 0,-2 6 0,-8 13 0,0 0 0,0 0 0,-14 27 0,5-7 0,-1 3-1,2 4-1,3 2 0,1-7-1,11 2-1,-7-24-4,30 27-5,-18-33-10,20 2-14,-3-8 0,5-2 3,-8-14 14,10 8 12,-8 0 7,-8-11 9,7 20 10,-19-4 17,3 7 0,-11 8-2,0 0-13,-9 19-9,4 5-5,-6 0-3,3 6-1,-1 2-2,0 0 0,4-5-1,4-5 0,1-8 0,0-14 0,11 5 0,0-19 0,0-5 0,2-10 0,3-4 0,3-5-1,0 1 1,1 1 0,-2 6 0,-2 5-1,2 6 0,-4 6-3,5 17-6,-19-4-27,17 8 0,-5-2-1,3 4 0</inkml:trace>
  <inkml:trace contextRef="#ctx0" brushRef="#br0" timeOffset="181742.3951">14120 12640 45,'-7'-17'35,"7"17"0,-15-10 1,15 10-15,-27 1-12,19 10-2,-8-5-3,5 9-1,-2-3-1,6 5-1,2 0-1,8 1 1,4-2-1,5-2 0,3 0 0,2-2 0,-1 1 0,0-3 0,-4-1 0,-12-9 1,2 15-1,-2-15 0,-25 16-1,-3-10-1,3 14-15,-8-12-19,-2 1-1,1-5 0,7 1 0</inkml:trace>
  <inkml:trace contextRef="#ctx0" brushRef="#br0" timeOffset="184354.5445">14708 12664 59,'-2'-13'34,"-1"-1"0,0-8-10,3 22-13,-5-21-3,5 21-3,-5-14-2,5 14-2,-11-3 0,11 3 1,-21 9-2,8 3 1,-6 4-1,0 2 1,2 4-1,2 0 0,2 0 0,2-1 0,5-6-1,4-1 1,2-14 0,13 12 0,-1-13-1,1-5 1,3-3 0,4-3-1,0-3 1,-1 2 0,-2-2 0,-3 3 0,-3 0 1,-11 12-1,11-7 1,-11 7 0,-3 11-1,3-11 0,-8 22 0,6-9-1,3 2 0,-1-15-3,16 20-6,-16-20-15,23-7-10,-2-3 1,0-4-1</inkml:trace>
  <inkml:trace contextRef="#ctx0" brushRef="#br0" timeOffset="184594.5582">14978 12429 48,'10'-19'35,"-5"6"1,-5 13 0,1-17-20,-1 17-6,-1 13-3,-1 3-3,-4 2-1,-1 9-3,-3 3 2,-1 8-3,-1 2 2,-1 1-3,3-2 1,-1-2-1,7 0-2,-3-14-4,14 9-7,-11-19-18,4-13-3,14 11 1,-14-11-1</inkml:trace>
  <inkml:trace contextRef="#ctx0" brushRef="#br0" timeOffset="184798.5699">14850 12588 66,'-12'-5'36,"12"5"1,-14-11-2,14 11-25,0 0-4,11-14-3,6 13-3,6 2-4,1-9-13,7 9-20,2-2 2,6-3-3,-2 3 2</inkml:trace>
  <inkml:trace contextRef="#ctx0" brushRef="#br0" timeOffset="189153.819">15624 12634 37,'0'0'33,"0"0"0,7-15-4,-7 15-13,5-17-3,-5 17-3,5-17-4,-5 17-1,0-18-2,0 18-1,-9-16 0,9 16-1,-22-6 0,5 8 0,-6 6 0,-3 3-1,-3 7 1,1 3-1,-1 5 1,3 0-1,6-1 0,5-1 1,7-3-1,8-4 0,0-17 0,19 13 0,0-15-1,4-5 1,2-5-1,3-7 1,0-4-1,0-1 1,-1 0-1,-6 2 1,-4 0 1,-5 6-1,-4 3 1,-8 13 0,0 0 0,0 0 0,0 0 0,2 13-1,-4 2 0,1 1-1,4 4-2,-2-5-4,16 10-22,-4-8-7,7 0 0,2-5 0</inkml:trace>
  <inkml:trace contextRef="#ctx0" brushRef="#br0" timeOffset="189949.8643">16146 12668 64,'0'0'35,"5"-21"0,-5 21-1,-9-21-25,9 21-2,-8-14-2,8 14-1,-16-7-1,3 8-1,-7 0 0,-2 5 0,-4 4-1,0 3 0,-1 3-1,2 2 1,6 1-1,5 1 0,7-2 0,8-5-1,9 0 0,3-7 0,9-6 0,2-8-1,4-3 0,1-7 0,4-1 0,-4-10 0,2-3 0,-3-4 0,1-3 0,-3-1 2,-2 0-1,-3 2 2,-5 3-1,0 6 3,-7 3-1,1 9 2,-9 5-1,-1 12-1,0 0 1,-11 7-1,-1 7 0,-1 9-2,-2 2 1,-1 6-2,3 3 1,-2 0-3,10 1-1,-2-8-4,14 8-7,-10-19-15,14 1-8,1-10 2,4-4 0,-4-10 16,9 10 12,-10-7 7,-3-8 10,6 12 18,-14 0 8,0 0-1,-4 19 1,-2 6-14,-12-11-12,11 13-3,-6-3-3,3-1-2,3-2 0,4-5-1,3-16 0,0 0 0,13 2 0,-6-17 0,3-6 0,4-6 0,1-5 0,1 0 1,-1-1 0,0 4 0,0 3 0,1 7 1,-5 5 0,1 8-1,0 5 0,-1 5-1,4 4-2,-4-2-5,13 8-29,-8-2 1,5 1-2,0-2 0</inkml:trace>
  <inkml:trace contextRef="#ctx0" brushRef="#br0" timeOffset="190493.8957">16756 12596 57,'-23'-17'35,"8"10"1,3 2-1,-12-4-22,24 9-4,-33 10-3,16 3-2,-6 1-2,6 5 0,-2 1-2,5 3 1,1-4-1,4-1 0,4-3 0,5-4-1,0-11 1,16 3-1,-3-7 1,4-6-1,5-2 0,0-4 0,0 1 1,-1 1 0,-5 2 0,-3 3 1,-13 9-1,12-2 1,-12 2 0,-9 17-1,2-4 1,5 4-1,1 3-1,2-5 1,4 2-1,3-5 0,8-3-1,3-8-1,5-1 1,-4-10-1,4 2 1,-3-7 0,-1 4 1,-2-2 0,-5 5 1,-13 8 1,12-5-1,-12 5 1,1 13 0,-2-2 0,1 0-1,0 1-1,4 1-2,-4-13-3,18 21-18,-18-21-10,21 0 0,-21 0-1</inkml:trace>
  <inkml:trace contextRef="#ctx0" brushRef="#br0" timeOffset="190681.9063">16997 12431 66,'-6'-12'36,"6"12"0,-11-15 0,11 15-25,0 0-8,0 0-6,11 26-13,-4-11-20,0 4 0,-1 0 0,3 2 1</inkml:trace>
  <inkml:trace contextRef="#ctx0" brushRef="#br0" timeOffset="191009.9252">17026 12732 42,'-2'15'25,"0"4"-2,2-19 1,-2 19-3,2-19-5,0 0-5,2-12-3,12 5-3,-3-8-2,7 2-1,3-3-1,1 0-1,0 3 1,2 2-1,-3 1 1,-1 7 0,-3 0 0,-3 7 0,-14-4 0,17 17 1,-12-4-1,-1 4 0,-2-1 0,1 4 0,0-1 0,1-1-1,2-1 0,-6-17-1,25 24-6,-25-24-27,34 10-1,-7-12-1,3-3-1</inkml:trace>
  <inkml:trace contextRef="#ctx0" brushRef="#br0" timeOffset="191461.9509">17702 12668 60,'-2'-13'36,"4"1"0,1-1-1,-3 13-25,19-17-4,2 10-2,0-3-2,6 4 0,-2 1-2,2 4 0,-4 1 1,-1 2-1,-6 4 0,-16-6 0,11 26 0,-19-6 1,-7 6-1,-2 3 0,-4 3 0,-2-1 1,1 1-1,4-4 1,3-5 0,8-5 0,7-7 1,0-11-1,13 5 0,4-11 0,4-6 0,5-3-1,4-2-1,1-7-4,9 10-6,-13-9-25,12 4-1,-5-3 0,-2 5 0</inkml:trace>
  <inkml:trace contextRef="#ctx0" brushRef="#br0" timeOffset="191786.9694">18175 12691 24,'-4'17'30,"-5"-6"0,6 6 0,5 1-17,-10-7-4,13 7-1,-5-18-1,8 22-2,-8-22-1,25 12-1,-11-13 0,8 1 0,-4-9 0,6 2-1,-5-6 0,2-1 0,-9-3 1,-2 3-1,-8-2 1,-4 4-1,-9 0 0,-5 3-1,-6 3 0,1 2-1,-1 3-1,2 0-1,4 6-1,-1-9-5,17 4-18,0 0-9,15 5-1,0-9 1</inkml:trace>
  <inkml:trace contextRef="#ctx0" brushRef="#br0" timeOffset="192053.9847">18585 12396 65,'0'0'34,"1"-14"-1,-1 14-1,0 0-24,-7 14-3,1 5-2,-8 3 0,-2 8-3,-3 6 2,-3 5-2,-1 1 1,-1 3-2,2-1 0,3-8-1,9 3-4,-1-19-8,12 0-20,4-8-1,6-7 0,3-6 1</inkml:trace>
  <inkml:trace contextRef="#ctx0" brushRef="#br0" timeOffset="192309.9993">18804 12507 64,'9'-11'34,"-9"11"1,0 0 0,-12 10-26,12 8-2,-11-1-2,1 10-2,-5 3 0,2 7-1,-3-1-1,1 1-1,3-1-2,0-7-1,10 3-3,-8-19-11,10 4-19,0-17 0,0 0 0,0 0-1</inkml:trace>
  <inkml:trace contextRef="#ctx0" brushRef="#br0" timeOffset="192798.0274">18615 12699 76,'0'0'36,"-19"-12"1,19 12-6,0 0-23,0 0-2,19-5-4,2 8 0,5-2-2,3-1-2,8 5-2,-4-10-5,10 17-11,-7-12-16,-2 4 0,-3-4 0,0 2 1,-14-7 16,10 11 19,-12-5 0,-15-1 10,18-9 22,-18 9 2,0 0 1,0 0 0,0 0-16,-28 5-8,18 7-5,-10-3-2,6 6-1,-4 1-1,6 2-1,1-1-1,6-1 0,5-3 0,0-13-1,14 12-1,-1-14 0,6-4 0,1-5 0,4-1 0,-3-3 0,0 1 0,-4 1 1,-4 3 1,-2 3 0,-11 7 0,0 0 0,0 0 0,0 16-4,4 6-10,-3-9-20,4 1 1,3-3-1,5-3 0</inkml:trace>
  <inkml:trace contextRef="#ctx0" brushRef="#br0" timeOffset="193149.0475">19351 12698 47,'9'-21'35,"-3"3"0,-9 1 0,3 17-19,-17-16-5,17 16-4,-29 8-4,16 3 0,-2 1-1,2 5-1,2-2-1,5 2 1,3 0-1,4 0 0,4-1 1,0 1-1,1 1 0,0 1 0,-2 4 1,-4 2-1,-3 3 0,-3 2 1,-5 1-1,-2-2 0,-5 0 0,-2-2 0,-4-4-1,1-6 1,-1-3-1,1-5-2,6-1-1,-5-11-8,22 3-23,-12-9-2,12 9 2,13-22-2</inkml:trace>
  <inkml:trace contextRef="#ctx0" brushRef="#br0" timeOffset="193526.0691">19566 12740 53,'11'-6'31,"-11"6"1,16-12 0,-4 11-26,-12 1-2,16-11-1,-16 11-1,21-16-2,-10 7 0,-1-2 0,-2-3 0,-1 2 0,-3-1 1,-4 13 0,-6-18 0,6 18 1,-24-4 1,9 13-1,-5-2 1,6 7 0,-5 0 0,7 8 0,1-3-1,6 6 0,4-1-1,5 1 1,3 1-2,4-3 1,7 0-3,2-11-4,18 2-28,-4-5-2,5-4 0,2-4-1</inkml:trace>
  <inkml:trace contextRef="#ctx0" brushRef="#br0" timeOffset="197445.2933">20327 12504 64,'6'-12'36,"-6"12"-2,0 0 0,-14 2-27,11 13 0,-12 0-2,1 12-3,-8 5 0,2 7-1,-6 3 1,2 5-1,0 1-1,4-5-1,6 2-3,2-14-2,18 6-12,-5-17-18,12-8 1,0-10-1,8-5 1</inkml:trace>
  <inkml:trace contextRef="#ctx0" brushRef="#br0" timeOffset="197761.3113">20380 12841 47,'11'10'32,"-11"-10"1,11 5-1,6-2-23,-17-3-1,23-13-2,-12-3-2,5 4-1,-2-7-1,-1 1-1,-3-3 1,-3 3 0,-6-1 0,-1 7 0,0 12 0,-20-11 1,3 11-1,0 10 1,-4 3-2,2 7 1,2 2-1,5 2 1,5 0-2,6 1 0,9-4-2,2-4-2,14 9-11,-3-16-21,8-2 0,-1-7-1,5-2 0</inkml:trace>
  <inkml:trace contextRef="#ctx0" brushRef="#br0" timeOffset="198069.3289">20823 12703 76,'-3'-11'36,"-7"0"1,10 11-1,-29-9-29,15 14-2,-3-1-2,4 6-1,-1 2-1,7 1 0,2 3-1,5 1 1,4 0-1,2 2 0,2 0 0,2-2 0,-3 1 0,-1-1 0,-4 0 0,-5-4-1,-4 0 1,-4-4-1,0-1-1,-6-3-1,17-5-5,-32 2-17,32-2-11,-16-5-1,16 5 1,4-11-1</inkml:trace>
  <inkml:trace contextRef="#ctx0" brushRef="#br0" timeOffset="198378.3466">20989 12817 52,'27'-11'34,"-7"0"1,-20 11 0,22-11-21,-32-1-5,10 12-3,-21-5-2,6 6-2,-2-1-1,4 4 0,1 0-1,12-4 1,-10 14-1,15-3 1,5 0-1,4 2 0,1 2 0,0 2 1,-1 0-1,-4-1 0,-5 1 0,-8-3 0,-9 1 0,-6-2-1,-5-1-1,-7-4-1,7 5-8,-11-8-24,13-4-1,5-5 0,16 4 1</inkml:trace>
  <inkml:trace contextRef="#ctx0" brushRef="#br0" timeOffset="198670.3633">21658 12685 68,'6'-15'35,"-3"4"1,-3 11-1,0 0-27,0 0-2,-22 20-3,11 6 0,-8 5-2,0 7 1,-5 5-2,-3 2 1,2-1-2,0-7-1,6 2-2,0-15-4,16 3-19,-3-15-9,6-12 1,15 1-1</inkml:trace>
  <inkml:trace contextRef="#ctx0" brushRef="#br0" timeOffset="199053.3852">21956 12611 64,'12'-8'36,"-12"8"0,0 0 0,0 27-27,-17-9-3,2 13-1,-9 1-2,-3 8-1,-2 3-2,-2-1 0,5-5-1,2-6 1,7-8-1,6-7 0,11-16 1,0 0-1,19-12 1,1-7-1,5-3 2,0 0-2,0 0 2,-2 5 0,-5 5 0,-3 11 0,-15 1 0,10 23 0,-13-1 0,2 4 0,-1 3 0,2 3-2,6-3-1,0-7-4,13 7-9,-3-16-21,12-3 0,0-7 0,8-5 0</inkml:trace>
  <inkml:trace contextRef="#ctx0" brushRef="#br0" timeOffset="199713.4229">22327 12852 73,'-2'-11'37,"-13"3"-1,0 9 0,-10-2-27,6 15-3,-9-2-1,4 9-2,-1 2-1,6 1-1,3-1-1,8-2 0,4-3 0,8-6 0,7-3 0,4-8 0,6-6 0,1-3 0,4-4 0,-6 0 0,1 1 0,-4 0 0,-4 3 1,-13 8-1,0 0 1,0 0-1,1 23 0,-9-8 0,2 2 0,0 0-2,5 0-1,0-6-2,11 3-3,-10-14-6,28 8-6,-19-19-8,17 5-4,-5-10-4,4 1 6,-6-10 13,11 8 13,-8 2 9,-8-5 11,9 12 8,-23 8 7,19-6 3,-19 6-2,6 26-12,-20-16-9,10 11-4,-8-4-4,3 3 0,0-3-2,4-5 0,5-12-1,0 13 0,0-13 0,20-5 0,-1-3 1,3-4-1,6-4 0,1 2 0,2-3 0,-1 3 0,-3 3 0,-4 5 0,-6 6 1,-5 9 0,-9 4 0,-4 5 0,-8 4 0,-1 2-1,1 4-1,-2-6-3,11 11-17,-4-15-16,5-1 1,-1-17-1,3 17 0</inkml:trace>
  <inkml:trace contextRef="#ctx0" brushRef="#br0" timeOffset="200201.4509">21459 12881 57,'-18'-6'34,"18"6"0,-11-10-1,11 10-25,0 0-3,-11-12-1,11 12-2,0 0 0,0 0-1,15 5 0,-1-2 0,8-1 0,10 2 0,11-2-1,9-3-4,20 1-29,-1-1-1,6-2-1,1 0 0</inkml:trace>
  <inkml:trace contextRef="#ctx0" brushRef="#br0" timeOffset="201201.5081">23313 12660 47,'0'0'31,"0"0"1,0 0 0,0 0-18,-23 20-7,17 8-2,-9 2-2,2 11 0,-7 3-1,4 6 0,-1-4-1,4-1 1,2-5-2,4-6 2,5-10-1,7-7 0,-5-17 0,25 10 0,-5-16 0,6-6 0,2-8 0,8-4 0,0-6 0,4-6 0,1-2 0,-1 0 0,0-2 0,-2 1-1,-5 1 1,-2 6-1,-5 4-1,-5 3-1,1 13-4,-16-5-19,7 11-10,-13 6 1,12 4-2</inkml:trace>
  <inkml:trace contextRef="#ctx0" brushRef="#br0" timeOffset="201545.5278">23660 13020 55,'0'0'34,"-5"-16"-1,5 16 2,-20-16-23,20 16-2,-30 5-1,10 6-3,-8 0-2,3 7-1,-3 1-1,3 3 0,5 0-1,6 1-1,8-3 1,11-2-1,7-4-2,5-5-1,10 5-5,-10-11-29,14-2 2,-8-7-2,0 0 2</inkml:trace>
  <inkml:trace contextRef="#ctx0" brushRef="#br0" timeOffset="201809.5429">23491 13113 53,'0'0'35,"-14"-1"-1,14 1 1,0 0-12,25 0-17,-10 0-2,6 4-1,-2-3-2,3 2 0,-3 2-1,-2-1 0,-5-2 1,-12-2 0,12 11-1,-12-11 1,-5 16 0,-2-5 0,-4 5 0,-5 0-6,8 4-29,-13 2-1,2 5 0,0-4-1</inkml:trace>
  <inkml:trace contextRef="#ctx0" brushRef="#br0" timeOffset="203717.652">23856 13092 69,'3'-13'33,"-3"13"0,21-10-2,-1 8-26,0-2-2,7 3-1,4 1-6,-4-7-12,6 4-15,1 2-2,2-2 1,-1-1-1</inkml:trace>
  <inkml:trace contextRef="#ctx0" brushRef="#br0" timeOffset="204117.6749">24419 12776 49,'0'0'31,"0"0"0,0 0 0,15 7-19,-26 5-4,7 16 0,-12 0-3,5 11 0,-8 1-2,5 2-1,-3 0 0,5-4 0,1-5-1,6-5 0,3-8 0,5-6 1,-3-14-1,21 12 0,-6-13 0,3-4 0,4-5 0,2-2 0,2-5 1,2-2-1,0-5 0,3-3-1,2-3 1,0-2-1,-2-1-1,2 0 0,2 6-2,-7-4-3,7 18-11,-13-7-17,-1 10-1,-8 1 0,-13 9 1</inkml:trace>
  <inkml:trace contextRef="#ctx0" brushRef="#br0" timeOffset="204366.6891">24585 13123 75,'0'0'33,"0"0"-1,15-5 0,-15 5-26,31-6-3,-6 5-1,4 1-1,3 3-4,-4-8-8,5 9-21,-6-1-1,-3-3 1,-5 1-1</inkml:trace>
  <inkml:trace contextRef="#ctx0" brushRef="#br0" timeOffset="204558.7001">24739 13133 82,'-11'2'34,"11"-2"2,-17 12-2,12 4-25,-10-4-2,4 11-2,-3 1-2,-2 4-5,7 7-30,-9-2-3,1 4 0,-3-2-1</inkml:trace>
  <inkml:trace contextRef="#ctx0" brushRef="#br0" timeOffset="210866.0609">17907 13249 41,'-1'-12'33,"1"12"0,-10-13 0,-3 2-18,13 11-4,-23 1-5,23-1 0,-32 11 0,15 3-2,-8 1 0,5 8 0,-8-4 0,6 11-1,0-3 0,6 6-2,2 1 0,10 3-1,8-1-1,7-6-4,20 9-19,-1-18-12,12 1-1,1-14 0,4-1 0</inkml:trace>
  <inkml:trace contextRef="#ctx0" brushRef="#br0" timeOffset="211261.0833">18317 13304 34,'0'0'33,"2"-19"0,-2 19 1,0 0-14,-15-7-7,15 7-3,0 0-3,-4 21-3,-2-8-1,3 7-1,-6 1-1,-1 7 1,-2 3-1,0 1 0,-2 4-1,2-2 0,1 1-1,1-6-1,4 4-3,-3-17-12,5 5-18,2-6 0,2-2 0,0-13 0</inkml:trace>
  <inkml:trace contextRef="#ctx0" brushRef="#br0" timeOffset="211826.1158">18566 13298 46,'0'0'33,"-3"-16"1,3 16-1,-14-20-17,14 20-4,-11-4-4,11 4-3,-19 3-2,8 3-2,-1 0 0,12-6 0,-20 19 1,16-9-1,4-10 0,3 22-1,-3-22 1,15 22 0,-15-22-1,20 21 1,-12-10-1,-4 1 1,-4 0-1,-4 0 1,-7 0-1,-5 0 0,-4 1-1,-1-5 0,3 2-2,-3-10-3,21 0-8,-22 5-21,22-5-1,5-23 1,6 7 0</inkml:trace>
  <inkml:trace contextRef="#ctx0" brushRef="#br0" timeOffset="212066.1293">18756 13146 61,'12'-6'35,"-12"6"-1,0 0 1,0 0-27,-6 24-3,-6-8 1,3 7-3,-4 1 0,-1 4-1,1 1-1,-1-2-1,5 0 0,-1-9-2,12 5-8,-2-23-20,-2 17-5,2-17 0,16 0 0</inkml:trace>
  <inkml:trace contextRef="#ctx0" brushRef="#br0" timeOffset="212263.1408">18645 13233 70,'0'0'35,"-7"-12"1,7 12-1,20-6-27,-20 6-4,27-5-1,-6 8-2,2-3-2,10 9-6,-10-7-28,11 2 0,-3-4-1,-1 3 0</inkml:trace>
  <inkml:trace contextRef="#ctx0" brushRef="#br0" timeOffset="213410.2064">18681 13591 51,'0'0'32,"11"-11"0,-11 11-8,0 0-6,23-7-5,-23 7-5,17-8-3,-6 3-2,7 4-2,0 4-5,-1-10-16,6 9-13,4-2-1,0 3-1,2-1 1</inkml:trace>
  <inkml:trace contextRef="#ctx0" brushRef="#br0" timeOffset="213794.2284">19150 13562 54,'-16'-1'33,"0"2"0,-1 4 0,2-10-20,3 21-5,-5-4-2,7 8-2,1-1-1,1 4-1,5-2-1,4 1-1,2-5 1,7-4-1,2-5 0,6-5 0,0-6 0,5-6 0,-2-6 0,2-6 0,-3-4 1,-2-2-1,-5-1 0,-4 2 0,-6 0 1,-5 3-1,-5 6 0,-4 4-1,-2 8-1,-2-1-3,7 19-13,-3-10-16,11-3 0,-5 12-1,5-12 1</inkml:trace>
  <inkml:trace contextRef="#ctx0" brushRef="#br0" timeOffset="214050.243">19373 13545 56,'10'12'33,"-8"3"0,0 6 0,-16-9-20,14 16-5,-11-11-3,6 3-2,-3-5-1,3-3 0,5-12-2,0 0 1,0 0 1,-6-11-1,8-6 0,4-1 0,3-5 0,6 0-1,3 1-1,3-1-1,7 11-5,-11-8-27,12 11-1,-3 0 0,1 7 0</inkml:trace>
  <inkml:trace contextRef="#ctx0" brushRef="#br0" timeOffset="214929.2933">19682 13618 54,'0'0'33,"0"0"0,4-22 0,-4 22-22,-4-24-2,4 24-2,-4-22-2,4 22-1,-9-13-1,9 13-1,-19 2-1,7 9 1,-4 2-1,2 6 0,-2 1-1,4 2 1,1-1-1,6-2 0,3-4 0,2-15-1,15 14 0,-1-17 0,4-3 0,0-9 0,3-3-1,-2-6 0,2-3 1,-3-6-1,2 0 1,-3-2 0,0 2 1,-1 4 0,-3 2 0,0 7 1,-6 3 1,-7 17-1,0 0 2,0 0-1,-11 8-1,0 12 1,-4 2-1,2 4 1,0 2-2,3 3 1,4-1-1,3-2 0,4-1 0,6-6 0,2-4-1,7-6 1,1-3-1,4-8 1,1-5-1,0-5 1,0-3 0,-3-2 0,-3-2 0,-5 1 1,-5 2 0,-6 14 0,-3-16 0,3 16 0,-17 5 1,17-5-1,-21 22-1,14-5 1,2 1-1,5-2 0,5-2-1,6-4 0,6-2-1,1-8-2,9 4-2,-6-16-3,10 10 0,-11-15 1,9 12 0,-14-9 3,3 7 2,-6 2 3,-12 5 4,12 1 2,-12-1 1,0 14 1,0-14-1,-6 22-1,6-22-2,-3 24-1,3-24-1,3 16 0,-3-16 0,15 0-1,-3-8 0,4-1 0,4-6 0,2-3-1,3-1 0,1-6-2,6 8-3,-10-12-21,9 11-10,-5-3-1,-2 7 0,-4-1 0</inkml:trace>
  <inkml:trace contextRef="#ctx0" brushRef="#br0" timeOffset="216001.3544">20817 13580 31,'0'0'29,"14"-13"2,-14 13-9,-4-12-3,4 12-3,-4-13-3,4 13-3,-7-11-2,7 11-2,-15-5-1,15 5-1,-27 6-1,10 6-1,-6 4 0,1 4-1,0 5 0,1-1 0,4 1-1,4 0 1,6-5-2,7-4 1,6-4 0,6-8 0,5-4-1,5-6 0,2-5 0,1-4 0,2-3 0,-3-2 0,-2 0 1,-5 2 0,-5 1 1,-3 6 0,-9 11 0,0 0 0,0 0-1,4 12 1,-6 4-1,5 0 0,4 4-3,-1-8-1,14 8-8,-20-20-23,29 13-1,-9-16 1,3-1 0</inkml:trace>
  <inkml:trace contextRef="#ctx0" brushRef="#br0" timeOffset="216417.3784">21064 13578 54,'3'-15'34,"-3"15"0,3-14 2,1 26-18,-19-10-7,12 22-3,-10-1-3,2 9-2,-6 5-1,0 5 0,-1 2-2,-2 0 1,3-4-2,1-5 0,3-4-1,0-9 0,9-3-1,4-19-1,-7 10-1,7-10 0,7-17 0,-4-3-1,12-4 1,-4-13 0,12-1 2,-3-5 1,2 2 2,2 2 1,-1 1 2,3 10 0,-7 3 2,6 15 1,-11 1 0,7 16-1,-10 0 0,4 10-2,-9 1 0,-1 5-1,-8 0-1,-3 1 0,-5-3-3,-6-3 0,5 2-4,-10-18-6,22-2-23,-16 4-1,16-4 1,-1-14-1</inkml:trace>
  <inkml:trace contextRef="#ctx0" brushRef="#br0" timeOffset="216649.3917">21294 13601 59,'0'0'34,"11"0"1,-11 0 0,3 28-20,-15-15-5,8 18-4,-7-2-2,1 10-1,-3 1-2,-2 2 0,-2-1-2,1 0 1,0-7 0,0-8-3,7-3 0,-3-11-3,12 1-5,0-13-16,-7-17-7,10-2-1,5-4 0</inkml:trace>
  <inkml:trace contextRef="#ctx0" brushRef="#br0" timeOffset="216882.405">21310 13642 48,'25'-28'33,"-2"9"1,-1 11 1,-6-5-15,9 24-8,-25-11-4,22 25-2,-18-7-2,0 5-1,-9 2-1,-4 1 0,-7-1-1,-4-2 0,-4-2-1,-1-4 0,0-2-2,2-7-1,9 2-4,-4-15-4,18 5-22,0 0-3,24-11 0,-8-2-1</inkml:trace>
  <inkml:trace contextRef="#ctx0" brushRef="#br0" timeOffset="217438.4368">21539 13667 59,'13'-5'35,"-13"5"0,13 3 0,-13-3-20,-6 17-6,-2-4-3,5 7-2,-4 0-2,2 1-1,-1-2-2,0-2 1,1-4-1,5-13 0,0 0 0,0 0 0,0 0 0,5-18 0,3-2 0,1 1 1,1-3 0,0 3 0,1 0 1,2 5-1,0 4 0,3 4-1,1 7-2,-3-4-4,13 17-12,-14-14-7,13 12 0,-14-12 3,12 15 6,-24-15 8,20 7 7,-20-7 6,0 0 11,2 18 10,-16-15 1,10 15-3,-18-14-5,17 16-8,-12-9-4,11 8-2,-1-7-1,8 1-2,-1-13 0,18 13-1,-2-13 0,5-3 0,1-5 0,0-5 0,1-3 0,-2-4 0,-7 0 1,-3 0-1,-5-1 0,-6 4 0,-6 2 0,-5 4-1,-2 10-2,-9-4-7,10 13-25,-7-1 0,6 6 0,3-2-1</inkml:trace>
  <inkml:trace contextRef="#ctx0" brushRef="#br0" timeOffset="218329.4878">22029 13686 52,'9'-11'33,"-9"11"1,3 11-1,2 10-20,-10-8-5,12 13-2,-9-3-2,5 5-2,-2-3-3,-1-3-2,6 3-6,-11-10-25,9-3 1,-4-12-1,0 0 1</inkml:trace>
  <inkml:trace contextRef="#ctx0" brushRef="#br0" timeOffset="218566.5013">22181 13646 69,'0'0'34,"0"0"-1,0 0-1,-19 30-25,-1-14-1,1 11-2,-9-2-1,-1 4-2,-5 3-2,-4-4-1,6 6-4,-8-15-12,11 8-15,5-9-2,12-1 1,12-17-1</inkml:trace>
  <inkml:trace contextRef="#ctx0" brushRef="#br0" timeOffset="218762.5125">22192 13905 80,'0'0'33,"0"0"0,0 0-2,0 0-33,4 13-29,-4-13-2,2 13 0,-2-13-2</inkml:trace>
  <inkml:trace contextRef="#ctx0" brushRef="#br0" timeOffset="219654.5636">22344 13714 57,'0'0'31,"-4"-13"0,4 13 1,0 0-24,0 0-2,0 0 0,-7 11-3,7-11 1,-8 15-2,3-3 0,-3 2-1,1-2-3,6 7-12,-4-6-19,5-13 0,-2 18-2,2-18 2</inkml:trace>
  <inkml:trace contextRef="#ctx0" brushRef="#br0" timeOffset="220730.6251">22460 13503 54,'0'0'33,"0"0"1,0 0-2,16-3-19,-16 3-5,0 0-4,0 0-4,0 0-8,-2 11-24,2-11-1,1 15-1,-1-15 0</inkml:trace>
  <inkml:trace contextRef="#ctx0" brushRef="#br0" timeOffset="221298.6576">22359 13771 33,'0'-15'28,"0"15"-1,0 0-6,0 0-6,-3 15-3,3-15-4,-7 15-3,7-15 0,-7 20 0,7-20-1,-13 26-1,4-15-1,1 4 1,-4-2-1,2 2 0,-2-3-1,0 3 0,1-3 0,1-1-1,10-11 0,-16 17 0,16-17 0,0 0-2,-9 11-2,9-11-9,2-12-19,-2 12-1,12-10 1,-12 10-1</inkml:trace>
  <inkml:trace contextRef="#ctx0" brushRef="#br0" timeOffset="221529.6708">22467 13907 74,'0'0'34,"0"0"-3,0 0 1,11 13-35,-11-13-29,0 0 1,13 10-2,-13-10 0</inkml:trace>
  <inkml:trace contextRef="#ctx0" brushRef="#br0" timeOffset="223385.777">22586 13741 36,'0'0'31,"1"-15"0,-1 15 0,0 0-16,0 0-4,0 0-3,0 0-1,0 0-4,-12 20 0,6-7-1,-5 1-1,2 5 1,-5-4-1,0 1 0,1-2-1,0-2 1,2-4-1,11-8 1,-15 9-1,15-9 1,0 0-1,0 0 1,-4-16-1,4 16 0,16-21 0,-3 9 0,3-1 0,2-1 0,1 2 0,-1 3 0,2 1 0,-5 3 0,-4 4 1,-11 1-1,0 0 1,5 21 0,-14-7-1,-4 3 1,-3 0 0,2 2 0,-2-5-1,3 1 0,13-15 0,-14 14 0,14-14 0,0 0-1,18-6 1,-3-1-1,5 0 1,0-3-1,5 3 0,-2-2 0,0 4 1,-1 0-1,-2 4 1,-1 0 0,-2 1 0,0 0 0,-1-1 0,-2 1 0,-1-4 0,-1-1 0,0-2 0,-12 7 1,16-21-1,-10 11 1,-3-3-1,-3 13 1,-1-17-1,1 17 1,-11-3 0,11 3-1,-22 12 1,8 1-1,0 2 1,-1 1-1,2 1 0,0 0 0,5-3 0,3-2-1,5-12 1,1 15 0,-1-15-1,16-1 1,-4-3 0,2-2 0,-2 0 0,-1 0 0,-11 6 0,16-8 0,-16 8 1,0 0-1,1 17-1,-1-17 0,-1 27-5,1-27-15,1 15-12,-1-15-1,22 11 0,-5-11-1</inkml:trace>
  <inkml:trace contextRef="#ctx0" brushRef="#br0" timeOffset="223633.7912">23161 13548 79,'0'0'35,"0"0"1,0 0-1,-15 2-27,10 21-3,-8 3-1,2 6-2,-5 7-1,-1 4-1,0 2-2,-2-4 0,4 0-2,-5-13-5,13 9-16,-8-18-10,5-3 0,-3-8-1,13-8 3</inkml:trace>
  <inkml:trace contextRef="#ctx0" brushRef="#br0" timeOffset="223948.8092">22782 13840 68,'-12'-8'33,"12"8"2,-11-14-1,11 14-23,0 0-4,28-5-3,-9 3-1,7 3-2,6 0 0,2 3-1,4 0 0,1-2 0,0 2-1,-1-2 1,-1 1 0,-8-1 0,-3 1 0,-7 1 0,-7 2 0,-12-6 1,9 20-1,-14-6 1,-2 0-2,-1 2 1,1-1-1,7-15-2,-10 28-4,10-28-28,0 0 1,0 0-1,0 0 2</inkml:trace>
  <inkml:trace contextRef="#ctx0" brushRef="#br0" timeOffset="224122.8191">23321 13607 75,'0'0'33,"0"0"-1,0 0-1,0 0-30,8 15-22,-4-1-10,-2 1-1,2 3-1</inkml:trace>
  <inkml:trace contextRef="#ctx0" brushRef="#br0" timeOffset="224425.8363">23291 13909 38,'0'0'26,"0"26"0,0-26 0,0 0-21,26 11-1,-10-16 1,5 1-1,-3-10 1,6 3 0,-9-10 2,4 8 0,-12-9 1,2 10 0,-16-8 0,7 20-2,-24-19 0,5 17-2,-5 2-1,2 6-2,-1 2 0,3 3-2,7 5-3,2-8-7,19 4-23,-8-12-1,21 20 0,-5-18-1</inkml:trace>
  <inkml:trace contextRef="#ctx0" brushRef="#br0" timeOffset="224777.8564">23550 13820 68,'0'0'32,"15"1"2,-15-1-2,5 20-23,-5-20-5,-9 23 0,5-12-2,3 2-1,1-13-1,7 12 0,4-14 1,5-1-1,4-4 1,4-3 0,-1-2 0,4 1 0,-5 0 1,-1 4 0,-4 2 0,-5 5 1,-12 0-1,4 15 0,-10-2 0,-3 4 0,0 0-1,2 1 1,1-4-1,6 1 0,0-15-1,20 13 0,1-11 0,9-6-3,14 5-10,-1-12-24,8 1 1,-1-7-1,5-1 0</inkml:trace>
  <inkml:trace contextRef="#ctx0" brushRef="#br0" timeOffset="228866.0904">21539 14352 41,'0'0'31,"-16"-15"2,5 9-1,11 6-17,-30-6-5,19 12-2,-9-5-3,0 11 0,-5 0-2,3 6-1,-2 4 0,4 2-1,3 1 0,3-1 0,4 0 0,8-2 0,8-6-1,5-5 0,6-8 0,5-3 0,4-6 0,3-5 0,3-7 0,-1-4 0,-3-4 1,-3-3-1,-6-1 1,-5 1-1,-9 3 1,-6 1-1,-8 6 0,-6 6 0,-2 6-1,-1 5-1,3 9-3,-3-5-6,17 13-16,-4-4-8,10 1 1,-5-12-1</inkml:trace>
  <inkml:trace contextRef="#ctx0" brushRef="#br0" timeOffset="229121.105">21657 14351 40,'16'4'31,"-5"0"1,-11-4 0,8 27-15,-8-27-8,-9 33-2,-1-13-3,5 1-2,-2-1 0,2-1 0,-1-4 0,4-4 0,2-11 0,0 0 1,0 0-1,20-3 0,-9-8 0,6-1-1,5-3-1,2-7-2,12 6-5,-11-13-7,17 9-20,-9 2-1,-1 6 0,-8 0 1</inkml:trace>
  <inkml:trace contextRef="#ctx0" brushRef="#br0" timeOffset="229701.1382">21954 14469 23,'-7'16'31,"5"-3"0,2-1 1,0-12-11,0 0-5,0 0-5,24 0-4,-15-12-2,7 1-2,-2-5-2,4-3 1,-5-2-2,-1 2 1,-4-1 0,-4 4 0,-5 1 0,1 15 1,-14-15 0,0 19-1,-3 6 1,0 6-1,0 4 0,2 4-1,4 3 1,6 0-1,8-2-1,4-4 1,9-5-2,3-8 0,10-3 0,1-9-1,4-2 0,-1-8 1,4-1-1,-2-4 2,-3-1 0,0 2 2,-9 4 1,-4 3 0,-5 3 1,-14 8 0,12 10 0,-13 7 0,-7 3-1,0 3-1,-1-2 0,1 3 0,-1-6-1,4-4 0,5-14 0,0 0-1,0 0 1,0 0 0,11-25 0,-1 1-1,5-7 1,1-4 0,3 0 0,2 1 0,2 2 1,-2 3-2,1 6 1,0 6-1,3 13-3,-10-2-25,11 12-5,-3-2-2,1 7 1</inkml:trace>
  <inkml:trace contextRef="#ctx0" brushRef="#br0" timeOffset="230130.1627">22610 14550 57,'-12'2'32,"12"-2"1,0 0 0,7-11-22,8 9-5,-3-6-2,6 1-2,1-6-1,3 0-1,-3-5 1,0 0-1,-7-4 0,-2 1 1,-7 1-1,-4 3 1,-6 3 0,-6 6 1,-4 7-1,-1 7 1,-3 6-1,2 3 0,1 6 0,4 2 0,7 1-1,7-3-1,10 1-4,-10-22-6,37 19-22,-11-14-1,5-2 0,-1-8 0</inkml:trace>
  <inkml:trace contextRef="#ctx0" brushRef="#br0" timeOffset="230397.178">22968 14373 57,'2'-18'33,"-2"18"1,-13-16 0,13 16-17,-27 10-9,17 4-2,-2 1-2,11 3-2,2 0-1,8 2 0,3 0-1,2 1 1,1-3-1,0 0 0,-4-1 1,-6 0 0,-7-1-1,-4 0 1,-7-4-1,-4-1 0,-2-1-1,-1-4-1,3 1-3,-4-14-11,10 6-19,11 1 0,-3-17 0,13 1-1</inkml:trace>
  <inkml:trace contextRef="#ctx0" brushRef="#br0" timeOffset="230630.1913">23314 14196 82,'0'0'37,"0"0"-2,0 0 2,-1 20-30,-16 2-3,4 12 0,-7 3-2,-1 6-1,1 5-2,-1-2 0,4 1-2,-5-8-3,12 6-5,-11-18-25,12-2 1,-2-11-1,11-14 1</inkml:trace>
  <inkml:trace contextRef="#ctx0" brushRef="#br0" timeOffset="230945.2093">23084 14448 80,'0'0'35,"0"-18"0,0 18 0,0 0-29,24-8-3,-3 8 0,5 1-3,4 0 0,4 1 0,4 2 0,-1 0-1,-1-1 1,-4 1 0,-4 2 0,-5 1 0,-7 2 0,-4 3 1,-8 1 0,-4 3 0,-2 0 0,-3 2 0,-1-2-1,1-1 0,4-1-2,1-14-1,7 19-8,-7-19-24,0 0 1,16-3-2,-16 3 2</inkml:trace>
  <inkml:trace contextRef="#ctx0" brushRef="#br0" timeOffset="231118.2192">23517 14235 80,'-2'-11'35,"2"11"0,0 0-1,0 0-29,0 0-6,0 0-17,16 13-15,-8 0-2,-1 6 0,1-5 1</inkml:trace>
  <inkml:trace contextRef="#ctx0" brushRef="#br0" timeOffset="231646.2494">23601 14460 61,'-6'16'34,"-4"-1"-1,1-1 1,-4-9-23,7 12-4,-6-9-1,12-8-2,-10 13-1,10-13-2,0 0 1,11-9-2,3-2 1,4-1-1,2-2 1,5-1 0,1 2 1,0 1-1,-4 3 0,-2 4 1,-5 5-1,-4 6 1,-11-6-1,5 22 0,-11-7-2,-2 2 1,-4 1 0,0 0-1,0-3 1,1-3-1,11-12 1,-16 10-1,16-10 2,0 0-1,11-19 0,2 5 1,4-3-1,3-4 1,3 1-1,2 0 1,-2 3-1,0 4 1,-6 3 0,-1 6 1,-4 7-1,-12-3 1,10 21-1,-9-4 1,-2 1-1,-2 2 1,0 1-2,0 1-1,2-3-1,1-4-1,10 4-5,-10-19-14,19 14-14,-2-12-2,9 2 2,-3-9-1</inkml:trace>
  <inkml:trace contextRef="#ctx0" brushRef="#br0" timeOffset="231977.2684">24196 14494 63,'7'-19'35,"-2"6"1,-11-2 0,6 15-13,-31-1-13,14 11-3,-10-1-2,4 10-1,-5 0-3,2 4 1,6-1-2,1-1 0,10-3 0,5-5 0,4-13-1,9 13 1,3-15-1,4-4 0,3-1 1,1-3-1,-2-1 0,-1 1 1,-3 3 0,-4 2-1,-10 5 1,11 5 0,-11-5-1,4 16-1,2-4-2,-6-12-3,19 19-5,-19-19-15,20-2-8,-3-5-1,5-3 1,-3-7 1</inkml:trace>
  <inkml:trace contextRef="#ctx0" brushRef="#br0" timeOffset="232226.2826">24575 14130 95,'21'-18'37,"-14"5"0,-7 13-2,0 0-26,0 0-4,0 16-1,-4 5-2,-10 10-1,-4 8-1,-5 7 0,-3 7 0,-2 2-2,-1-2 1,1-1-1,3-6 0,4-4-2,7-13-1,9 0-4,-10-23-19,15-6-8,0 0-1,0 0 1</inkml:trace>
  <inkml:trace contextRef="#ctx0" brushRef="#br0" timeOffset="232390.292">24319 14439 88,'0'0'37,"-1"-15"0,1 15-1,11-10-28,8 10-3,1-1-3,3-3-3,9 12-6,-13-11-25,13 8-4,-6-2 1,1 6-1</inkml:trace>
  <inkml:trace contextRef="#ctx0" brushRef="#br0" timeOffset="232681.3086">24597 14511 72,'2'17'33,"-2"-17"0,12 8-1,-12-8-21,22-11-4,-8-3-2,7 1-3,1-5-1,0-4 0,-2-1 0,-2 1 0,-6 1 0,-6 8 1,-9 1 0,3 12 0,-25 4 1,8 9-1,-5 3 0,4 6 0,-3 2 0,8 3-1,5-1 0,7-1 0,10-4-1,8-1 0,10-2-3,-1-11-10,13 4-22,3-6-2,3-1 1,-3-5-2</inkml:trace>
  <inkml:trace contextRef="#ctx0" brushRef="#br0" timeOffset="235461.4677">21567 14984 42,'-5'-14'32,"-4"0"2,9 14 0,-29-29-17,29 29-6,-23-17-2,23 17-4,-26-10-1,11 10-2,-4 0 0,-4 4 0,-3 4-1,-3 3 0,-4 5 0,-3 4 0,-1 6 0,-2 4 0,1 1 0,5 4 0,3 0-1,7 4 1,5-2-1,8 0 0,8-4 0,8-3 0,6-3 0,8-5 1,6-6-1,5-6 0,6-7 0,4-7-1,2-7 0,2-6 0,0-6 0,-2-7-1,-3-2 1,-3-7 0,-4-1 0,-9-3 0,-4 2 1,-7 3-1,-7 2 1,-3 6 0,-8 3 0,-5 8 0,-5 4 0,-3 8 0,-4 2 1,-1 6-1,-3 6 0,-2 5 1,1 6 0,2 5-1,1 4 1,5 2 0,4 2-1,6 5 1,4-1 0,10 0-1,4 0 0,6-3 0,6-3-2,-1-6-3,15 4-24,-10-13-8,6 1 2,-7-12-2</inkml:trace>
  <inkml:trace contextRef="#ctx0" brushRef="#br0" timeOffset="235702.4813">21724 15256 71,'0'0'35,"-16"4"-1,9 9 0,-7-5-27,7 11-3,-1-2-2,-1 3 0,2-1-3,-1-2 1,5-1-3,3-16-1,0 22-5,0-22-15,0 0-10,-1-11 0,9 0 0,-1-6 1</inkml:trace>
  <inkml:trace contextRef="#ctx0" brushRef="#br0" timeOffset="235845.4894">21781 15067 52,'0'-11'31,"0"11"-1,0 0-2,0 0-28,7 20-27,-6-8-1,5 5-2,-2 0 0</inkml:trace>
  <inkml:trace contextRef="#ctx0" brushRef="#br0" timeOffset="236153.5072">21816 15290 52,'-8'19'31,"-3"-1"1,0 0-1,5 4-21,-8-11-5,7 4-1,7-15-2,-7 12-2,7-12 1,0 0 0,22-20-1,-5 6 1,3-2-1,2 0 0,0 1 1,1 0 0,-5 3 1,0 6 0,-7 2 0,-11 4 1,0 0 0,11 23-1,-14-9 0,-2 4-1,0 0-2,-1-2-2,6 6-5,0-22-10,-3 15-15,3-15-2,11 5 1,-11-5 0</inkml:trace>
  <inkml:trace contextRef="#ctx0" brushRef="#br0" timeOffset="236408.5218">22062 15313 57,'0'0'33,"0"0"0,4 19 0,-19-7-22,10 14-6,-3-5-1,4 5-2,0-3 0,6-1-1,1-6 0,6-5 0,-9-11 0,24 3-1,-5-10 1,0-6 0,1-6 0,0-2-2,2-6 1,-2-2-3,2 6-2,-11-11-9,5 15-20,-8 1 0,-8 18 0,11-12 0</inkml:trace>
  <inkml:trace contextRef="#ctx0" brushRef="#br0" timeOffset="236602.5329">22366 15504 71,'0'0'33,"-19"21"-3,5-10-4,6 2-56,-7 8-1,-2-3-1,2 4-1</inkml:trace>
  <inkml:trace contextRef="#ctx0" brushRef="#br0" timeOffset="237248.5699">22906 14938 54,'0'-11'33,"0"11"-1,0 0 1,0 0-24,-17 7-1,13 16 0,-12 1-4,4 14-1,-10 4-1,0 8 0,-6 0-1,1 1-1,1-3 0,1-4 0,1-7-1,5-11 1,4-6-1,15-20 1,-9 12-1,9-12 0,10-16 0,3-1 0,4-2 0,2-7 0,6 1 0,-1-2 1,-1 3 0,-1 3 1,-2 4 1,-3 6-1,-5 5 2,-1 12-1,-11-6 0,6 28 0,-8-9-1,-2 4 0,-1 1-1,0-1 0,2 0-4,3-23-6,-9 24-25,9-24 0,3 12 0,-3-12-1</inkml:trace>
  <inkml:trace contextRef="#ctx0" brushRef="#br0" timeOffset="237565.588">22965 15311 64,'0'0'33,"16"-1"-1,-16 1 0,27-8-24,-18-7-3,7 5 0,-5-8-3,1 2 0,-3-3 0,0 3 0,-5-2 0,-3 6 1,-6 1-1,5 11 0,-16-1 0,5 10 0,-2 6-1,-1 3 0,1 4 0,2 1 0,2 3-1,6-5-1,3 1 0,2-6-2,9-1-2,-11-15-8,29 7-22,-11-11 0,3 1 0,0-8-1</inkml:trace>
  <inkml:trace contextRef="#ctx0" brushRef="#br0" timeOffset="237881.6061">23241 15249 80,'0'0'35,"-6"14"0,1 0 0,-7-5-28,7 9-3,-6-5-1,4 2-1,1-3-2,6-12-1,-6 13 1,6-13-1,0 0 0,12-13 0,1 0-1,1-4 1,3 0 0,1-1 1,2 2 0,-3 2 1,-3 2 0,1 9 1,-15 3 0,16 6 0,-16-6 0,4 24-1,-4-8 0,0 1-2,2 3-2,-4-9-7,10 8-25,-4-9-2,8 3 1,-12-13 0</inkml:trace>
  <inkml:trace contextRef="#ctx0" brushRef="#br0" timeOffset="238301.6301">23552 15275 69,'-7'-13'35,"-4"9"-1,0 10 1,-8-2-26,8 13-2,-8-3-2,7 7-2,-1-2-2,5 3 0,5-1-1,4-3 0,6-2 0,6-7 0,6-2-1,4-6 0,5-2 0,0-7 0,7-1 0,-4-6 0,2-2 0,-3-4 0,-4 1 1,-2-2 0,-6 2 1,-5 3 1,-7 2-1,-6 15 1,-2-12 1,2 12-1,-24 10-1,9 5 1,-1 2-1,1 4 0,3 1-1,4-1 0,4 1 0,10-5-1,8 1-2,0-13-6,18 5-26,-4-9-1,6 0 1,-1-8-2</inkml:trace>
  <inkml:trace contextRef="#ctx0" brushRef="#br0" timeOffset="238577.6459">24115 15056 85,'0'0'36,"-2"-15"0,2 15 0,6-14-29,13 16-2,2-5-3,8 3-2,7 4-4,-3-7-3,11 17-8,-17-14-20,7 3 0,-11-4-1,-2 4 1</inkml:trace>
  <inkml:trace contextRef="#ctx0" brushRef="#br0" timeOffset="238773.6571">24378 15033 46,'-21'8'32,"21"-8"1,-16 18-4,0-16-9,15 23-5,-16-11-5,8 14-3,-10-2-3,3 6-1,-4 1-2,0-1-1,0 2-2,-2-8-3,11 8-6,-13-17-18,13 5-5,-4-8-1,7-1 0</inkml:trace>
  <inkml:trace contextRef="#ctx0" brushRef="#br0" timeOffset="238977.6688">24032 15436 62,'0'0'35,"-19"-6"0,19 6 1,-20-11-19,20 11-6,0 0-3,0 0-3,14 2-1,-2 0-2,5 0-1,5 1 0,5 1-1,3-3-2,7 5-2,-5-9-3,14 11-20,-13-13-11,1 2 2,-8-4-1</inkml:trace>
  <inkml:trace contextRef="#ctx0" brushRef="#br0" timeOffset="239193.6811">24393 15377 82,'0'0'35,"-13"-3"0,13 3 0,-2 22-29,-7-10-2,3 8-2,-1-2-2,-1 0-3,6 8-6,-10-14-24,12 1-1,0-13-2,0 12 2</inkml:trace>
  <inkml:trace contextRef="#ctx0" brushRef="#br0" timeOffset="239456.6962">24412 15377 75,'11'-4'34,"-11"4"0,18 4-1,-18-4-27,24 7-1,-8-3-1,3 3-2,-5 0 0,0 3 0,-14-10-1,11 22 2,-17-11-2,-4 2-1,-5-1 0,-3 2 1,-4-1-3,-1-6-3,9 7-29,-8-8-2,8-1 2,1-2-3</inkml:trace>
  <inkml:trace contextRef="#ctx0" brushRef="#br0" timeOffset="240225.7402">24934 15111 74,'0'0'35,"16"-7"-1,-16 7 1,11 10-23,-11-10-6,13 15-2,-5-3-1,3 8-1,-1 0-1,1 6 0,-3 3 0,1 4 0,-5 1-1,-1-1 1,-4 1-1,-7 0 0,-10 2 0,-10-4-4,0 4-31,-25-6-1,-8 2 0,-17-2-2</inkml:trace>
  <inkml:trace contextRef="#ctx0" brushRef="#br0" timeOffset="250061.3027">10175 14805 67,'4'-13'36,"-4"13"2,0-14-2,0 14-21,0 0-5,0 0-3,-11 3-2,11-3-3,-14 18 0,2-3-2,-3 8 1,1 0-2,-3 5 0,-2-2-1,6 6-1,-5-10-4,16 12-9,-7-18-20,13-2-1,-4-14 0,21 6 1</inkml:trace>
  <inkml:trace contextRef="#ctx0" brushRef="#br0" timeOffset="250325.3178">10527 14805 81,'10'-10'36,"-10"10"1,10-13 0,-10 13-26,0 0-5,0 0-2,-5 17 0,0-4-3,-3 6 0,-3 1-2,-1 5 1,-4 3-1,1 1 0,-3-3-3,7 8-4,-11-19-14,13 7-15,1-10 1,8-12-1,0 0 1</inkml:trace>
  <inkml:trace contextRef="#ctx0" brushRef="#br0" timeOffset="250534.3298">10944 14811 89,'0'0'37,"0"0"-1,-5 12 1,-3 4-32,-10-2 0,4 10-2,-5 1-3,0 2-3,12 11-32,-12-7-1,3 6-2,2-7 1</inkml:trace>
  <inkml:trace contextRef="#ctx0" brushRef="#br0" timeOffset="251977.4123">12580 14883 51,'0'0'34,"10"-12"1,-10 12-1,0 0-17,-4 16-9,-11-1-1,5 18-2,-11 5-3,-1 10 0,-6 8-1,-1 2 0,-1 2-2,0-6-1,7-1-3,-6-19-6,17-4-23,2-12-2,10-18 1,0 0 0</inkml:trace>
  <inkml:trace contextRef="#ctx0" brushRef="#br0" timeOffset="252262.4286">13096 14876 55,'0'0'33,"0"0"2,-12 3-2,12-3-20,-16 29-4,-4-4-3,4 15-2,-7 6-2,0 8 0,-5 5-2,5 0 0,0 1-3,-2-12-4,13 0-26,-2-11-2,6-9 0,3-10 0</inkml:trace>
  <inkml:trace contextRef="#ctx0" brushRef="#br0" timeOffset="252621.4492">13755 14890 52,'0'0'33,"0"0"1,-10 16-1,-3 0-24,1 19-1,-12 1-3,5 14 0,-12 5-3,0 8 0,-7 2-2,0 2 0,1 5-3,-3-13-8,11-2-23,-2-3 1,8-12-2,7-9 0</inkml:trace>
  <inkml:trace contextRef="#ctx0" brushRef="#br0" timeOffset="253268.4862">14353 14912 25,'0'0'30,"-18"5"0,12 13 3,-1 14-22,-14-4 1,7 23-1,-20-4-2,8 16-2,-18 0-3,0 10-1,-4 0-4,-5-6-6,13 2-26,-5-7-1,3-9 0,10-8 0</inkml:trace>
  <inkml:trace contextRef="#ctx0" brushRef="#br0" timeOffset="253785.5157">14961 15008 15,'-21'55'28,"-14"-3"-1,4 7-5,-5 8-4,-8-8-5,6 14-2,-11-14-5,7 9-1,-4-9-1,7 4-1,-2-5 0,6-3-4,6 4-11,5-10-20,0-9-1,11-5 1,-2-12-1</inkml:trace>
  <inkml:trace contextRef="#ctx0" brushRef="#br0" timeOffset="254389.5503">15597 14786 42,'0'0'32,"0"0"1,0 0-1,0 0-18,-9 14-6,7 5-3,-12-2 0,2 12-2,-10 2-1,-1 12-1,-8 6 0,-4 9-1,-4 6-1,-2 5 1,-3 8-1,1-2 1,0 2-1,-1-2 1,1 1-1,3 0 0,2 9-4,-8 0-30,6-7 2,-2 0-2,-1-4 0</inkml:trace>
  <inkml:trace contextRef="#ctx0" brushRef="#br0" timeOffset="257916.752">12520 16117 70,'0'0'34,"-11"-13"0,2 0-8,9 13-15,-25-8-3,12 10-2,-7-6-3,-1 8-1,-6 0 0,-1 7-1,-6 3-1,-2 4 1,-4 5 0,0 4 0,-3 5 0,3 4-1,3-2 1,7 2-1,4-2 2,9-1-3,8-4 3,7-2-3,9-10 2,7-2-1,2-4 0,4-5 1,5-2-1,2-8 0,1-4 0,3-5 0,0-6-1,3-5 3,-1-4-3,0-6 2,-4-3-2,-2-1 2,-2 0-2,-6-1 2,-6 3 0,-4 2-2,-5 5 2,-4 5-1,-5 5 0,-3 5 1,-5 8-1,-2 6 0,-2 6 1,-1 7-1,-1 5 1,-3 7 0,2 1-1,2 5 1,3 4-1,4 3 1,6-3 1,5 0-2,6-3 1,4-2-2,6-3 2,5-2-2,7-5 0,0-7-5,8 4-5,-8-15-25,9 3-3,-4-8 3,1-1-3</inkml:trace>
  <inkml:trace contextRef="#ctx0" brushRef="#br0" timeOffset="258908.8088">12658 16424 37,'0'0'32,"0"0"1,0 0 0,2-18-13,-2 18-8,5-11-3,-5 11-3,2-15-1,-2 15-1,-1-14-2,1 14 1,-11-5 0,11 5-3,-21 8 3,8 3-3,-4 2 2,2 3-3,2 2 3,2-2-4,4-3 4,4 3-2,3-16 0,7 12-1,6-13 1,2-8 0,3 0-1,-1-6 2,3-1-3,2-7 2,2-4-2,-5 2 2,-2-2-2,-2 3 3,-3 0-3,-2 4 2,-5 3 0,-3 5 0,-2 12 2,-11-4-1,11 4 1,-18 25 0,4-8-1,2 6 0,0 2 1,2 4-1,4-2 0,2 0-1,6-4 1,4-4-4,7-3 2,1-5-2,8 0-2,-7-13-3,15 6-5,-14-16-7,15 7-10,-16-12 2,9 13 3,-16-22 13,5 15 7,-13 11 8,3-24 3,-3 24 12,0 0 10,0 0 0,-22-11-4,20 28-9,-11-17-6,11 13-4,2-13 0,-11 21-3,7-10 0,5 0 0,-1-11-1,9 13-1,-9-13 1,18 6-1,-6-6-1,3-7-1,2 1 0,-1-6 1,5 4-2,-6-6 1,4 4-2,-7-3 3,0 2-3,-12 11 4,9-14-1,-9 14 1,0 0 0,-11 0 0,11 0 4,-15 14-4,15-14 4,-13 20-4,13-20 3,-8 22-4,8-8 2,0-14-4,15 30-13,-15-30-19,22 15-2,-7-14 2,3 1-2</inkml:trace>
  <inkml:trace contextRef="#ctx0" brushRef="#br0" timeOffset="259797.8594">13162 16381 22,'-6'11'22,"-5"-15"1,11 4-10,-6 11-3,6-11-2,-13 6 2,-1-6 0,10 12-1,-12-12 3,12 14-2,-13-11 2,13 13-4,-14-9-1,9 14-4,-6-3 0,2 9 0,-4 2-2,1 7 0,-4 7-1,2 3 2,-2 6-2,3-3 0,1-4 0,3-5 1,2-4-2,1-7 0,5-8-1,0-9-1,5-12-3,0 0-1,11 0-10,-7-16-17,2-8-1,3-10 2,-2-5-1</inkml:trace>
  <inkml:trace contextRef="#ctx0" brushRef="#br0" timeOffset="260113.8777">13146 16354 58,'13'-8'34,"2"0"0,0 5 2,-15 3-26,17 6-2,-17-6 0,12 20-6,-12-20 3,8 26-4,-8-13 2,0 4-3,-4-3 2,-3 0-2,0-2 1,-4 0 0,-4-3 0,0-3-1,-4-1 0,0-4-1,0 0-1,-1-6-3,8 7-5,-10-13-25,22 11-3,-16-20 2,16 20-2</inkml:trace>
  <inkml:trace contextRef="#ctx0" brushRef="#br0" timeOffset="260501.8999">13582 16350 47,'0'0'36,"-20"-7"1,4 8-1,2 13-11,-8-13-15,6 17-6,-5-7 1,3 12-5,2 0 3,1 5-4,3 5 1,1 2-3,11 8-4,-7-12-27,15 4-3,3-10 1,6 4-1</inkml:trace>
  <inkml:trace contextRef="#ctx0" brushRef="#br0" timeOffset="261636.9648">13742 16380 60,'0'0'35,"0"0"0,-2-13-3,12 24-22,-10-11-5,11 8-3,-11-8 1,9 24-4,-12-6 1,-1 2-1,-5-1 2,-5 4-2,-3-1 2,1 1 1,-1-5-1,4-2 0,13-16 0,-12 19 0,12-19-1,13 3 0,4-7-1,1-6-2,8 1 1,-3-8 0,4 0-1,-2-6 1,-2 6 0,-6-3 0,-4 6 2,-4 3 0,-4 0 1,-5 11 1,0 0 0,0 0 1,-13 14 0,6 5 0,-3 1-1,2 9 0,-3 2-1,2 4 1,0 4-1,-1 2 0,-2 2 0,-1 0 0,0-4-1,-3 0 1,-3-4-1,-3-3 0,0-4-1,-2-5 0,4-3-5,-10-15-10,11 1-20,3-9 0,16 3 0,-12-19 0</inkml:trace>
  <inkml:trace contextRef="#ctx0" brushRef="#br0" timeOffset="262020.9868">14132 16398 56,'0'0'37,"0"0"1,12 1-3,-12-1-15,11 15-15,-11-15-2,9 21-1,-4-4 1,2 3-2,-3-1 1,-1 6 0,-4-1-1,-3 0 0,-4 3 0,-7 1-2,1 1-5,-19 0-31,5-2-2,-9-7 1,-2 3-1</inkml:trace>
  <inkml:trace contextRef="#ctx0" brushRef="#br0" timeOffset="265733.1991">15012 16519 32,'-1'-16'32,"1"16"4,0-13-3,-7-2-14,7 15-6,0 0-4,0 0-3,0 0-2,-3 14-1,-4-1-1,1 8-1,-5 4 0,0 6 0,-1 4-1,-1 5 1,4-2-2,1-2 1,5-1 1,3-6-1,4-4 0,5-7 0,3-6 0,5-8 0,3-3 0,2-9 0,2-6-1,1-4 2,-1-4-1,-1-4 0,-3-2 0,-4-1 1,-4-1 0,-5 0 0,-3 2 0,-4 2 0,-3-3 0,1 5 0,-3-3 0,0 9-1,2-2 0,-1 5 0,1 1 0,2 2-1,1 12-2,5-14 0,8 21-11,-13-7-21,20 1-3,-9 2 3,4 4-3</inkml:trace>
  <inkml:trace contextRef="#ctx0" brushRef="#br0" timeOffset="266185.225">15288 16573 27,'0'0'29,"0"27"2,-2-13-2,-6-3-13,12 13-6,-11-5-4,7 11-2,-8-9-1,5 7 0,-5-6-1,3 0 0,-2-10 1,5 3-1,2-15 0,0 0 0,0 0-1,0 0 0,-2-17 0,8 1 0,1-3 0,2-5-1,4-2 1,1-1-1,1 0 2,2 6-1,0-1 1,0 6 0,-3 1 0,0 12 0,-3 3 1,0 6-1,-11-6 0,10 25 0,-9-9-1,0 3 0,-2 2 0,-1-1 0,-2-1-1,0 2-1,2-1 1,-2-3-2,4 0-2,0-17-1,8 27-7,-8-27-16,0 0-9,19-20 1,-1 5 0</inkml:trace>
  <inkml:trace contextRef="#ctx0" brushRef="#br0" timeOffset="266350.2344">15586 16658 36,'0'0'35,"12"6"-1,-12-6 1,4 29-16,-18-18-6,14 7-6,-8-5-4,3 2-2,2-1-1,3-14-4,3 22-5,-3-22-17,0 0-8,-3-16 0,7 3-1</inkml:trace>
  <inkml:trace contextRef="#ctx0" brushRef="#br0" timeOffset="266493.2426">15635 16449 53,'13'-4'30,"-13"4"-5,12 6-25,2 3-27,-14-9-2,17 7 1</inkml:trace>
  <inkml:trace contextRef="#ctx0" brushRef="#br0" timeOffset="266710.255">15840 16479 55,'0'0'34,"0"24"1,-3-2-1,-9-8-22,16 13-3,-15-2-6,6 5 0,-5 3-2,2 3-1,-3-1-1,1 2 0,2 1-2,-3-13-4,14 13-6,-12-20-18,9-18-4,13 8 1,-2-17 0</inkml:trace>
  <inkml:trace contextRef="#ctx0" brushRef="#br0" timeOffset="266938.268">15683 16614 71,'-12'-1'37,"12"1"-2,0 0 2,11 1-27,-11-1-6,30-10-2,-9 4-2,4-1-3,5 9-7,-14-9-24,10-2-3,-9 2 1,1 0-1</inkml:trace>
  <inkml:trace contextRef="#ctx0" brushRef="#br0" timeOffset="268530.3591">16144 16651 67,'0'0'34,"0"0"2,11 5-2,-11-5-24,0 0-5,0 0-3,0 0-5,20 15-9,-20-15-21,20 12-2,-20-12 1,13 10-2</inkml:trace>
  <inkml:trace contextRef="#ctx0" brushRef="#br0" timeOffset="268717.3698">16109 16796 79,'0'0'35,"0"0"0,0 0-2,0 0-29,13-12-6,10 20-23,-7-11-9,3 4-1,0-6 0</inkml:trace>
  <inkml:trace contextRef="#ctx0" brushRef="#br0" timeOffset="269393.4085">16928 16603 63,'0'-18'36,"2"3"-2,-10-7 2,8 22-23,-13-25-4,13 25-3,-27-18-2,11 14-2,-5 2 0,1 6 0,-4 5-1,3 3-1,-1 6 1,0 4 0,0-1-1,6 4 1,4-1 0,5 3 0,7 0 0,5-4-1,5-6 1,8-3-1,7-4 0,3-4 0,5-2-2,1-11-1,8 2-4,-10-13-17,11 4-14,-6-6 2,6 6-2,-8-8 2</inkml:trace>
  <inkml:trace contextRef="#ctx0" brushRef="#br0" timeOffset="269721.4272">17354 16445 69,'4'-16'35,"-4"16"-2,0 0 2,0 0-25,-15-1-3,15 1-1,-17 17-2,6 0 0,-7 3-1,0 6 0,-8 7-1,-1 5 0,-7 9-1,0 9 1,-6 7-2,-3 6 0,-1 2-1,0-1 1,5 0-2,-1 1-1,9-7-2,-4-8-7,16-1-24,-3-11-1,9-1 1,-2-10-1</inkml:trace>
  <inkml:trace contextRef="#ctx0" brushRef="#br0" timeOffset="270249.4574">17527 16801 62,'-2'-12'34,"-4"-5"0,6 17 0,-22-27-22,22 27-4,-21-3-3,9 11 0,-5-1-2,1 11 0,-4 0-1,2 8 1,-1 1-1,2-1 1,3 0-2,6 3 1,2-6-1,7-2 0,4-4-1,6-4-1,7-3 0,2-11-2,7 1-3,-7-17-6,14 6-25,-8-11 1,2 4-1,-2-12 0</inkml:trace>
  <inkml:trace contextRef="#ctx0" brushRef="#br0" timeOffset="270818.49">17719 16712 77,'-2'17'36,"-3"-1"-2,-5 6 1,11 4-29,-11 0-2,2 9-2,0-4-2,0 1 1,1-4-1,1-4 0,0-5-1,2-6 1,4-13 0,0 0 0,0 0 0,12-22 0,1 2 1,1-5-2,3 1 2,3-5-1,-1 2 0,-2 7 0,-1-2 1,-1 8 0,-15 14 0,16-2 0,-16 2-1,0 29 1,-5-5 0,-1 4-1,-3 3 0,1-1 1,0-6-1,1-4 0,2-8 0,5-12-1,0 0 1,0 0-1,16-15 1,-3-5-1,5-1 0,0-2 0,3 2 1,-2-2 0,-1 5 0,-2 5 0,-2 7 1,-14 6 1,11 12-1,-9 7 1,-5 1-1,-1 7 1,-3 0-1,2 1 1,0-2-2,1-2 0,3-5 0,1-7-1,5 2-3,-5-14-2,19 12-23,-19-12-7,20-1 0,-20 1 0</inkml:trace>
  <inkml:trace contextRef="#ctx0" brushRef="#br0" timeOffset="271141.5084">18108 16557 79,'0'0'37,"10"-16"-2,-10 16 1,26-4-26,-11 1-5,7 5-3,-3-2-1,2 9-1,-4-1 0,-3 5-1,-8 6 1,-9-1 1,-8 1 0,-5 2 0,-2 0 1,1 0-1,0-7 0,5 4 0,12-18 0,1 18-1,15-14-1,6-8-3,14 11-17,0-21-16,11 4-1,2-13 1,10 10-2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08T00:55:39.9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11-08T00:55:39.927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21144 8683 20,'0'0'26,"0"-14"0,0 14-6,0 0-5,-5-13-3,5 13-2,0 0-3,0 0-2,0 0-1,0 0-1,0 0 0,0 0-1,0 0 0,-1 17-1,1-17 1,-1 28-1,1-6 1,4 9 0,-2 3 0,4 7 1,0 3-1,3 5 0,-2-3 0,3 0-2,0-4-4,-7-9-27,6-7-2,-2-7-2,-7-19 1</inkml:trace>
  <inkml:trace contextRef="#ctx0" brushRef="#br0" timeOffset="1">20339 9200 36,'-21'-5'28,"21"5"-6,0 0-3,-4-17-5,18 18-4,-14-1-2,25-6-1,-11 1-2,11 8 0,-3-7-1,6 6-2,3-2 0,3 2 0,-1-2-1,5 2 0,0-2 0,2 1-1,4-3 1,5 1-1,2-6 1,4 3-1,5-4 1,1 0-1,4-1 0,-1 2 0,3 0 0,-2 2 0,-3 1 0,-2 1 0,-3 1 0,0 4 0,-5 1 1,-1 2-1,-3 1 1,-4 4-1,-3 0 1,-2 1-1,-3-1 1,-4-1-1,-2-2 0,-3-2-2,0 4-5,-11-11-24,3-1-3,-3 0 0,-16 3 0</inkml:trace>
  <inkml:trace contextRef="#ctx0" brushRef="#br0" timeOffset="2">20318 9616 26,'0'0'23,"13"0"-2,-13 0-1,13-1-3,-13 1-2,17-4-4,-17 4-3,27-3-2,-13-4-1,7 7-2,0-2-1,3 2-1,3-1 1,2 1-1,-1-1 0,3 1 0,-1 0 0,1 1 0,1-2-1,-1 2 0,-3 1 1,2 3-1,-2 0 1,0 2-1,1 1 0,-2 0 1,2-2-1,-1 3 0,2-5 0,-1 5 0,1-4 1,0 0-1,-1-5 0,2 3 0,-3 0 0,1 0 0,-2 1 0,0-3 0,-2 3 0,0 0 0,2 2 0,-1-3 0,0 2 0,0-2 0,1-1 0,-1-1 0,2 0 0,0 1 0,1-2 0,0-2 1,1 1-1,2 1 0,2-1 0,4 0 0,0 0 0,1-2 1,1 1-1,-1-2 0,-1-1 0,-2-1-1,-3 1-1,-10-6-13,-4 5-17,0 5-1,-19 1-1,14-12 1</inkml:trace>
  <inkml:trace contextRef="#ctx0" brushRef="#br0" timeOffset="3">22461 9298 48,'11'-17'33,"-11"17"0,0 0-6,6-24-11,5 21-6,-14-9-4,3 12-3,2-11 0,-2 11-1,-6-11-1,6 11-1,-12-7 1,12 7-1,-20-2-1,7 4 1,-3 3 0,-1 2-1,-3 3 1,1 2-1,-2 4 2,2 1-1,0 2 1,3 2-1,2 2 2,4 1-1,4 3 2,5 1-1,3-4-1,8 0 1,1-1 0,7-1-1,3-5 0,5-6-2,3-2-2,-2-14-6,14 4-20,-10-7-6,0-3-1,-4 1 0</inkml:trace>
  <inkml:trace contextRef="#ctx0" brushRef="#br0" timeOffset="4">22631 9513 22,'0'0'28,"4"22"2,-4-22 1,3 19-12,7 1-5,-10-7-6,10 5-1,-8-6-1,9 3-2,-11-15 0,20 13-1,-20-13 0,24-3-2,-10-10 1,0 1-1,0-6 0,-2-1 0,-1-3-1,-3 2 1,-3 0-1,-2 3 0,-4 0 1,-4 5-1,5 12 0,-20-13 0,5 13 0,0 7 0,-2 2 0,-3 6-1,3 3 0,-1-2-2,8 9-4,-8-13-19,10 2-8,6-2 0,2-12 0</inkml:trace>
  <inkml:trace contextRef="#ctx0" brushRef="#br0" timeOffset="5">22907 9451 38,'0'0'32,"17"6"2,-17-6 0,12 2-16,9 13-4,-21-15-4,32 17-2,-20-8-3,9 4-1,-8-2-2,3 0-1,-4 0-2,-12-11-3,27 14-21,-27-14-10,16 0-1,-16 0 0,11-12-1</inkml:trace>
  <inkml:trace contextRef="#ctx0" brushRef="#br0" timeOffset="6">23054 9402 25,'0'0'30,"0"0"1,0 0-6,0 0-4,0 0-5,-9 23-3,-5-12-4,8 15-3,-10-2-2,2 8-1,-5-2-3,0 0-2,10 6-17,-4-12-15,4-11-1,9-13 1,0 0-1</inkml:trace>
  <inkml:trace contextRef="#ctx0" brushRef="#br0" timeOffset="7">23179 9475 20,'2'17'29,"-2"-17"1,0 0 1,21 11-14,-21-11-3,18 3-4,-18-3-2,21-2-2,-21 2-1,22-7-3,-11 2 0,1 0-1,-12 5-1,19-13 0,-19 13 1,13-13-1,-13 13 0,6-14 0,-6 14-1,-2-13 1,2 13-1,0 0 1,-16-13-1,16 13 0,-20 0 0,9 2 1,-2 5 0,0 2 1,-3 2 0,2 5 1,0 1 1,3 4 1,-2 0 0,10 4 0,-1-4 0,11 1-1,6-6-4,-1-8-23,16-3-11,5-5-1,5-11-1</inkml:trace>
  <inkml:trace contextRef="#ctx0" brushRef="#br0" timeOffset="8">21258 9785 24,'0'0'19,"0"0"0,0 0-2,0 0-3,0 0-1,0 0-1,0 0-3,0 0-2,0 0-1,0 0-1,-5 12-1,5-12-1,-1 14 1,1-14-1,0 27-1,0-9 1,3 8 0,-1-1 0,2 9 0,-1 3 2,3 5-1,-1-2 0,0 3-1,-2-4 0,1-1-1,-1-4 0,-1-4-2,3-6-5,-8-13-14,7 0-16,-4-11 2,0 0-2,17 2 1</inkml:trace>
  <inkml:trace contextRef="#ctx0" brushRef="#br0" timeOffset="9">20383 10395 18,'0'0'19,"0"0"-3,-8 11-2,8-11-5,0 0-1,0 0-1,-6 12-1,6-12 0,0 0-1,0 0 0,23 3 0,-12-6 2,9 5-1,-3-10 1,10 10-1,-3-10-1,9 9 0,-3-4-1,4 2-2,0-3 0,3 3 0,0-3-2,5 2 1,-1-2-1,2 2 1,5-2-1,0 2 1,3 0 0,0 1-1,-1 1 1,0 1-1,-3-2 1,2-1-1,-2 0 0,-1 1 1,-1-2-1,-1 0 0,0 1 1,0-2 0,1 2-1,0 2 1,-3 0 0,-2 1-1,0 1 1,-1 3 0,-3 0 0,-2 0-1,-3 0 0,-3 0 0,-4 1-2,-4-9-6,-1 2-24,-3 3 0,-16-2-1,13-1 1</inkml:trace>
  <inkml:trace contextRef="#ctx0" brushRef="#br0" timeOffset="10">20373 10935 27,'0'0'27,"0"0"1,0 0-5,0 0-6,0 0-3,12 3-4,-12-3-2,33-3-1,-11 0-1,12 4-1,0-6-2,10 5 0,0-5-1,5 3-1,1-3 0,4 4 0,-2 0 0,1 3 0,-2-1 0,0 4 1,1-1-1,-1 1-1,0 1 1,-1-3 0,3 0-1,-1-1 0,1 1 1,-2-3-1,1 0 0,1 0 1,2 0-1,1-2 1,-1 0-2,0 0 1,-2 0 0,-2 2 0,-5 2 0,-6-1-2,-4 6-3,-16-8-19,-1 4-10,-7 0 1,-12-3-2,0 0 1</inkml:trace>
  <inkml:trace contextRef="#ctx0" brushRef="#br0" timeOffset="11">21216 11000 26,'0'0'27,"2"11"0,-2-11-7,3 17-3,-3-17-3,3 23-1,-3-23-2,3 30-1,-5-14-4,7 12 0,-5-5-2,5 10 1,-4-2-2,4 7 0,-3-1 0,3 6-1,-3-2 0,3 3 0,-2 1-1,2 0-1,-2-3 0,0-2-1,0-3 0,-1-8-1,1-1-4,-8-16-23,5-12-5,0 0-1,15-11 0</inkml:trace>
  <inkml:trace contextRef="#ctx0" brushRef="#br0" timeOffset="12">22564 10619 34,'0'0'30,"0"0"2,-1-12 0,1 12-11,-15-10-7,15 10-5,-16-7-3,16 7-2,-18-7-1,7 6-1,-3 0-1,1 2-1,-3 0 0,-1 4-1,-1 3 1,-2 3-1,1 2 0,-1 4 1,-1 1 0,3 3 0,1-1 0,5 3 1,2 0 0,9 3 2,4-4-1,11 1 0,4-2 1,9-2-2,4-3 0,5-4-2,6-2-4,-11-14-22,7 1-7,-2-4-1,-7-4 0</inkml:trace>
  <inkml:trace contextRef="#ctx0" brushRef="#br0" timeOffset="13">22846 10916 45,'0'0'30,"7"-11"1,-7 11-7,-4-25-7,4 25-6,-1-23-4,1 23-1,-7-21-3,7 21-1,-14-13-1,14 13 0,-18 0 0,7 7-1,-1 1 0,-1 6-1,-1 4 2,1 4-2,-1 1 1,3 1 0,3-1 0,3-2 0,4-4 1,6-6-1,-5-11 1,24 0-1,-6-11 0,3-7 1,1-7-2,1-6 1,-1-6-1,-1 1 1,-2-3-1,-3 1 1,-2 3 0,-6 5 0,-3 4 0,-4 7 0,-3 7 0,2 12 0,0 0 0,-15-3 1,8 16 0,4 6 2,-1 6 0,4 12 0,-5 1 1,5 8-1,-3 0-1,1 1-4,4 7-10,-5-13-22,1-10-1,4-10 0,4-10-1</inkml:trace>
  <inkml:trace contextRef="#ctx0" brushRef="#br0" timeOffset="14">23074 10962 33,'0'0'26,"11"9"3,-11-9-2,0 0-15,21-11-3,-14 0-3,4 4-1,-2-6-2,0 0 0,-1-4-2,-1 2 1,-3 0-1,-1 0 0,-4 2-1,0 2 1,1 11-1,-12-11 0,12 11 1,-20 7 1,7-2 0,3 8 1,-3 0 2,5 8-2,-4-2 3,10 7-2,-5-3 1,10 3-2,-1-5-2,7-6-2,8 2-8,-5-14-22,11-9-3,4-6 0,4-9-2</inkml:trace>
  <inkml:trace contextRef="#ctx0" brushRef="#br0" timeOffset="15">23390 10857 37,'0'23'32,"-4"1"1,3 4 0,2 16-10,-9-9-8,15 15-6,-13-7-3,6 8-2,-3-3-4,1-5 1,0-6-1,-1-8-1,2-9 0,-1-7 1,2-13-1,0 0 1,0 0-1,-11-24 1,6 7 0,-2-6 0,2-3 0,-1-6-1,2-2 0,1-5-1,6 2 1,-1-3-1,7 1 0,1 1 1,2 7 0,3 4 1,-1 6 0,2 8 1,-3 4 1,3 8 0,-3 2 1,0 8 0,-13-9 0,21 24-2,-15-10 2,0 1-2,-5 0 0,-2 1 0,-6-1-2,-6-4 0,-4 6-3,-11-11-5,7 4-25,-11-3 0,1-4-2,2-4 2</inkml:trace>
  <inkml:trace contextRef="#ctx0" brushRef="#br0" timeOffset="16">21200 10011 21,'0'0'30,"0"0"2,14-10 0,-2 11-12,-8-12-4,12 15-5,-16-4-3,18 2-3,-18-2-1,15 11-1,-15-11-1,6 18-1,-6-18 0,-3 20-1,0-7 0,-4-1-1,0-1 0,7-11 0,-17 18 0,17-18-1,-18 9 1,18-9-1,-16-7 1,16 7-1,-10-20 0,8 6 1,4-1 0,1 2 0,4-2 0,3 2 0,1 2 1,2 2 0,0 3 1,2 4 0,-4-1 1,0 8 0,-11-5-1,15 10 1,-15-10-1,5 16 0,-5-16-1,-5 19 0,-1-7 0,-3 0-1,-1-1-1,-2-3 1,1 0-1,-1-5 0,12-3 1,-21-3-2,21 3 0,-10-19 1,10 19-1,4-23 1,5 9-1,-1 3 2,4 3 1,2 2 1,-2 0 3,3 8 0,-15-2 0,18 9 0,-18-9 1,7 17-2,-7-17 0,-5 22-2,1-10-1,4-12-2,-11 22-1,11-22-3,0 0-1,-18 2-7,18-2-7,0 0-4,14-11 1,-13-2 2,10 11 5,-11 2 3,0 0 0,14-8 3</inkml:trace>
  <inkml:trace contextRef="#ctx0" brushRef="#br0" timeOffset="17">20434 9855 32,'-5'-11'31,"5"11"0,0 0-7,-2-11-5,2 11-4,0 0-4,11 17-2,-11-17-3,7 27 0,-3-9-1,5 9-2,-3-2 0,4 9-1,-1-2-1,1 0 1,-3-6 1,-1-1-1,0-7 0,0-4 0,-1-3 0,-5-11-1,0 0 2,0 0-3,0 0 0,0 0-2,11 5 0,-11-5 1,1-11-1,-1 11 1,4-16-1,-2 5 0,1 1 0,-1-3 2,2 0 0,0-2 1,-1 2-1,2-4 0,2 3 0,2-3 0,-1-2 0,2 1 0,0-1 0,-1 2 0,0 0-1,0 1 1,-3 3-1,-2 2-1,-4 11-2,0 0-2,0 0-7,0 0-14,-2 11-8,0 1-1,1 4 1</inkml:trace>
  <inkml:trace contextRef="#ctx0" brushRef="#br0" timeOffset="18">20853 9983 29,'3'-15'31,"-3"15"2,-3-17-9,3 17-3,0 0-6,0 0-3,-9-12-5,9 12-2,0 0-2,0 0-1,-17 11-1,17-11 0,-16 14-1,8-3 1,-5 0-1,2 3 0,0-1 1,2 3-1,-1 0 0,3 3 1,2-3 2,2 1-1,2-2 1,5 0-1,-4-15-1,18 18 1,-2-17-1,6-3 0,5-4-5,-3-13-17,13 3-15,-4-5-2,1 1 3,-2-5-4</inkml:trace>
  <inkml:trace contextRef="#ctx0" brushRef="#br0" timeOffset="19">21115 8585 11,'0'0'26,"0"0"-1,0 0-3,-13 8-4,13-8-2,0 0-2,0 0-2,0 0-3,0 0-3,0 0-2,0 0-2,0 0-1,0 0 0,0 0-1,0 0 1,0 0 0,14 2 0,-14-2 0,15 6-1,-15-6 1,16 9-1,-16-9 1,8 14-2,-8-14 2,-1 20-2,-5-8 1,-3 1-1,-2 2 1,-3-2-1,0 2 1,-2-4-1,4-2 1,-1-3 0,13-6 0,-17 3-1,17-3 1,-9-15 0,9 4 0,3-1 0,2-4 0,2 1 1,3-2 0,2 2 0,1 1-1,4 5 3,-2 1-2,1 5 1,-3 1 0,2 5-2,-15-3 2,21 10-2,-21-10 2,12 16-2,-12-16 0,0 19 1,-5-8-1,-2 0 0,-3 0 0,-2-1-1,0-1 1,-3-4-1,1 0 0,2-6 0,1 0 0,11 1-1,-13-14 1,10 3 0,5 1 1,0-3 0,5 2 0,-7 11 0,19-13 1,-6 11 1,-13 2 0,21 1-1,-21-1-1,16 10-1,-5 4-17,-11-14-15,0 0-2,16 5 0,-16-5-2</inkml:trace>
  <inkml:trace contextRef="#ctx0" brushRef="#br0" timeOffset="20">21362 8168 42,'-14'10'33,"14"-10"2,5 20 1,-5-20-19,21 27-4,-18-11-3,13 15-3,-6-3-2,5 5-2,-4-4-1,1 0-1,-4-3 0,0-4 0,-3-7-1,0-1 0,-5-14 0,7 17 0,-7-17 0,0 0 0,0 0 1,0 0-1,0 0 1,12-9-1,-10-2 1,1-4-1,1-5 1,2-4 0,-1-5 0,1-3-1,0-2 1,0-1-1,0 0 0,0 3 0,0 2-1,-2 3 0,1 7-2,-3-5-3,12 19-23,-12-5-8,-2 11-1,0 0 1</inkml:trace>
  <inkml:trace contextRef="#ctx0" brushRef="#br0" timeOffset="21">21894 8366 46,'12'-5'32,"-12"5"0,0 0 0,18-10-18,-20-2-4,2 12-5,6-14-1,-6 14 0,2-14-2,-2 14 0,-3-11 0,3 11-1,-11-5 0,11 5 0,-19 3 0,7 3-1,-2 0 0,-2 4 0,-1 2 0,-3 2 1,1 5-2,-1 2 1,2 4 0,1 3 0,1 2 1,5 2-2,2-2 2,6-1-2,4-4 2,5-3-2,1-6 2,5-1-2,3-10 2,0-2 0,1-3 0,1-1-1,-3-3 1,-2 1-1,-1-3 0,-11 6 1,14-11-1,-14 11 0,5-11 0,-5 11 1,-5-14-1,5 14 1,-9-15-1,9 15 1,-9-14-2,9 14 0,-3-13 0,3 13 1,7-13-1,-7 13 1,16-10 0,-16 10-1,20-9 2,-9 8-1,-11 1 0,21 4 1,-21-4 0,15 11 0,-15-11 0,11 19 0,-7-7 1,0 5-1,-4-2 1,1 1-2,-2-1 1,1 0-2,1 0-1,-1-15-10,6 14-22,-6-14-3,0 0-1,0 0 0</inkml:trace>
  <inkml:trace contextRef="#ctx0" brushRef="#br0" timeOffset="22">20909 11676 39,'0'0'19,"-15"7"3,15-7-2,0 0-3,-18 1-2,18-1-2,0 0-2,13 4-2,-13-4-2,34-6-1,-10 0-1,13 6 0,0-6-1,11 3 0,-2-1-1,5 1 0,-2 0-1,0 1 0,-5 0 0,-4 1-1,-4-2 1,-6 3-1,-4-1-1,-3-1 1,-6 0-1,-4-1-1,0-1 0,-13 4-2,20-5-12,-20 5-21,10-12 1,-10 12-2,7-17 1</inkml:trace>
  <inkml:trace contextRef="#ctx0" brushRef="#br0" timeOffset="23">21174 11797 23,'0'0'30,"0"0"3,0 0-1,-7-13-9,18 19-6,-11-6-4,14-2-5,-14 2-1,22 1-3,-10-1-2,4 1-1,1 0-1,-2-3-4,8 8-12,-8-7-18,-3-1-1,-12 2 0,16-3 0</inkml:trace>
  <inkml:trace contextRef="#ctx0" brushRef="#br0" timeOffset="24">21193 11915 45,'0'0'33,"0"0"0,14-12 0,-3 18-14,-11-6-7,0 0-3,13-9-3,-1 13-1,-12-4-2,23-1-1,-8 0-1,1-2-2,7 8-8,-7-9-25,5 1-2,-4-2 0,0-1 0</inkml:trace>
  <inkml:trace contextRef="#ctx0" brushRef="#br0" timeOffset="25">21689 11587 43,'0'0'29,"0"0"1,-11-13-6,11 13-5,0 0-5,13 6-3,-13-6-3,15 21-2,-8-4-1,8 9-1,-6 0-1,6 7-1,-3-3 0,-1 0-1,0-5 0,-1-4 0,-3-6-1,1-4 1,-8-11-1,14-1 1,-6-10-1,0-5 0,1-6 1,1-5 0,-1-5 0,2-4 0,0-1-1,-1-1 1,2 5-2,-2 2-1,3 7-1,-5-6-6,10 18-22,-7 1-5,2 9 1,-2 4-1</inkml:trace>
  <inkml:trace contextRef="#ctx0" brushRef="#br0" timeOffset="26">22071 11778 37,'0'0'32,"5"18"1,-3-5 0,-2-2-12,9 15-7,-12-9-6,8 7-2,-6-4-3,2-1-1,-1-3-1,0-5 0,0-11-1,0 0 0,2-11 0,1-5 0,-2-3 0,2-6-1,-1 0 2,-1-2-2,2-1 1,-2 1-1,1 1 0,2 0 1,3 3-1,2 1 1,-1 4 0,5 4 0,-1 4 0,1 5 1,-1 4 0,1 6 0,-13-5-1,12 19 1,-8-6 0,-4 4-1,-4 2 0,-2 0-1,-3 3 1,-3-5-1,0-1 0,1-3-1,1-2 1,10-11 0,0 0 0,0 0 0,0 0 1,0 0 0,23-16 0,-7 11 1,0 2-1,2 3 1,-4 0 0,0 5 0,-1-1 1,-13-4-1,17 16 0,-17-16 1,3 17-1,-6-5 0,3-12 0,-19 22 1,5-10-2,-2 2 1,-4 1-1,0 0 0,0 0-1,2-6-1,7 6-5,-6-18-20,17 3-8,0 0 1,3-18-2</inkml:trace>
  <inkml:trace contextRef="#ctx1" brushRef="#br0">23905 15080,'0'0,"0"0,0 0</inkml:trace>
  <inkml:trace contextRef="#ctx0" brushRef="#br0" timeOffset="28">19111 14437 27,'-3'-17'22,"3"17"-2,0 0-5,-1-17-4,1 17-2,0 0-2,0 0-2,0 0-1,0 0 0,0 0-1,0 0-1,0 0-1,-2 20 1,2-20-2,-2 24 1,1-8-1,2 5 1,-1 2-1,2 2 0,0 4 0,2 4 0,-1 5 0,2 5 0,0 3 0,0 3 0,1 1 0,-1 2 0,0 0 0,0 2 0,-1-1 0,-1 0 0,1 3 0,-2 0 0,2 0 0,-2 1 0,2 0 0,0 0 0,-1 0 0,1-1 0,1 1 0,-1-1 0,-1 5 0,1-3-1,0 0 1,-1-1 1,1-1-2,0-1 1,-1-2-1,1-3 1,0-2-1,-1 1 0,1-1 1,0 0-1,-1 1 1,-2 1-2,2 1 2,-2 0-2,0 1 2,-1-3-1,0 3 0,-2-3 1,1-3-1,-1 2 1,0-1 0,1 0 1,0-1-1,1 10 1,0-6-2,0 10 2,1-5-2,0 13 1,0-3 0,0 17 0,-2-5 0,-1 8 1,-2-7 0,2 14 1,-3-16 0,0 3-3,4-20-5,-3-6-21,4-53 2,0 0 1,0 0-3</inkml:trace>
  <inkml:trace contextRef="#ctx0" brushRef="#br0" timeOffset="29">19166 16431 20,'5'12'11,"-5"-12"2,0 0 1,18 7-1,-18-7-1,21 5-1,-10-5-2,6 6-2,-3-5 0,7 4-3,0-4 0,1 3-2,4-3-1,0 0 1,4-1-2,0 1 1,3-2-1,0 2 0,0 1 0,2-2 1,-3 2-1,2 1 0,-3-1 0,1 2 0,-1 0 0,2 1-1,0-1 1,0 1 0,1-4 0,1 1 1,1 0-1,3-1 0,-1-5 1,0 4 0,5-2-1,1 2 0,1 0 0,1 1 1,0-1-1,1 1 1,-3-2-1,1 2 0,-6-3 0,0 2 0,-1 0 1,0-1-1,-3 1 0,1 2 0,-2 2 0,0-1 0,1 1 0,1-3 0,-2 3 0,0-1 0,3 0 0,-1-2 0,3-1 0,0 0 0,0 0 0,1 2 0,-3-3 1,2 1-2,-2-1 2,1 0-1,0 0 0,0-3 0,-1 2 1,1-2-1,0-2 0,1 1 1,-1-2-1,1 1 1,-2 2-1,0-1 1,4 0 0,-2 2 0,1-1 0,-1 2 0,0-2 0,0 3 1,-1-7-2,-1 5 1,-4-7-1,1 4 0,-5-2-1,2-1 2,-1 3-3,-4-6-4,2 8-22,-2 3-1,-5-3 1,-1 2-2</inkml:trace>
  <inkml:trace contextRef="#ctx0" brushRef="#br0" timeOffset="30">22503 16279 48,'-15'-5'28,"15"5"3,-11-6-10,11 6-5,0 0-6,0 0-2,-12 10-3,12 3-2,0-13-2,-2 28 0,-1-11-1,2 7 0,1 0 2,0 2-2,0-4 1,1 0-2,0-2 2,5-4-1,2-1 1,3-4-1,1-1 0,4 1 0,0-5 0,1 0 1,1-2 0,-1 0 0,0-2-1,0-2 1,-2-1-1,0-3-1,2 4-4,-6-11-7,8 8-20,-7-6 1,3 1-2,-15 8 1</inkml:trace>
  <inkml:trace contextRef="#ctx0" brushRef="#br0" timeOffset="31">22537 16423 32,'-11'-5'26,"11"5"0,0 0 1,0 0-12,0 0-4,0 0-3,23-3 0,-23 3-2,26 1 0,-14-3-2,9 2-1,-4-4-2,1-3-5,7 2-24,-10-5-4,0 2 1,-6-3-2</inkml:trace>
  <inkml:trace contextRef="#ctx0" brushRef="#br0" timeOffset="32">22503 16273 26,'0'0'28,"-14"13"0,14-13 1,0 0-10,0 0-5,0 0-5,14 1-3,-1-10-1,8 5-1,2-7-2,5 3-1,5-3-1,0-3-5,6 9-7,-8-7-19,3 10 1,-5-1-2,-1 6 2</inkml:trace>
  <inkml:trace contextRef="#ctx0" brushRef="#br0" timeOffset="33">23012 16423 23,'0'0'28,"0"0"1,0 0-3,0 0-7,2-12-5,-2 12-2,0 0-5,0 0-1,-13-1-3,13 1-1,-11 5 0,11-5-2,-16 9 1,16-9-1,-20 21 1,12-9-1,-2 0 2,4 5-1,0-3 1,6 3 0,0-5 0,7 0 1,-7-12-1,20 15-1,-6-9-1,0-14-18,5 10-15,-3-12 1,0 1-3,-1-9 1</inkml:trace>
  <inkml:trace contextRef="#ctx0" brushRef="#br1" timeOffset="34">19127 14377 1,'0'0'12,"0"0"2,0 0-4,0 0-1,0 0 0,1-11 0,-1 11 1,0 0-1,0 0-2,0 0 0,-6-12-1,6 12-1,0 0 0,0 0-2,0 0 1,0 0-1,0 0 0,0 0 1,0 0-1,0 0 0,0 0 0,0 0-1,-11-3 0,11 3-1,0 0 0,0 0-1,-1 12 0,1-12 0,0 0 0,-3 11 0,3-11 0,0 0 0,1 17 0,-1-17 0,0 14 0,0-14 0,2 15 0,-2-15 0,0 17 0,0-17 0,2 17 0,-2-17 0,1 20 0,-1-20 0,4 18 0,-4-18 0,4 18-1,-4-18 1,3 18 0,-3-18 0,3 19 0,-3-19 0,1 15 0,-1-15 0,1 15 0,-1-15 0,1 13 0,-1-13 0,3 15-1,-3-15 1,1 13 0,-1-13 0,2 17 0,-2-17 0,3 20 0,-3-9 0,0-11 0,0 19 0,0-19 0,1 17 0,-1-17-1,0 15 1,0-15 0,4 12 0,-4-12 0,3 14-1,-3-14 1,7 16-1,-7-16 2,6 18-2,-6-18 1,6 18-1,-6-18 1,6 17 0,-6-17 0,5 16 0,-5-16 0,6 17 0,-6-17 0,7 17 0,-7-17 0,6 17 0,-6-17 0,8 20 0,-8-20 0,6 19 0,-3-7 0,1 0 1,0 1-2,1 0 1,-1 3 0,3-3 0,-1 4 0,-1-4 0,2 3 0,-1-3 0,0 0 0,0-1 0,0-1 1,0 3-1,-1-3 0,1 1 0,-1 0 0,1 2 0,-1-2 0,3 1 0,-2 1 1,1-3-1,2-1 0,-2 3 0,-7-13 0,17 18 0,-17-18 0,15 16 0,-15-16 0,13 17 1,-13-17-1,12 18 0,-12-18 0,12 19 0,-4-7 1,0-1-1,1 1 0,1-1 0,-2 1 0,2 1-1,-2-1 2,1-1-2,-2 1 1,-7-12-1,17 20 1,-9-9 0,-8-11 0,14 21 0,-14-21 0,16 21 0,-16-21 1,15 22-1,-15-22 1,16 19-1,-16-19 0,16 18 1,-16-18-1,15 18 1,-15-18 0,15 16-1,-15-16 1,15 17 1,-15-17-2,14 18 2,-14-18-1,15 22 0,-8-11 0,2 2 0,-2 0 0,2 0 0,-2-1-1,2 1 1,-2 1-1,2-2 1,-2 0-1,0 0 1,1 0-1,0 0 1,-1 1 0,1 0 0,1-1-1,0 0 1,1 0-1,1 3 1,-3-4-1,3 2 0,-11-13 0,20 21 0,-20-21 1,17 18-1,-17-18 0,15 13 0,-15-13 1,14 14 0,-14-14-1,14 12 1,-14-12 0,12 11-1,-12-11 1,11 11-1,-11-11 1,12 9-1,-12-9 0,11 8 1,-11-8-1,13 8 0,-13-8 1,15 8-1,-15-8 0,15 7 1,-15-7-1,14 7 1,-14-7-1,15 7 0,-15-7 1,13 8-1,-13-8 0,14 5 0,-14-5 0,13 6 1,-13-6-1,17 4 0,-17-4 0,19 8 1,-19-8-1,16 7 0,-16-7 0,17 7 1,-17-7-1,18 8 0,-18-8 1,18 4-1,-7-1 0,1-1 0,-12-2 0,21 6 1,-10-3-1,-11-3 0,20 6 0,-20-6 1,18 7-1,-18-7 0,17 9 1,-17-9-1,16 13 0,-16-13-1,17 15 2,-17-15-2,17 13 2,-17-13-2,20 14 1,-9-10 0,-11-4 0,20 7 1,-20-7-1,21 10 0,-10-6 0,0 1 0,0-2 1,1 1-1,1 1 0,-1-2 0,0 2 0,0-1 0,0 1 0,1 0 1,-1-1-1,-1 0 0,3 1 0,0-1 0,-1 0 0,1 1-2,-1-1 2,2 0-1,-2-1 0,1 0 0,-3 0 1,0 0-2,0-1 2,0 2 0,0-2 0,1-1 0,-1 1 0,0 0 1,-11-2-1,20 1 0,-9 1 0,0-2 1,0 1-1,2-1 0,-1 1 0,1 3 0,1-2 1,0 0-1,1 1 0,0-1 0,0-1 1,1 2-1,1-2 0,1 0 0,-1 2 0,1-2 0,3 0 0,-3 3 0,2-2 0,-1 1 0,1-1 0,-2 1 0,0-1 1,-1-1-2,0 0 1,-2 1 0,0-4 1,-3 2-1,-1-1 0,-11 1 0,17-1 0,-17 1 0,13 1 1,-13-1-1,11 1 0,-11-1 1,0 0-1,14 3 0,-14-3 0,0 0 1,13 5-1,-13-5 0,0 0 0,11 5 0,-11-5 1,0 0-1,0 0 0,11 4 0,-11-4 0,0 0 0,11-1 0,-11 1 0,0 0 0,16 1 0,-16-1 0,12 2 0,-12-2 1,15 1-1,-15-1 0,15 1 1,-15-1 0,13 2-1,-13-2 0,13-1 1,-13 1-1,0 0 0,14 3 1,-14-3-1,0 0 0,11 2 0,-11-2 0,0 0 0,0 0 0,13-1 1,-13 1-1,0 0 0,12 2 0,-12-2 0,0 0 1,14 6-1,-14-6 0,0 0 1,11 10-1,-11-10 0,0 0 0,0 0 1,10 12-1,-10-12 1,0 0-1,0 0 0,4 16 0,-4-16 1,0 0-1,2 12 0,-2-12 0,0 0 0,-2 11 1,2-11-1,0 0 0,0 0 0,-6 12 0,6-12 1,0 0-1,-9 17-1,9-17 2,-9 12-1,9-12 0,0 0 0,-11 13 0,11-13 0,0 0 0,0 0 0,-11 8-1,11-8 1,0 0 0,0 0 1,-12 6-1,12-6 0,0 0 0,-12 2 0,12-2-1,-15-2 1,15 2-2,-19-7-8,19 7-18,-10-12-6,10 12-2,-20-25 0</inkml:trace>
  <inkml:trace contextRef="#ctx0" brushRef="#br1" timeOffset="35">19211 16539 3,'0'0'11,"0"0"-4,0 0-1,0 0-1,0 0 1,0 0-2,0 0 0,11 12-1,-11-12 0,0 0-2,0 0-1,6 12 0,-6-12-1,0 0 0,6 12 0,-6-12 0,0 0 1,0 0 1,6 11 0,-6-11 0,0 0 1,0 0 0,0 0 0,0 0 0,0 0 0,0 0 0,0 0 1,14 7 0,-14-7-1,0 0 1,0 0-1,13 5 0,-13-5 0,11-2-1,-11 2 0,11 1-1,-11-1 0,12 1 0,-12-1 0,12 1 0,-12-1 0,0 0 1,15 8-1,-15-8 0,0 0 0,14 1 0,-14-1 1,0 0 0,14 0 0,-14 0 0,0 0 0,15 0 0,-15 0 0,12-1 0,-12 1 0,12-3 0,-12 3 0,12-2-1,-12 2 1,11-5 0,-11 5 0,0 0 0,14-1-1,-14 1 0,11-2 0,-11 2-2,12-1-2,-12 1-5,7-11-13,-7 11 1,0 0-1,0 0 4</inkml:trace>
  <inkml:trace contextRef="#ctx0" brushRef="#br1" timeOffset="36">19288 16559 1,'0'0'13,"0"0"-3,0 0-3,0 0-2,0 0-1,0 0 0,0 0-1,0 0 1,11 1 0,-11-1 1,0 0-1,0 0 0,0 0 0,12-8 0,-12 8 0,0 0 0,0 0 0,0 0 0,0 0-1,0 0 1,11-9 0,-11 9-1,0 0 0,0 0 0,11 0 0,-11 0 0,0 0 0,12 0-1,-12 0 1,12 2 0,-12-2-1,11 1 1,-11-1-1,14 3 0,-14-3 0,16 5 0,-16-5-1,18 6 1,-6-3-1,-12-3 0,23 3 0,-23-3 0,22 2 0,-22-2 0,20-3 0,-20 3 0,18-1 0,-18 1-1,18-2 1,-18 2-1,20-2 1,-20 2-1,20 2 0,-20-2 1,20 1-1,-9 0 0,0 0 1,0 2-1,1-1 0,1-1 0,-1 1 0,0-2 0,1 2 1,1-1-1,-1 3 0,0-2 0,0 1 1,3-1-1,-4-2 0,4 3 0,-1-1 0,0 0 0,0 2 0,1-3-1,0 3 2,-3-4-1,3 4 0,-2-2 0,0 0 0,0-2 0,0 2 1,1-1-1,1 0 1,-2-1-1,4 0 0,-3 0 1,4 0-1,-1 1 0,0-2 0,2 1 0,-2 0 1,4 1-1,-1-1 0,1 1 0,1-1 1,0-3-1,0 2 0,2-2 0,0 0 1,-1-1-1,-1 1 0,0 1 0,-1 1 0,0-2 0,0 1 0,-1 2 1,-1-2-1,0 2 0,-1-3 0,2-2 0,1 3 0,-2-1 1,0 0-1,0 0 0,0 2 0,0 1 0,1-1 0,-4 1 0,1-1 1,1-1-1,0 2 0,0-2 1,0 2-1,1-4 1,-1 2-1,1 1 0,0 0 0,4 1 1,-2-3-1,1 1 0,0-1 0,-1 1 1,1 2-1,0-1 0,-1-1 0,-1 1 0,0 1 1,-3-1-1,2 2 0,-3-1 0,0-3 1,-1 1-1,1 0 0,-3-1 0,1 0 0,-1-2 1,-2 1-1,-1 3 0,-11 1 0,19-3 0,-19 3 0,15-2 0,-15 2 0,13-2 0,-13 2 1,11-4-2,-11 4 1,14-3 0,-14 3 0,17-4 0,-17 4 0,21-5 1,-10 4-1,0-2 1,0-1-1,-11 4 0,19-9 0,-19 9 1,12-5-1,-12 5 0,11-3 0,-11 3 0,0 0 0,12-2 0,-12 2 0,0 0 1,14 3-1,-14-3 0,0 0 0,12 0 0,-12 0 0,0 0 0,11-3 0,-11 3 0,0 0 1,11-6-1,-11 6 0,0 0 0,11-5 0,-11 5 0,0 0 0,12-3 0,-12 3 1,0 0-2,0 0 1,11-6 0,-11 6 1,0 0 0,0 0 0,0 0-1,0 0 0,0 0 0,0 0 0,0 0-1,0 0-3,0 0-19,0 0-10,-6-11 0,0-5-1</inkml:trace>
  <inkml:trace contextRef="#ctx0" brushRef="#br1" timeOffset="37">20906 16988 8,'0'0'19,"0"0"-3,0 0-1,0 0-1,0 0-1,11 7-2,-11-7 0,33-5-1,-14-5-1,15 9-1,-4-11-2,11 7-2,-6-5 1,8 3-2,-8-4 0,4 6-1,-8-4 1,-1 5-2,-4 0 1,-1 4-1,-6 0 1,-1 3-2,-2-1 0,-1-2-3,2 12-9,-5-15-18,-1 3-1,-11 0 0,21-15-1</inkml:trace>
  <inkml:trace contextRef="#ctx0" brushRef="#br1" timeOffset="38">21370 16745 14,'0'0'23,"-6"13"2,6-13-2,0 0-8,0 0-5,0 0-2,16-1-1,-16 1 0,18 10-1,-18-10-1,23 9 0,-23-9-1,26 25-1,-26-25 0,21 24 0,-15-11-1,2 1 0,-4-2 0,1 4 1,-6-1-2,1 4 1,-4-2-1,-1 2 1,-1-2-1,-2 1-1,-1 0 1,-1 1-1,3-6-1,7-13-3,-7 26-16,7-26-11,0 0-2,0 0 1,0 0-1</inkml:trace>
  <inkml:trace contextRef="#ctx0" brushRef="#br1" timeOffset="39">21791 16942 5,'0'0'22,"0"0"1,-6 13 1,6-13-9,6 21-3,-7-9-3,7 13-2,-7-2-1,7 9-1,-7-4-1,3 2-1,-3-3-2,1 4 1,-1-12-1,1-1 1,0-18-1,0 0-1,0 0 1,5-25 0,-3 6 0,4-6-1,-1 0 1,1-4-1,3-1 0,0 4 0,2 2 0,0 6 1,2 0-1,0 3 1,-2 3 1,2 7 0,-13 5 1,19 0 1,-19 0-1,14 17 1,-10-5-1,1 10 1,-4-1-2,3 3 0,-4 3-2,0 1 1,0 2-3,-3-1-7,10-7-22,-5-9-1,-2-13 0,12-6-2</inkml:trace>
  <inkml:trace contextRef="#ctx0" brushRef="#br1" timeOffset="40">22183 16855 20,'0'0'23,"0"0"0,0 0-6,0 0-4,0 0-2,0 0-2,0 0-3,0 0-2,0 0 0,-13 17-1,4-2-1,2 6 0,-4-1 0,2 7 0,-3-2 0,5 9 0,-3-3 1,6 6 0,1-4 0,6 2 0,3-6-1,7 5 1,2-9-2,4-3 0,4-5-7,-6-3-21,5-13-2,-1-3-1,-4-11 0</inkml:trace>
  <inkml:trace contextRef="#ctx0" brushRef="#br1" timeOffset="41">22387 16945 44,'-4'14'26,"3"-1"2,0 3-8,1-16-7,-4 25-4,-2-13-1,8 11 0,-6-8-2,5 7-1,-6-3-2,6 7 0,-3-3-1,3 2 0,-1-5-1,1-2-1,3-4 0,-1 1 1,-3-15-1,10 17 2,-10-17-1,14 6 0,-14-6-1,15 4 2,-15-4-2,18 1 0,-7 0-1,-11-1-2,26-1-5,-26 1-18,19-6-4,-19 6-3,20-10 2</inkml:trace>
  <inkml:trace contextRef="#ctx0" brushRef="#br1" timeOffset="42">22388 17131 46,'0'0'30,"0"0"1,0 0 0,0 0-16,17-16-8,-11 5-1,9 5-1,-5-6-2,4 2-2,-1 5-4,-7-9-19,6 9-9,-5-6-1,2 0 1</inkml:trace>
  <inkml:trace contextRef="#ctx0" brushRef="#br1" timeOffset="43">22378 16972 47,'0'0'31,"0"0"0,0 0-2,4-20-14,11 18-5,-9-13-3,12 11-2,-5-7-3,6 0-2,3 5-6,-9-12-12,14 8-13,-6-4-1,2 5 0,-2-6 0</inkml:trace>
  <inkml:trace contextRef="#ctx0" brushRef="#br1" timeOffset="44">22675 16796 37,'-3'17'29,"3"-17"0,5 13 1,6 2-14,-11-15-5,16 23-3,-10-12-1,9 12-1,-7-3-1,5 11-1,-7 0 0,0 9-1,-6 3-1,-1 4 1,-5 3-2,-3-5-2,4 6-11,-7-13-21,5-14 0,7-24-2,-11-17 0</inkml:trace>
  <inkml:trace contextRef="#ctx0" brushRef="#br0" timeOffset="45">18964 14562 15,'-5'11'22,"5"-11"1,0 0-4,-8 15-3,8-15-2,-4 12-2,4-12-3,0 0-1,-11 10-2,11-10-1,0 0-1,0 0 0,0 0-1,0 0 0,0 0-1,8-12 1,-8 12-1,8-21-1,-3 5 0,1 0 0,1-2-1,1-1 0,-1-2 1,2 1-1,0-1 0,0 1 0,2 2 0,-4 2-1,3 2 1,-1 3 0,-1 0 0,-8 11 0,12-16 0,-12 16 0,13-14 0,-13 14 0,11-15 0,-11 15 0,7-12 0,-7 12 0,0 0 0,0 0 0,0 0 0,0 0 0,0 0 0,0 0-1,0 0 1,11-6 0,-11 6 0,0 0 1,10 13-1,-10-13 1,12 20 0,-4-2 1,2 0 0,2 6 1,-1-2-1,4 4 0,-3-3 1,3 0-1,-2-4-1,1-3 0,-2-3-2,-1-8-5,10 0-25,-10-5-2,1-1-1,-12 1 0</inkml:trace>
  <inkml:trace contextRef="#ctx0" brushRef="#br0" timeOffset="46">19033 13809 46,'-2'-15'31,"2"15"1,0 0-2,0 0-13,0 0-6,0 0-2,-11 7-4,10 8-2,-4 2-1,3 4-1,0 0-1,-1 4 0,3 1 0,-1 1 1,2-3-1,3-2 0,2-2 0,4-5 0,1 0 1,3-2-2,2-5 2,4-4-2,0-1 1,2-2 0,-2-2 1,1 0-1,-2-2 1,-1-2 0,2 2-4,-9-12-15,5 10-15,-16 5 1,18-11-2,-18 11 1</inkml:trace>
  <inkml:trace contextRef="#ctx0" brushRef="#br0" timeOffset="47">19050 13922 52,'0'0'29,"0"0"1,0 0-1,0 0-16,11-7-5,2 9-2,-13-2-1,25-6-2,-12 2 0,3 2-3,1 2-3,-5-9-7,9 8-18,-10-3-3,0 4 0,-11 0-1</inkml:trace>
  <inkml:trace contextRef="#ctx0" brushRef="#br0" timeOffset="48">19020 13739 42,'0'0'30,"0"0"1,7-14-1,6 20-11,-13-6-6,23-1-5,-8-3-2,12 7-1,-3-5-3,7-4-11,3 7-22,-2 1-2,1-4-1,-4 2-2</inkml:trace>
  <inkml:trace contextRef="#ctx0" brushRef="#br2" timeOffset="49">19249 15869 1,'0'0'1,"0"0"3,0 0-2,0 0 0,0 0 1,0 0-1,0 0 0,0 0 0,0 0-1,0 0 1,2 12-1,-2-12-1,0 0 0,0 0 1,0 0 2,0 0 1,0 0 2,0 0 0,-11 8 2,11-8-1,0 0 0,0 0-1,0 0-1,0 0-2,0 0-1,11 0-1,-11 0-1,12-1 0,-12 1 0,19-1 0,-8 0 0,0-1 0,2 1 1,1 0-1,0-2 1,1 1 0,1 0-1,-2-1 0,1 0 0,-2 0 0,2 1 1,-3-1-1,0 2-1,-1 0 2,0 1-1,2-1 0,-13 1 0,19 1 0,-19-1 0,18 3 0,-18-3 0,15 4-1,-15-4 2,15 5-1,-15-5 0,14 4 0,-14-4-1,15 6 1,-15-6 0,16 3 0,-16-3 0,17 3 0,-17-3 0,16 2 0,-16-2 0,17 1 0,-17-1 0,16 3 0,-16-3 0,14 6 0,-14-6 0,14 7 0,-14-7 0,12 6 0,-12-6 1,14 6 0,-14-6-1,15 4 1,-15-4 0,19 4 0,-19-4 0,17 1 0,-17-1 0,18-1 0,-18 1 0,15-2-1,-15 2 0,16 0 0,-16 0-10,24 13-12,-24-13-1,15 12 0,-15-12 7</inkml:trace>
  <inkml:trace contextRef="#ctx0" brushRef="#br2" timeOffset="50">19266 15163 16,'0'0'22,"0"0"-3,3-12 0,-3 12-2,0 0-1,0 0-1,0 0-3,0 0-2,-7-11-2,7 11-2,0 0-2,0 0-1,0 0-2,0 0-1,0 0 0,0 0-1,0 0 0,0 0 0,0 0 0,0 0 1,0 0 0,0 0 0,0 0 0,0 0 0,0 0 0,0 0 0,0 0 0,0 0 0,0 0 0,0 0 0,12-8 0,-12 8 0,0 0 0,0 0 1,0 0-1,0 0 1,0 0-1,0 0 2,0 0-1,0 0 0,-3 17 0,-2-6 0,-5 0-1,0 4 1,-2 5-1,0-1-1,0 4-2,-4-7-5,11 7-18,-5-7-5,3-2 0,7-14-1</inkml:trace>
  <inkml:trace contextRef="#ctx0" brushRef="#br2" timeOffset="51">19351 15294 34,'0'0'25,"0"0"-1,-6 17-6,6-17-6,-13 16-2,-1-9-3,8 9-1,-10-4-1,5 7 0,-5-2-2,3 3-1,-4-2-1,2 1 0,1 2-5,-1-8-5,9 6-9,0-6-12,6-13 2,-5 11-1,5-11 0</inkml:trace>
  <inkml:trace contextRef="#ctx0" brushRef="#br2" timeOffset="52">19549 15419 17,'0'0'24,"-13"-3"2,13 3-4,-15 14-6,-1-10-4,4 11-2,-9-7-2,6 9-2,-5-2-2,1 5-1,-1-2-1,0 3-2,1 1-2,-1-6-7,9 6-10,-1-5-10,-3-7 0,8 3 1</inkml:trace>
  <inkml:trace contextRef="#ctx0" brushRef="#br2" timeOffset="53">19587 15527 20,'0'0'24,"0"0"0,0 14-2,-7-3-7,-8 0-6,0 8-4,-7 0-3,-3 7 0,-6 1-1,-2-1-1,3 7-5,-5-7-15,1-6-6,15-3 0,-1-13 0</inkml:trace>
  <inkml:trace contextRef="#ctx0" brushRef="#br2" timeOffset="54">19705 15639 21,'0'0'29,"-8"15"3,8-15-2,-15 8-9,14 10-5,-16-8-5,7 12-4,-11-3-5,2 0-5,4 2-27,-6-2-1,2-5-2,4-10 1</inkml:trace>
  <inkml:trace contextRef="#ctx0" brushRef="#br2" timeOffset="55">19349 15557 9,'0'0'21,"0"0"-2,0 0-3,0 0-2,0 0 0,0 0 0,0 0-2,0 0 0,0 0-3,0 0-1,3-21-2,6 10 0,-4-10-2,10-3 0,-1-5-1,7-3-1,1-8 0,6 0 1,0-6-2,6 1 1,0-3-1,5 0 0,1-1 0,3 2-1,1 1 1,3 5-1,-2 5 0,-1 2 0,-4 6-1,-3 5-4,2 7-28,-16 7 1,-6 5-3,-5 0 2</inkml:trace>
  <inkml:trace contextRef="#ctx0" brushRef="#br2" timeOffset="56">18962 15951 30,'0'0'24,"0"0"2,0 0-6,-3-18-5,3 18-2,0 0-2,0 0-3,0 0-1,0 0-1,0 0-2,2 13-1,-2-13-2,-3 16 1,3-3-2,0 4 0,0 4 0,0 3 1,1 2-2,1 4 2,0 2-1,1 2 0,-1 1 0,2 0 0,1-2 0,-1-3 0,1-2 0,1-1 0,-1-5 1,-1 1-2,0-8 1,-1-2-1,0 0 1,-3-13-6,8 17-16,-8-17-8,0 0-2,0 0 2</inkml:trace>
  <inkml:trace contextRef="#ctx0" brushRef="#br2" timeOffset="57">18873 16310 20,'0'0'24,"0"0"1,0 0 2,0 0-13,-1 21-2,1-21-2,12 32-1,-7-19-1,9 15-2,-5-11-1,6 8-2,-5-9 1,4 1-3,-3-6 1,1-2-1,-12-9 0,21 6 1,-21-6-1,18-6 1,-18 6-1,18-17 0,-18 17 0,16-20-1,-10 8-1,2-1 0,-8 13-9,14-17-23,-7 4 1,-1-2-1,1-2 0</inkml:trace>
  <inkml:trace contextRef="#ctx0" brushRef="#br2" timeOffset="58">18857 15950 29,'-1'12'24,"1"-12"-2,-14 16-6,12 0-1,2-16-3,-7 24-3,7-24-1,-5 20-3,5-20-1,-4 15-1,4-15 1,0 0-1,0 0-1,0 0 1,0 0-2,11-10 1,-11 10-1,9-14 1,-9 14-1,8-17-1,-8 17 1,10-20-1,-3 9 0,0 0 0,1 1 0,-8 10 0,16-20 1,-16 20-1,17-17 0,-17 17 1,16-10 0,-16 10 1,18-2 0,-7 6 0,-11-4 0,19 9 1,-19-9 0,21 17-1,-21-17 0,21 21 0,-21-21 0,19 24-1,-10-12 0,1 2-1,0 2-4,-10-16-25,8 20-4,-8-20-1,0 0-1</inkml:trace>
  <inkml:trace contextRef="#ctx0" brushRef="#br2" timeOffset="59">16627 16240 15,'0'-17'27,"0"17"-1,0 0-2,-4-16-6,4 16-4,0 0-2,3 15-2,-7-3-4,9 12-1,-5 2 0,5 8-2,-4 1 0,1 4-3,1-3 2,-2-1-2,2-6 2,-3-7-4,1-5 2,-1-17-2,0 16 1,0-16 1,0 0 0,0-13-1,0-1 1,0 0 2,1-3-3,3-4 2,1-1-2,1 0 3,2 3-4,3-2 4,0 7-4,3 0 2,-14 14 1,23-8 0,-23 8 1,21 8 0,-21-8 0,13 22 0,-13-22 1,7 27-1,-7-12 1,-1-2-3,-4 0 2,0 2-2,-2-3 2,0 0-2,7-12 0,-20 18 0,8-12-1,0-1 0,12-5-3,-25 2-6,25-2-19,0 0-3,-12-4-1,12-7 1</inkml:trace>
  <inkml:trace contextRef="#ctx0" brushRef="#br2" timeOffset="60">17022 16423 36,'0'0'31,"0"0"-2,0 0-1,0-12-9,0 12-3,0 0-6,0 0-4,-12-17-3,12 17-1,-10-14 0,10 14-1,-8-14 0,8 14-1,-12-6 1,12 6-1,-14 7 0,14-7 0,-14 21 1,6-8-3,2 4 3,0-3-2,2 2 1,3-1-1,1-15 1,4 20-1,-4-20 0,16 5 0,-5-9 1,2-1 0,1-3 0,-1-1 1,0 2-1,0-2 2,-13 9-2,20-2 1,-20 2 0,16 10-1,-16-10 1,16 14-3,-16-14 0,16 12-7,2-2-17,-18-10-5,22 4-1,-11-7 0</inkml:trace>
  <inkml:trace contextRef="#ctx0" brushRef="#br2" timeOffset="61">17188 16409 26,'0'0'28,"0"0"-1,14 6 2,-14-6-9,8 13-6,-8-13-3,6 12-3,-6-12-3,3 12 0,-3-12-3,0 0-2,0 0 0,0 0-1,0 0 0,0 0 0,0 0 0,0 0 0,-9-11 0,9 11 2,5-10-2,-5 10 1,11-8-1,-11 8-8,17-14-20,-4 5-1,-1-2 1,2-3-2</inkml:trace>
  <inkml:trace contextRef="#ctx0" brushRef="#br2" timeOffset="62">17413 16372 47,'0'0'29,"0"16"-1,0-1-6,0-15-7,1 14-4,-1-14-1,0 0-3,0 0-2,0 0-2,0 0-1,0 0 0,0 0-1,-2-12 1,2 12-2,1-16 0,-1 16 1,6-12-1,-6 12 0,10-14-2,2 14-5,-7-14-19,6 12-5,1-8-2,-1 8 2</inkml:trace>
  <inkml:trace contextRef="#ctx0" brushRef="#br2" timeOffset="63">17547 16369 18,'9'13'28,"-9"-13"-1,8 11 1,-8-11-8,6 17-3,-6-17-3,0 0-4,4 11-4,-4-11-4,9 13-6,-9-13-19,0 0-7,0 0-1,0 0 1</inkml:trace>
  <inkml:trace contextRef="#ctx0" brushRef="#br2" timeOffset="64">17583 16259 65,'0'0'32,"-11"-11"-1,11 11 1,0 0-22,0 0-9,0 0-13,0 0-20,0 0 1,0 0-1,11 10 1</inkml:trace>
  <inkml:trace contextRef="#ctx0" brushRef="#br2" timeOffset="65">17688 16352 28,'0'0'25,"17"11"-1,-17-11-4,11 0-6,0 2-3,-11-2-3,16-7-2,-16 7-1,15-11 0,-11 0 0,-4 11-1,10-17 0,-10 17-1,6-13-1,-6 13 0,0 0-1,0-13-1,0 13 0,0 0 0,0 0-1,-15-9 1,15 9-1,-11 1 1,11-1-1,-11 6 2,11-6-1,-9 17 1,9-17 1,-4 25 0,3-12 0,3 6 0,2-8 1,1 5-1,3-5 0,-8-11-4,25 12-6,-25-12-24,28-11 2,-10-7-3,3-5 1</inkml:trace>
  <inkml:trace contextRef="#ctx0" brushRef="#br2" timeOffset="66">17978 16295 36,'0'24'25,"-6"-7"2,7-1 0,3 3-15,-4-19-2,4 18-6,-4-18 0,0 0-2,8 12 2,-8-12-2,0 0 1,0 0 0,0 0 0,0 0 0,0 0-1,0 0 1,0 0-2,0 0 1,0 0-1,0 0-1,0 0 0,0 0 1,-6-11-1,6 11 1,6-10-1,-6 10 1,11-13-2,-11 13 2,20-13-1,-9 3-4,7 12-15,-3-10-13,-1 5 2,1-5-3,-2 1 2</inkml:trace>
  <inkml:trace contextRef="#ctx0" brushRef="#br2" timeOffset="67">16860 16658 25,'0'0'26,"0"0"1,-10 12-3,10-12-7,0 15-4,-3-4-4,8 9-2,-7 2-3,6 8 0,-3 0-1,3 7 0,-3-4-2,2-2 1,-3-5-2,1-1 0,0-12-1,-1-13 1,0 0 0,4-13-1,1-5 1,-1-6-1,2 1 1,1-4-1,0 4 1,0 6-1,1 2 2,-8 15 0,15-12 1,-4 16 0,-11-4 2,19 14-1,-19-14 1,18 27-1,-11-11 0,2 4-1,-3 0-3,-2-7-10,7 3-21,-11-16 0,18 12-1,-7-22 1</inkml:trace>
  <inkml:trace contextRef="#ctx0" brushRef="#br2" timeOffset="68">17175 16929 35,'0'0'27,"15"0"1,-15 0-5,22-4-6,-19-11-4,12 11-3,-10-10-3,8 4-1,-8-8-1,4 5-2,-4-9 0,1 2-1,-4-4 0,1 5-1,-3 3 0,-3 2 0,-2 3 0,5 11-1,-13-6 0,13 6 0,-19 19 0,11-5 1,2 3-1,1 5 1,4 2-1,2 2 1,5-4-1,3-2 0,3 0 0,0-3-1,5-3-2,-4-9-1,7 4-3,-20-9-2,29 0-4,-23-14-4,10 17-1,-12-19 0,12 12 1,-11-15 3,6 13 4,-5-9 5,1 3 8,-7 12 5,11-23 3,-11 23 2,7-25-1,-7 25-1,4-24 0,-4 24-3,3-18-1,-3 18 0,0 0-1,0 0 1,0 0 0,9 11 0,-11 0 0,7 13 0,-5-8-2,6 10-2,-4-7-2,3-1 0,2 3-8,-7-21-19,7 18-7,-7-18-1,12-7 0</inkml:trace>
  <inkml:trace contextRef="#ctx0" brushRef="#br2" timeOffset="69">17475 16689 71,'-13'5'33,"13"-5"0,0 0-1,-11-6-19,11 6-13,8 12-18,-8-12-14,13 0-2,-13 0 2,18-4-2</inkml:trace>
  <inkml:trace contextRef="#ctx0" brushRef="#br2" timeOffset="70">17711 16757 42,'1'12'29,"-1"-12"0,0 0 2,0 0-19,0 0-2,0 0-3,-13-16 0,13 16-2,-9-12-3,9 12 0,0 0-1,-16-2-1,16 2 0,-11 3 0,11-3-1,-11 17 1,6-2-1,-1 2 1,3 1-1,-2-3 1,3 1-1,2-5 1,0-11 0,0 0 0,19 7-1,-7-11 1,6-2 0,1 1 1,0-1 1,2 9 0,-6-3 1,2 13 0,-8 3 0,0 12 0,-10 4 0,-3 11 0,-6-2-2,-2 8 0,-1 0-1,-4 0 1,-2-2-2,2-9 1,3-8-3,-2-11-2,10-1-7,-9-18-20,15 0-1,-6-34-1,9-3 0</inkml:trace>
  <inkml:trace contextRef="#ctx0" brushRef="#br2" timeOffset="71">17862 16610 49,'7'15'31,"1"-3"0,-3-1 2,11 16-21,-16-14 1,13 21-4,-11-11-3,7 7-1,-7-5-3,2-1-1,-1-6-1,-3-18 0,8 11-1,-2-22 0,1-8 0,2-3 0,2-4 0,-1-3 0,1 6 1,-3 0 0,1 10 0,-9 13 1,11-5 1,-11 5 0,5 24 0,-3-3 1,-1-1-2,3 6 0,0-2-2,-3-9-9,10 0-23,-11-15-1,15 8 0,-15-8-1</inkml:trace>
  <inkml:trace contextRef="#ctx0" brushRef="#br2" timeOffset="72">18171 16529 52,'0'0'32,"6"24"-1,-6-24-6,10 37-7,-14-25-5,13 16-3,-12-8-4,9 11-1,-6-6-3,4 1 0,-2-1-2,0-4-3,6 7-9,-10-13-20,5-4-2,-3-11 1,0 0-1</inkml:trace>
  <inkml:trace contextRef="#ctx0" brushRef="#br2" timeOffset="73">18097 16713 85,'0'0'35,"15"-9"-1,-6-7-9,12 16-15,-8-12-4,12 6-4,3 1-6,-4-11-28,13 1-4,-3-8 1,5 0-2</inkml:trace>
  <inkml:trace contextRef="#ctx0" brushRef="#br2" timeOffset="74">20148 14664 24,'0'0'28,"0"0"0,0 0-1,0 0-9,0 0-4,0 0-3,0 0-3,0 0-2,4 20-2,-4-20-1,-2 29 0,-2-13-1,5 8 0,-3 0 0,3 2-2,-1-3 1,1-3-1,3-5 0,-4-15 0,8 15-1,-8-15 0,11-5-1,-7-6 1,2 0 0,-1-6-1,2-1 1,-1-5 0,4 0-1,-1 0 2,2 1-1,1 2 1,-1 3 0,1 5 0,-1 2 2,1 9 1,-12 1 0,22 7 1,-22-7 1,22 27-1,-15-10 0,6 5-1,-6 1-2,2-2-3,4 7-14,-9-14-18,-4-14-2,17 5 1,-6-16 0</inkml:trace>
  <inkml:trace contextRef="#ctx0" brushRef="#br2" timeOffset="75">20464 14692 67,'-8'16'33,"8"-16"1,0 0-9,10 23-13,-10-23-3,3 26-4,0-12-2,3 3-2,-1-6 0,3 1-1,-8-12 0,16 10 0,-16-10-1,20-11 1,-9-1-1,-2-6 0,5 0-1,-6-3 1,3 3 0,-5-1 0,3 5 0,-9 14 0,7-15 1,-7 15 1,0 0 0,8 16 0,-7-4 1,4 5 0,-3-1-1,4 3 0,-2 1-1,1-6-4,6 8-19,-11-22-11,8 15-1,-8-15 0</inkml:trace>
  <inkml:trace contextRef="#ctx0" brushRef="#br2" timeOffset="76">20743 14703 64,'3'12'33,"-1"3"0,0 2 1,-2-17-24,0 29-3,-1-16-5,2 4-1,-1-17-1,1 13 0,-1-13-1,0 0 0,14-16 0,-9 0 0,4-1-1,0-2 2,1 0-1,-2 5 2,2 2-1,-10 12 1,16-11 0,-16 11 1,16 17 0,-9-1 0,-3-1 0,2 5-1,-3-5 1,1 4-1,-1-6-1,-3-13 0,6 16 0,-6-16-1,0 0 1,13-12 0,-8 0-1,1-4 1,3 1 0,-2 2 1,3 2-1,-10 11 0,17-13 1,-17 13 0,21 7-1,-21-7 0,19 21 0,-19-21-4,26 25-22,-26-25-8,18 16-1,-18-16-1</inkml:trace>
  <inkml:trace contextRef="#ctx0" brushRef="#br2" timeOffset="77">21109 14446 74,'0'0'34,"5"11"0,-2 6 1,-5-1-29,11 13-1,-7-3-2,4 11-1,-1-3 0,-1 3-1,-2-5 0,1-4-2,0-5 0,0-8 0,0-3-1,-3-12-1,0 0 0,15-23 1,-8 8 0,-2-4 0,2 2 0,0 2 2,-1 2-1,-6 13 2,12-10 0,-12 10 1,11 6 0,-11-6 0,11 21 0,-5-4-1,-5-3 1,0 3 0,-2-1-1,-4 2-1,-2-2 1,-3 2-1,-3-4 1,-2-2-1,0-1-1,0-6-1,15-5-8,-26 3-22,26-3-1,-9-27-3,13 4 1</inkml:trace>
  <inkml:trace contextRef="#ctx0" brushRef="#br2" timeOffset="78">21359 14714 38,'0'0'29,"10"21"0,-10-21 2,0 0-19,24 7-3,-24-7-3,19-12-2,-13-1 0,5 3-1,-8-6-2,2 4 0,-4-4 0,-2 2-1,0 3 0,1 11 0,-10-16 1,10 16-1,-13-1 1,13 1 1,-11 17 1,8 0 0,0 1 0,4 6-1,0-2 1,4 4-2,1-1-2,0-8-5,9 6-12,-15-23-16,19 11-1,-19-11 1,24-23 1</inkml:trace>
  <inkml:trace contextRef="#ctx0" brushRef="#br2" timeOffset="79">21586 14647 53,'12'5'32,"-2"7"-1,0 4 2,-10-2-19,12 11-7,-11-4-3,5 1-1,-6-7 0,3 1-2,-3-16 1,0 11-1,0-11 0,0 0 0,-1-23 1,3 10 1,-1-3-1,5 0 0,0-3 0,4 2 0,2 0-2,3-2-1,6 7-3,-4-10-9,12 10-21,-4 1-2,4 5 1,-3 1-1</inkml:trace>
  <inkml:trace contextRef="#ctx0" brushRef="#br2" timeOffset="80">22133 14650 22,'-1'16'28,"1"-16"2,-1 18 0,5 2-13,-4-20-2,5 28-4,-2-17-2,10 6-3,-13-17-1,23 17-2,-10-17-1,0-2-1,-1-8 0,0-3 0,-3-4-1,-2-3 1,-1-1 0,-2-3-2,-2 3 1,-3-1 0,-2 5-1,-2 3 1,5 14-1,-17-12 0,17 12 0,-24 8 0,11 5-1,0-1-2,8 14-13,-4-8-16,5 0 1,4-2-1,0-16 1</inkml:trace>
  <inkml:trace contextRef="#ctx0" brushRef="#br2" timeOffset="81">22635 14407 21,'-16'-22'28,"16"22"1,-22-19 1,7 2-11,15 17-4,-29-14-6,29 14-1,-29-7-2,16 12-2,-5-4-2,3 7 0,0 1-1,2 6 0,1 3 1,4 9 0,-1 4 1,8 7 0,-2 3-1,7 9 1,-3 0-1,5-2-2,0-2-2,-4-15-13,6 0-19,-5-11 0,2-8-2,-5-12 1</inkml:trace>
  <inkml:trace contextRef="#ctx0" brushRef="#br2" timeOffset="82">22317 14703 68,'17'-17'37,"-2"5"-2,6 7 0,0-11-20,8 15-7,-2-4-5,7 1-6,12 5-22,-3-10-11,7 2 1,1-8-1</inkml:trace>
  <inkml:trace contextRef="#ctx0" brushRef="#br2" timeOffset="83">22826 14653 43,'0'0'30,"9"15"0,-9-15-6,0 0-10,24 9-2,-24-9-3,19-4-2,-19 4-3,15-12-2,-15 12-1,14-20-1,-11 7-1,0-2 0,-2 1-1,-1-1 1,-1 4-1,-3-2 0,4 13 0,0 0 0,-14-6 1,14 6 1,-14 17 0,8 0 2,0 1 1,6 9 1,-4-4 1,9 6-1,-1-5 0,6 3-1,3-10-1,4-2-2,6-1-15,-3-14-19,3-10 1,-1-8-2,4-7 1</inkml:trace>
  <inkml:trace contextRef="#ctx0" brushRef="#br2" timeOffset="84">23124 14371 45,'-10'-17'32,"10"17"1,-12-4 0,-1 4-15,14 27-4,-10-7-4,11 20-3,-6 2-2,6 10-1,0 2-2,2-3-5,9 4-15,-7-17-17,5-8-1,-1-14 0,4-9 1</inkml:trace>
  <inkml:trace contextRef="#ctx0" brushRef="#br2" timeOffset="85">23278 14666 22,'0'0'25,"16"11"-2,-16-11 2,11-8-14,3 7-2,-8-10-2,8 5 1,-12-10-1,-2 16-1,5-25 1,-5 25-1,-3-20 0,3 20 0,-15-8 0,15 8-1,-21 6-1,21-6-1,-17 22 0,12-4 0,-2 4-1,4 3-1,5 3-1,3-2-1,9 4-5,-8-14-21,14 1-7,1-11-2,7-7 2</inkml:trace>
  <inkml:trace contextRef="#ctx0" brushRef="#br2" timeOffset="86">23594 14569 53,'-15'9'31,"15"-9"2,-13 10-4,12 8-13,-12-11-5,12 13-2,-7-6-2,8 9-2,-3-4-2,7 1-1,2-5-1,5-4-1,5-1-4,-1-20-11,11-1-19,2-11-1,5-6 1,3-12 0</inkml:trace>
  <inkml:trace contextRef="#ctx0" brushRef="#br2" timeOffset="87">23766 14277 50,'-11'-1'31,"11"1"2,-7 13-1,7-13-16,3 36-3,-6-15-5,10 21 0,-8-5-1,8 12-2,-6-3-2,3 4 0,-1-3-4,-2-8-1,2 2-8,-10-18-25,8-6 0,-1-17-1,0 0 1</inkml:trace>
  <inkml:trace contextRef="#ctx0" brushRef="#br2" timeOffset="88">23640 14622 29,'0'0'28,"0"0"2,0 0 1,0 0-14,0 0-3,21-5-4,-21 5-1,15-12-3,-15 12-2,21-15-1,-21 15 0,23-13-1,-11 8 1,3 3 0,-1-1 0,6 5 1,-4-1-1,6 2 0,-3 1 0,3 1-1,-2-2-1,-1 1 0,-1-3-2,-3-7-4,8 7-22,-12-11-9,1 1 1,-4-10-1</inkml:trace>
  <inkml:trace contextRef="#ctx0" brushRef="#br2" timeOffset="89">23980 14612 32,'0'0'31,"0"0"1,0 0 2,0 0-11,0 0-8,0 0-4,0 0-3,0 0-2,0 0-2,6 17-2,-3-2 0,-1-1-1,0 6 0,-3-1-1,1-2 0,-3-2 0,0-3 0,3-12-1,-9 12 1,9-12-1,-7-11 2,8-2-2,0-3 1,4-1 0,4-5 0,1-1 0,4 1 0,7-1 0,2 2-1,5 3 0,2-1-2,2 6-1,-2-4-1,5 12-1,-9-7 0,2 14 0,-12-4-1,0 10 2,-16-8 2,8 18 0,-12-4 3,-2 1 0,-1 1 2,-3-1 0,4 2 0,0-2 1,4 2-1,0-1 0,6-2-1,0-2 0,3-1 0,-7-11 0,16 13 1,-16-13-1,16-5 1,-16 5 1,17-17-1,-11 1 1,4 3 0,-4-6-1,1 4-1,-3-2 1,1 1-2,-4 1 1,-2 0-1,-3 4 0,4 11 0,-15-12 0,15 12-1,-22 4 0,9 4 1,0 4-1,-1 3 0,3 4-2,-1-7-1,11 14-10,-8-13-17,9-13-1,4 16-1,-4-16 0</inkml:trace>
  <inkml:trace contextRef="#ctx0" brushRef="#br2" timeOffset="90">24481 14533 43,'-2'22'30,"-2"-8"1,3 1 0,3 11-16,-11-13-4,10 10-3,-10-8-3,9 3-1,-3-7-2,3-11 0,0 0-2,0 0 0,11-10 1,-4-3-1,4-8 0,2 2 1,1-3 0,1 6 1,-3 2 0,2 6 0,-14 8 1,21 2 0,-21-2-1,14 23 0,-10-8 0,4 5-1,-1 2-3,-3-10-7,8 7-23,-7-7-3,0-1 1,-5-11-1</inkml:trace>
  <inkml:trace contextRef="#ctx0" brushRef="#br2" timeOffset="91">24819 14490 61,'0'0'30,"0"0"0,0 0 0,0 0-21,-20 7-4,20-7-2,-13 11 0,13-11 0,-10 14 0,10-14-1,-7 17 0,10-4 1,-3-13 0,6 23 1,-5-10 0,8 4-1,-6-3 0,3 3 0,-3-2 0,2 2-1,-5-2-1,-1-2 0,-4 0-3,-9-7-7,7 8-24,-13-6-3,1-2 1,-3-6-1</inkml:trace>
  <inkml:trace contextRef="#ctx0" brushRef="#br2" timeOffset="92">20170 15151 26,'0'13'27,"-5"-2"1,4 8 0,2 6-11,-9-10-6,13 13-4,-9-10 0,10 7-1,-3-14-1,6 5 0,-9-16-1,21 2-1,-9-11-1,4-3-1,-1-7 1,1 1-2,-4-1 1,0 1-1,-2 3 0,-2 2 0,-8 13 0,13-2 0,-13 2 0,11 13 0,-11-13 0,13 14 0,-13-14 0,15 7 1,-15-7 1,13-14-1,-7 0 1,2 0 0,-5-2-1,3 2 0,-2-1 0,-2 0-2,-2 15-4,5-26-15,-5 26-14,11-18 0,-11 18 0,15-19-1</inkml:trace>
  <inkml:trace contextRef="#ctx0" brushRef="#br2" timeOffset="93">20583 15101 64,'0'0'34,"16"2"1,-16-2-11,12 20-6,-15-8-8,13 14-3,-10-6-3,6 4-4,-2 1-4,-9-13-14,9 6-17,-4-18 0,1 11 0,-1-11-1</inkml:trace>
  <inkml:trace contextRef="#ctx0" brushRef="#br2" timeOffset="94">20604 15004 73,'0'0'34,"-16"6"-2,16-6-2,0 0-35,-12 15-25,12-15-2,3 11-2,-3-11 0</inkml:trace>
  <inkml:trace contextRef="#ctx0" brushRef="#br2" timeOffset="95">20788 14995 33,'5'15'31,"0"5"1,0 5 0,-2-7-11,6 19-9,-12-8-6,7 5-3,-4 0-6,-5-11-20,5-1-8,-2-6-2,2-16 1</inkml:trace>
  <inkml:trace contextRef="#ctx0" brushRef="#br2" timeOffset="96">20718 15192 7,'0'0'24,"21"8"1,-21-8 1,23-9-11,-7 8-5,-4-10-3,4 5-3,-1-10-1,-1 4-1,-1-5-1,1 1-2,1 2 1,0-1 0,-1 3 2,1 5 1,-4 1 2,6 11 1,-6-3 1,6 15 0,-11-5 1,8 12 0,-12-5-2,8 8-1,-8-7-2,4-1-1,-3-3-2,-3-16 0,8 15-1,-8-15 0,15-10-1,-6-2 1,-9 12 0,18-21 1,-18 21 0,17-13 1,-17 13 1,16 6-1,-16-6 0,14 22 0,-6-6-2,-8-16-17,16 17-15,-16-17-1,20 12-1,-9-15 1</inkml:trace>
  <inkml:trace contextRef="#ctx0" brushRef="#br2" timeOffset="97">21587 15061 20,'0'0'28,"0"0"2,-12-6-1,12 6-9,-24 8-8,18 4-4,-8-7-3,6 7-2,8-12-1,-16 20 0,16-20-2,-4 20 1,4-20 0,7 17 0,-7-17 1,18 18 1,-18-18-1,18 23 1,-12-11 1,1 5-1,-4-2 0,-1 2-2,-4 0-1,-3-5-2,2 5-7,-9-12-21,12-5-3,-13 7-1,13-7 1</inkml:trace>
  <inkml:trace contextRef="#ctx0" brushRef="#br2" timeOffset="98">21698 15115 55,'0'0'31,"18"17"1,-11 2-10,-7-19-7,8 26-6,-8-26-3,9 23-3,-9-23-2,15 13 0,-15-13-1,22-5-1,-8-5 1,1 0-1,-1-6 0,0-1 0,-2 2 1,-1 3-1,-2 1 1,-9 11 1,0 0 0,13-3 0,-13 3 1,6 20 0,-3-6 1,3 2 0,-3 0-2,6 0 1,1 0-3,-10-16-5,27 17-26,-15-14-2,1-1 0,1-6-1</inkml:trace>
  <inkml:trace contextRef="#ctx0" brushRef="#br2" timeOffset="99">22232 15036 52,'0'0'29,"-5"-16"2,5 16-2,-12-21-22,12 21-2,-3-13-2,3 13-1,0 0 0,-12-10 0,12 10-1,-15 0 1,15 0-1,-19 12 0,8-3 0,2 7 2,-2 2-1,5 7 0,-1 3 0,3 8 0,2-2 0,3 2 0,-1-2-2,3-2-1,6-2-6,-9-13-24,8-6-2,-8-11-1,0 0 0</inkml:trace>
  <inkml:trace contextRef="#ctx0" brushRef="#br2" timeOffset="100">22045 15191 53,'7'16'33,"-7"-16"1,25 10-1,-8-18-17,9 13-8,-6-7-7,6-5-4,7 8-19,-6-12-11,1 0 0,-4-4 0,-2 2-1</inkml:trace>
  <inkml:trace contextRef="#ctx0" brushRef="#br2" timeOffset="101">22483 14976 38,'0'0'28,"-20"-2"0,6-1-9,14 3-6,-27 7-4,20 3-1,-8-6-2,9 12 0,-6-3 0,10 10-1,-7 0 1,9 10 0,-5-1-1,6 7-1,-2-4-2,2 0-2,3 0-4,-9-17-17,9 3-13,-5-10-1,1-11 1,0 0 0</inkml:trace>
  <inkml:trace contextRef="#ctx0" brushRef="#br2" timeOffset="102">22316 15242 45,'13'-5'32,"6"3"1,0-2 1,7 13-17,-10-15-6,8 13-3,-7-7-3,7 6-1,-6-4-2,4 2-1,-3-1 0,2-2-1,-1-2 1,0 3 0,-3 2 0,-2 2 0,-15-6-1,16 19-2,-9-1-7,-7-18-23,-6 17-2,6-17-2,0 0 1</inkml:trace>
  <inkml:trace contextRef="#ctx0" brushRef="#br2" timeOffset="103">22610 15078 77,'-12'-8'34,"12"8"0,0 0-1,0 0-28,0 0-8,0 0-24,15 10-7,-3-4 1,1-4-2</inkml:trace>
  <inkml:trace contextRef="#ctx0" brushRef="#br2" timeOffset="104">22915 15129 25,'0'0'26,"0"0"0,0 0-4,-13-1-8,2 1-6,11 0-3,-20 12-2,20-12-1,-22 15 1,15-4 2,-5-5 0,8 7 1,-7-6 1,12 13 0,-5-9 0,8 9-1,0-5-1,7 6-1,0-8-2,6-2-1,4 0-5,-4-12-27,9-4-3,-3-10 0,1-4-1</inkml:trace>
  <inkml:trace contextRef="#ctx0" brushRef="#br2" timeOffset="105">23044 15171 59,'3'20'35,"-3"0"0,5 5 0,-5-12-19,7 15-7,-5-8-6,0-7-8,7-1-28,-9-12-2,11-6 0,-5-13 0</inkml:trace>
  <inkml:trace contextRef="#ctx0" brushRef="#br2" timeOffset="106">23008 15002 54,'-13'5'18,"13"-5"-18,-2 19-1,2-19-23,0 0-3</inkml:trace>
  <inkml:trace contextRef="#ctx0" brushRef="#br2" timeOffset="107">23191 15234 23,'4'22'24,"-8"-10"1,12 3 1,0-1-12,-8-14-3,16 3-2,-16-3-1,21-13 0,-16-4 0,8 6-2,-9-9 0,4 3-2,-5-7-2,0 5-1,-3 1 0,-2 2-1,-1 4-1,-3 0 0,6 12-1,-13-5 1,13 5 0,-15 15 0,10-1 1,-1 5 0,3 1 1,1 7 1,2-4-1,6 2 1,-1-2-1,5-3 0,2-5-2,2-7-1,5-5 0,-3-10-2,7-3 0,-6-9 0,8 0 0,-6-9 1,2 3 0,-4 1 2,-1 3 2,-1 6 1,-8 1 2,4 14 0,-11 0 0,7 16 1,-8 0-1,1 9 0,-4-2 0,3 7-2,-2-7 0,1-2-1,1-5 0,1-16-1,0 0 0,15-3 0,-3-12 0,3-3-1,3-4 2,1 0-1,1 4 0,1 5 1,-4 4 1,0 8-1,-5 4 0,-12-3 1,17 21-1,-12-5 0,-1-3 0,-2 1-1,2-2 1,-4-12-1,8 17-1,-8-17 1,11 12-1,-11-12 0,15 4 0,-15-4-1,13-8 2,-13 8-2,11-20 0,-11 1-1,7 5 0,-9-10-2,5 7 0,-6-8-1,8 8-1,-7-11-3,9 15-8,-3-8-11,-2 0-1,6 4 1,-7-9 1</inkml:trace>
  <inkml:trace contextRef="#ctx0" brushRef="#br2" timeOffset="108">23788 14902 48,'0'0'31,"0"22"2,-2-1 0,-7-4-15,12 22-6,-12-8-4,8 15-1,-5-6-2,4 6-2,1-3-1,1-4-2,4-4-4,-7-17-18,8 0-12,-5-18-1,0 0 0,13-7 0</inkml:trace>
  <inkml:trace contextRef="#ctx0" brushRef="#br2" timeOffset="109">23660 15090 84,'0'0'38,"16"16"-1,-2-13 0,19 0-30,-5-9-1,12-1-5,8 5-15,1-19-21,10-2-2,-3-11 0,6-9-2</inkml:trace>
  <inkml:trace contextRef="#ctx0" brushRef="#br2" timeOffset="110">20318 15598 29,'-2'14'31,"2"-14"0,0 0 1,12 21-15,-12-21-7,11 4 0,-11-4-3,0 0-1,12 5-2,-12-5-1,11 1-1,-11-1-1,12-11 0,-12 11 0,11-22-1,-7 6 1,-1 0-2,0-1 2,-3 2-2,-3 1 2,3 14-2,-8-17 2,8 17-2,-14-1 1,14 1-1,-15 15 0,7-2 1,1 5 0,2 3 2,3 2-2,2 2 2,3 3-2,2-3 2,4-1-1,2-2-1,1-5-1,5-3-4,-5-19-8,10 2-21,-6-13 1,4-1-1,-5-11 0</inkml:trace>
  <inkml:trace contextRef="#ctx0" brushRef="#br2" timeOffset="111">20532 15546 32,'0'0'28,"0"0"3,12 17 1,-4 6-14,-9-12-6,11 15-1,-10-10-3,7 11-1,-7-11-3,3 1-2,-3-17-2,3 11-1,-3-11-1,10-21 0,0 5-1,-2-7 1,3 4 0,-1-3 1,0 6 0,-10 16 1,15-10 1,-15 10 0,11 20 1,-7 0-1,1 0 0,3 2-2,3 6-7,-5-15-24,5 0-1,-11-13 0,19 6-1</inkml:trace>
  <inkml:trace contextRef="#ctx0" brushRef="#br2" timeOffset="112">20801 15644 49,'0'0'28,"15"10"3,-15-10-9,0 0-10,22 0-3,-17-12-3,6 4-1,-6-8-2,3 3 0,-4-6-2,-2 3 1,-2 1-2,0 3 1,-3 1-1,3 11 1,-9-12-1,9 12 0,0 0 1,-12 18-2,9-4 2,2 4-1,0 3 1,3 3-1,2-2 1,2 1-2,3-6 0,-9-17-5,25 23-11,-14-27-14,4-2-2,-3-8 0,4-2 2</inkml:trace>
  <inkml:trace contextRef="#ctx0" brushRef="#br2" timeOffset="113">21005 15560 62,'0'0'31,"14"9"0,-6 10-6,-8-19-12,10 30-6,-8-15-3,6 4-1,-6-4 0,3 0-2,-5-15 0,2 18 0,-2-18-1,0 0 1,0 0-1,0 0 0,11-16 1,-11 16-1,16-22 0,-4 9-2,7 4-2,-7-13-25,9 9-4,-1-5 0,2 5-1</inkml:trace>
  <inkml:trace contextRef="#ctx0" brushRef="#br2" timeOffset="114">21414 15650 58,'0'0'31,"0"0"0,-2-15 0,-8 5-23,10 10-4,-6-20-3,3 9 1,0-2-2,-1-2 2,4 15-2,-12-16 1,12 16-1,-14 0 1,14 0 0,-18 20-1,8-8 1,3 3-1,1-2 1,2 3 0,3-4 0,3 0 0,-2-12 0,15 19 1,-3-9-1,3 4 1,0-2 1,-1 2-1,-3-2 1,0 7-1,-5-2-1,-1 3 1,-7-2-2,-6 1 0,1-1-2,-5-7-2,7 11-9,-12-21-21,17-1-1,-20-3 1,20 3-2</inkml:trace>
  <inkml:trace contextRef="#ctx0" brushRef="#br2" timeOffset="115">21513 15580 54,'0'0'32,"0"0"0,0 0-3,18 21-14,-18-21-6,5 26-4,-1-13-1,4 3-2,0-4-1,-8-12 0,18 14-1,-18-14 0,19-3 0,-8-4 0,0-4 0,2-1 0,0-2 0,0 6 0,2 1 0,1 7 1,-3 3 0,2 11 0,-3 3 0,0 9 1,-4 4 0,-3 7 0,-5 0 0,-3 3-1,0-5 0,-5-2-1,1-5-1,-3-9-2,7 3-4,-11-26-21,14 4-7,-1-12 0,7-4-1</inkml:trace>
  <inkml:trace contextRef="#ctx0" brushRef="#br2" timeOffset="116">22054 15372 30,'0'0'31,"3"-12"-1,-3 12 1,0 0-14,3 18-3,-7-5-4,11 19-1,-8-3-3,8 11-2,-4 0 0,4 4-2,-3-3 0,0-2-4,2-1-5,-9-22-20,8 2-7,-5-18 0,0 0-1</inkml:trace>
  <inkml:trace contextRef="#ctx0" brushRef="#br2" timeOffset="117">22033 15621 11,'0'0'26,"0"0"2,0 0-5,4 16-7,-4-16-2,14 8 0,-14-8-2,22 7-3,-11-8-2,11 10-2,-5-6-1,5 7 0,-2-3-1,3 3 0,-4-3-1,3 3 0,-2-5 0,-1-1-1,0-7 1,0-2 0,-3-6-1,0 0 0,-3-6 0,-3 2 0,-4-7-1,-3 5 2,-6 1-3,-3 3 2,-6 2-1,-3 5 1,-2 7-1,0 3-1,-2 10 1,2-1-2,3 8-1,-4-9-15,12 16-16,0-8-2,6-1 1,3-8 0</inkml:trace>
  <inkml:trace contextRef="#ctx0" brushRef="#br2" timeOffset="118">22742 15605 24,'2'-12'28,"-2"12"3,0 0-1,-8-12-13,9 24-5,-1-12-3,-7 22-3,1-10-1,6 10-1,-3-4-2,6 3 0,-2-6 0,5 1 1,-6-16-1,15 15 0,-15-15-1,20-11 0,-10-4 0,1-4 1,-3-2-1,0-3 0,-3-3-1,-3 4 1,-2 3-1,-3 3 1,-2 4-2,5 13 0,-20 2 0,7 6-2,3 15-5,-9-7-23,8 11-2,0-7-1,5 2 0</inkml:trace>
  <inkml:trace contextRef="#ctx0" brushRef="#br2" timeOffset="119">22919 15567 50,'10'16'32,"-2"0"0,3 11-4,-11-27-11,14 39-6,-14-28-2,10 7-2,-10-18-1,6 14-2,-6-14-1,0 0 0,0 0-1,13-17 0,-8 4-3,0 0 2,3-4-4,1-3 0,6 6-4,-6-13-7,16 11-21,-9-1 0,6 9 1,-4-3-1</inkml:trace>
  <inkml:trace contextRef="#ctx0" brushRef="#br2" timeOffset="120">23194 15705 41,'6'13'30,"-6"-13"1,0 0-1,17 16-13,-17-16-5,0 0-4,10-17-2,-10 17-2,12-24 0,-5 10-2,-3-3 0,-2 0-1,1 0-1,-5 1 1,0 2-1,2 14 0,-9-18 0,9 18 0,-14-5 0,14 5-1,-15 11 2,9 1-2,1 5 2,2 2-1,1 6 1,5 0-2,0 2 1,5-4-1,3 3-3,-11-26-5,31 28-12,-17-26-12,4-6-1,-4-9 1,5 0 4,-10-13 13,10 8 9,-7 2 9,-7-7 15,4 11 13,-9 12 1,17-9 0,-17 9-4,22 12-10,-22-12-7,17 17-3,-17-17-4,20 23 0,-11-12-1,-9-11-1,16 17 0,-16-17 0,7 11-1,-7-11 0,0 0 0,0 0 0,-2-12 1,2 12-1,-2-17 0,2 17 0,2-21 0,-2 21 0,11-18-1,-2 7-1,5 6-3,-4-9-18,8 8-10,1-2 0,1 2-1,2-2 0</inkml:trace>
  <inkml:trace contextRef="#ctx0" brushRef="#br2" timeOffset="121">23819 15617 28,'0'0'30,"0"0"1,-16-11 0,16 11-11,0 0-5,-22 5-5,19 9-3,-8-8-1,9 8-3,-5-2 0,4 5-1,1-1 0,3 2-1,0 1 0,3-5-1,3 2-2,-7-16-4,21 22-16,-21-22-11,22-4 0,-11-9 0,2-3-1</inkml:trace>
  <inkml:trace contextRef="#ctx0" brushRef="#br2" timeOffset="122">23889 15626 12,'8'20'22,"-8"-20"-1,-6 22-5,7-4-1,-5-2 0,8 9-2,-7-11-1,9 9-3,-4-12-2,7 4 0,-9-15-2,20 2 0,-8-14-2,7 0 1,-4-15-1,6 4 1,-4-7-1,4 2 0,-5-1-1,-4 4 0,-7 5 0,-4 8 0,-1 12-2,-13-8 0,-2 16 1,-3 2-3,-1 10-2,-5-12-11,8 12-17,0-4-2,5-3 1,11-13 0</inkml:trace>
  <inkml:trace contextRef="#ctx0" brushRef="#br2" timeOffset="123">24237 15546 42,'4'15'32,"0"0"-1,-1 3 1,0-3-14,4 15-8,-11-10-3,8 6-3,-8-8-1,3 2-2,-3-9 0,4-11-1,0 0 0,3-12 0,4-7-1,2-4 1,3-2-1,1-1 1,1 2 0,-1 3 1,-2 7 0,1 8 1,-12 6 0,18 7 0,-15 4 0,1 8-1,-4 0 2,1 4-3,-2-1 2,0-3-2,-2-4 0,2-3-1,1-12 1,0 0-1,0 0 0,11-16 0,-3 0 0,1-3 1,2 1-1,0-1 2,-1 5-1,-10 14 1,17-14 0,-17 14 0,11 11 0,-5 4-1,-4 1 1,2-1-2,2 2-1,-6-17-9,14 9-23,-14-9 1,22-15-3,-9-4 2</inkml:trace>
  <inkml:trace contextRef="#ctx0" brushRef="#br2" timeOffset="124">24618 15548 32,'-6'17'28,"6"1"0,-2-1 3,2-17-10,12 29-9,-12-29-3,11 16-3,-11-16 0,14 7-1,-14-7-2,16-8 0,-16 8-1,16-21 0,-7 7-2,-2-1 1,-1 1-1,-1-3 0,-4 4 0,-1 13-1,0-15 0,0 15 1,0 0-1,-18 2 1,18-2 0,-21 22 0,10-9 2,3 7 0,-2-2 1,6 9 0,2-4 0,8 3 0,6-2-2,8-16-7,16-3-28,2-14 0,10-10-2,5-22-1</inkml:trace>
  <inkml:trace contextRef="#ctx0" brushRef="#br2" timeOffset="125">20934 16079 33,'0'0'30,"0"0"1,0 0 0,0 0-13,0 0-8,-3-13-4,3 13-1,0 0-2,-3-14-1,3 14 0,-7-16-1,7 16 0,-11-16-1,11 16 0,-15-8 0,15 8 0,-19 6-1,8 4 0,-1 3 1,-1 4-1,2 1 1,2 5 0,0 1 0,4-1-1,3-2 1,3-3 0,4-6 0,-5-12 0,23 9 0,-6-18 0,3-8 0,3-7 0,2-6 0,1-7 1,-1-4-1,-2 0 0,-4 0 0,-3 5 1,-4 5-1,-6 3 1,-3 7-1,-3 8 0,0 13 0,0 0 0,-14 0 0,14 0 1,-7 28 0,3-6 1,6 8 1,-2 2-1,3 6 1,0-1-1,3 1-1,0-2-2,-1-13-7,11 5-23,-9-16-4,6-2 1,-13-10 0</inkml:trace>
  <inkml:trace contextRef="#ctx0" brushRef="#br2" timeOffset="126">21209 16057 69,'5'13'35,"-5"-13"0,5 29-3,-5-29-20,0 24-8,1-5-8,-1-19-27,-4 20-3,4-20-2,0 0 2</inkml:trace>
  <inkml:trace contextRef="#ctx0" brushRef="#br2" timeOffset="127">21225 15938 56,'0'0'31,"0"0"0,0 14-2,0-14-33,11 20-21,-11-20-5,12 6-1,-12-6-2</inkml:trace>
  <inkml:trace contextRef="#ctx0" brushRef="#br2" timeOffset="128">21532 15927 44,'0'0'31,"-4"-20"2,4 20-2,-10-31-15,10 31-7,-3-22-3,3 22-2,-2-17-2,2 17-1,0 0-1,-9-11 0,9 11-1,0 0 0,-13 13 0,7-2 1,1 6-1,-1 4 1,2 2 0,3 6 2,-1 3-2,2 3 2,0-4-1,1 5 0,1-5-3,-3-11-8,7 1-22,-5-7-2,-1-14 1,0 0 0</inkml:trace>
  <inkml:trace contextRef="#ctx0" brushRef="#br2" timeOffset="129">21382 16071 70,'0'0'34,"15"-5"-1,-2 8 0,-13-3-26,27-7-8,0 9-30,-7-9-2,3 3-1,1-4 0</inkml:trace>
  <inkml:trace contextRef="#ctx0" brushRef="#br2" timeOffset="130">21775 15821 19,'0'0'27,"-12"-16"-1,12 16 1,0 0-12,-16-19-6,16 19-3,0 0-1,0 0-1,-17 2-1,16 9 1,1-11 1,-10 32 0,4-13 1,5 15 0,-5-3-1,6 11 1,-5-4-2,4 7 0,-2-5-3,1-1-2,2 3-7,-10-20-23,11 5-2,-3-16-2,2-11 1</inkml:trace>
  <inkml:trace contextRef="#ctx0" brushRef="#br2" timeOffset="131">21653 16083 31,'22'-3'26,"-10"-1"1,8-3-8,3 12-4,-8-14-5,8 10-1,-10-8-2,8 10 0,-10-10-3,6 5 0,-6-4-1,3 0-1,-14 6-1,20-13 0,-20 13-1,16-9 2,-16 9-1,0 0 2,11 7-1,-7 5 2,-5 1-1,3 4 0,-3-2-1,3 1 0,0-4-1,0-1 0,-2-11-1,0 0-1,16 8 1,-16-8-1,15-14 1,-8 3-1,0-1 1,1-1-1,-1 1 1,-1 1 0,-6 11-1,10-17 2,-10 17-1,0 0 0,12 0 1,-12 0 0,8 18 0,-4-4-1,0 0 0,1-2-3,7 10-16,-12-22-15,12 14 0,-12-14-2,20-9 1</inkml:trace>
  <inkml:trace contextRef="#ctx0" brushRef="#br2" timeOffset="132">22174 15926 52,'0'0'30,"0"0"1,0 0-3,-12 12-19,15 6-3,-3-18-2,2 27 0,-1-14-2,7 3 1,-8-16-2,14 20 0,-14-20 0,20 19 0,-20-19 1,19 23 0,-13-12 0,1 6 0,-6-2 1,-1 4-1,-4-4 0,0 2 0,-2-3-2,6-14 0,-11 19-2,11-19-2,0 0-8,-14 1-19,14-1-3,1-14 0,3 2 0</inkml:trace>
  <inkml:trace contextRef="#ctx0" brushRef="#br2" timeOffset="133">22348 16017 55,'-3'15'34,"3"7"0,-3-4 0,3 15-17,-8-19-9,8 5-7,4 2-11,-4-21-23,2 13 0,-2-13-2,9-13 1</inkml:trace>
  <inkml:trace contextRef="#ctx0" brushRef="#br2" timeOffset="134">22325 15917 22,'-11'5'3,"11"-5"-3,0 0 0,0 0-22</inkml:trace>
  <inkml:trace contextRef="#ctx0" brushRef="#br2" timeOffset="135">22575 16026 20,'-3'16'26,"3"-16"2,0 0 1,-1 23-12,1-23-4,0 0-4,0 0-1,21 20-1,-21-20-1,13 2-1,-13-2-2,15-5-1,-15 5-1,13-13 1,-8 1-2,0-3 1,-1-2 0,-1 1 0,-3-2 0,0 2 0,-2-2 0,-2 7 0,4 11 0,-12-13-1,12 13 0,-18 4 0,18-4 0,-22 23 0,11-5 0,0 2 0,1 3-1,3-2 0,7 6-4,-5-16-17,11 5-11,-6-16-1,23 15 1,-7-18-1</inkml:trace>
  <inkml:trace contextRef="#ctx0" brushRef="#br2" timeOffset="136">22857 15945 60,'1'13'33,"-2"2"0,0 12-3,-6-15-21,11 14-2,-8-10-3,6-1-1,-2-15-2,3 11-1,-3-11 0,11-15-1,-2 1 1,-1-3-1,5-2 2,-4 4-1,1 0 1,-10 15 0,14-10 1,-14 10 1,4 17-1,-1 0 0,-3 2-2,0-19-12,4 25-21,-4-25-1,14 10-1,-14-10-1</inkml:trace>
  <inkml:trace contextRef="#ctx0" brushRef="#br2" timeOffset="137">23319 15907 32,'0'0'30,"-14"-9"0,14 9 0,-2 19-12,2-19-5,-3 32-4,2-15-1,10 17-3,-5-8-1,7 8 0,-4-6-2,3 0-1,-3-7 0,0-4-1,-7-17 0,7 11 0,-7-11-1,6-15 1,-1 2-1,1-7 0,1-1 0,3-3 0,1 4 1,0 0-1,1 8 1,0 5 0,1 6 1,-1 6 0,-12-5 0,16 24 1,-13-8 0,0 4 0,-6-3-1,-2 4 1,-4-4-1,-3-1 0,-4-1 0,-3-2-1,1-4-1,-2-1 0,5-4-1,-2-12-7,17 8-22,-3-19-4,12 0 1,4-9-1</inkml:trace>
  <inkml:trace contextRef="#ctx0" brushRef="#br2" timeOffset="138">23668 16125 26,'0'0'28,"0"0"0,0 0 0,0 0-13,0 0-6,-1-12-3,0 1-2,5 0-2,-4-1-1,2-2-1,-1 3 0,-1 0 0,0 11-1,-3-14 1,3 14-1,0 0 1,-15 8-1,8 3 2,-2 1-1,2 5 1,1-1-1,1 1 1,2-4-1,2 0 0,1-13 0,9 15-1,-9-15 1,17 5 1,-17-5 1,23 0 1,-11 0 1,3 4-1,-3-5 1,4 3-3,0 3-12,-2-6-18,-3-3 0,3-4-2,-3-5-1</inkml:trace>
  <inkml:trace contextRef="#ctx0" brushRef="#br2" timeOffset="139">23819 16076 39,'-3'18'30,"6"-4"1,-2-1 1,7 10-15,-8-23-4,3 30-4,-3-30-3,0 26-1,0-26-3,-3 14-1,3-14 0,0 0-1,0-15 1,3 3-1,0-5 0,2 0 0,1-2 1,2 2-1,0 3-1,2-1 0,3 10-5,-6-10-13,7 13-14,-2-2 0,4 1 0,0-1 0</inkml:trace>
  <inkml:trace contextRef="#ctx0" brushRef="#br2" timeOffset="140">24069 16117 40,'0'0'31,"0"0"1,5-12-1,-5 12-9,0 0-9,2 14-3,-2-14-4,0 0-2,3 15 0,1-3-1,-4-12-1,5 22 0,-5-22-1,2 17 0,-2-17-1,-2 16 0,2-16-1,0 0 0,0 0 0,0 0 0,0 0 1,0 0-1,0 0 1,0 0 0,4-19 0,-4 19 0,5-15 0,-1 4 0,-4 11 0,4-13 0,-4 13 0,0 0 0,15-13 0,-15 13 0,21-10-1,-8 1 0,7 8-7,-10-13-19,10 7-7,-3-2 0,4 1 0</inkml:trace>
  <inkml:trace contextRef="#ctx0" brushRef="#br2" timeOffset="141">24379 16047 65,'8'15'33,"-9"0"1,-3-3 0,9 14-21,-12-14-5,8 5-5,-2 1-8,1-18-27,-4 14-1,4-14-2,6-14 1</inkml:trace>
  <inkml:trace contextRef="#ctx0" brushRef="#br2" timeOffset="142">24412 15973 71,'-11'7'31,"11"-7"0,-16 18-6,16-18-43,0 0-11,-7 11-2,7-11 0</inkml:trace>
  <inkml:trace contextRef="#ctx0" brushRef="#br2" timeOffset="143">24552 16100 46,'10'13'28,"-10"-13"2,12 3 0,3-2-18,-12-13-3,10 6-4,-5-11-1,4 3-1,-4-5-1,1 4 0,-2-2-1,-4 6 1,-3 11-1,-1-15 1,1 15-1,-12 6 2,12-6-1,-16 18 1,7-4-1,5 3 1,-3 0 0,6 3 0,-1-4-1,4 1-1,-1-3-1,4-4 0,-5-10-2,12 15-2,-1-8-3,-11-7-4,20 3-8,-20-3-2,17-4 1,-16-7 0,14 16 5,-15-5 8,11-1 5,-11 1 6,0 0 9,21 23 2,-21-23 0,14 27 1,-14-27-4,15 20-6,-15-20-2,12 6-1,-12-6 0,10-11 0,-10-4 0,0 15 1,4-30 0,-1 18-1,-3-5 0,5 6 0,-4-4 0,-1 15 0,13-22-1,-13 22 1,17-21-1,0 14 1,0-3-1,7 3-1,6 2-4,-10-11-26,13 6-6,-3-4-1,-4-2-1</inkml:trace>
  <inkml:trace contextRef="#ctx0" brushRef="#br2" timeOffset="144">23373 17012 46,'0'0'29,"0"0"1,-7 22-8,7-22-8,0 0-4,0 0-3,0 0-2,0 0-1,0 0 0,0 0-2,0 0 0,0 0-1,6-12 0,-5 0-1,-1-2 0,1 0 0,-2-2-1,1 1 0,-4 1-1,1 3 1,3 11 0,-16-12 0,5 13-1,-3 2 1,2 6 1,-1 6 0,1 5 2,-1 2 0,6 6 1,0 0 1,4 6 2,2-5-3,5 7 3,1-10-3,6-2-1,2-3-2,2-8-3,9 3-13,-8-20-19,5-2 1,-4-14-2,2-1 2</inkml:trace>
  <inkml:trace contextRef="#ctx0" brushRef="#br2" timeOffset="145">23474 16991 55,'0'0'34,"21"26"1,-12-10 0,11 12-17,-15-18-7,11 11-5,-5-4-6,-4-6-7,9 1-27,-16-12 1,14 3-2,-14-3 0</inkml:trace>
  <inkml:trace contextRef="#ctx0" brushRef="#br2" timeOffset="146">23571 16963 24,'-10'17'30,"3"4"1,-2 6 0,-3-3-11,7 17-5,-8-6-11,0 13-28,4-18-3,4-2-2,-1-11-2</inkml:trace>
  <inkml:trace contextRef="#ctx0" brushRef="#br2" timeOffset="147">23605 17155 56,'5'37'30,"-3"6"3,0 0-2,6 7-17,-13-19-8,6-2-5,-1-6-4,-2-8-1,2-15-2,0 0-2,5-18-3,-11-11-4,9 3-3,-7-10-7,0-4-1,4-8 1,0 11 13,-1-10 7,2 10 9,7 3 6,-5 1 8,11 9 8,-3 6 5,5 12-1,-8-7-8,14 24-7,-22-11-4,24 15-2,-24-15-4,12 27-2,-12-10 0,-2 2-3,-3 0-1,5-19-4,-9 28-21,-2-22-9,11-6 0,-12 2 0</inkml:trace>
  <inkml:trace contextRef="#ctx0" brushRef="#br2" timeOffset="148">23753 17046 45,'3'19'30,"3"1"2,1-6-2,2 9-12,-9-23-9,14 17-4,-14-17-3,13-8-2,-13 8 1,15-17-2,-7 6 0,-2-4-1,1 3 1,-5-7-1,0 7 1,-3 0-1,1 12 1,-6-17 0,6 17 1,0 0-1,-16-2 1,16 2 0,-10 27-3,-1-6-17,5-1-8,4 6-1,-3-6 0,4 1-1</inkml:trace>
  <inkml:trace contextRef="#ctx0" brushRef="#br2" timeOffset="149">23959 16985 46,'2'12'33,"2"2"0,-4 2 0,2 10-11,-10-11-12,12 12-2,-10-6-3,4 2-2,-3-9-3,3-1 1,2-13-2,0 0-1,0 0 1,7-18-1,3 1 0,-1-1 0,2 2 1,-2 0 0,2 6 1,0 7 1,-11 3 0,19 6 0,-19-6 1,14 22-1,-8-7 0,-1 5-1,5 4-8,-12-4-22,8-5-2,-6-15-2,9 20 1</inkml:trace>
  <inkml:trace contextRef="#ctx0" brushRef="#br2" timeOffset="150">24213 17149 52,'0'0'30,"0"0"1,10-16-6,1 10-9,-14-10-5,13 4-6,-10-5 0,6 2-3,-6-4-1,1 4-2,0 2 1,-2 1-1,1 12 0,-3-12 0,3 12 0,0 0 0,-14 10 1,8 3 1,1 4 1,3 5 2,-3-4-1,7 7 1,-2-5-1,6 3 1,0-3-4,1-6-7,10-4-22,-6-6-5,2-6-1,-2-5 1</inkml:trace>
  <inkml:trace contextRef="#ctx0" brushRef="#br2" timeOffset="151">24411 17002 41,'13'10'31,"-13"-10"1,4 19 0,-4-19-14,2 28-5,-2-28-5,-5 36-2,0-18-2,5 5 0,-1-7-3,2-1 1,-1-15-2,0 0 1,0 0-2,15-1 0,-6-15 0,-3-3-1,2 2 1,-1-2-1,0 4 2,-3 3-1,-4 12 2,0 0 0,0 0 1,9 12 1,-8 0-1,4 7 1,0-3-2,1-1 2,3-1-2,-9-14 0,20 15-1,-7-19 1,-1-3-2,-1-8-1,1 1 2,-1-6-2,1-4 0,-3 1 0,-1 0 2,-2 0-2,-1 4 1,-2-3 1,-1 1 0,-2-1-1,1 4 1,-1 1-1,2 0 1,-1 1 0,-1 16 0,1-17-1,-1 17 2,0 0-1,0 0 1,2 15 0,-3 3 0,2 4 1,-2 1-1,1 9 2,-2 2-2,2 1 1,-3-4-1,2 1 0,0-5-1,0-4-3,7 2-13,-6-25-18,2 11 0,-2-11-1,5-15 1</inkml:trace>
  <inkml:trace contextRef="#ctx0" brushRef="#br2" timeOffset="152">24574 16999 60,'0'0'31,"18"-5"2,-5 4-1,-13 1-17,22-4-6,-22 4-3,24 6-2,-24-6 1,24 13-1,-24-13-1,20 21 1,-13-10-2,1 3 1,-5 0-1,2 3 1,-5-3-1,1 1-1,1-3-1,-2-1-1,2 1-5,-2-12-17,0 0-13,5-11-1,-5 11 0,12-29 0</inkml:trace>
  <inkml:trace contextRef="#ctx0" brushRef="#br2" timeOffset="153">24732 16912 60,'0'0'36,"6"-21"1,-6 21-1,0-15-12,0 15-10,5 11-8,-5-11-3,-2 22-5,2-22-9,3 20-26,-3-20 0,7 15 0,-7-15 0</inkml:trace>
  <inkml:trace contextRef="#ctx0" brushRef="#br2" timeOffset="154">24996 17018 42,'0'0'28,"0"0"0,-11 2 1,11-2-13,-13-6-13,13 6-2,0 0 0,-6-14 0,6 14-1,0 0-1,0 0-1,-14 5 1,14-5 1,-14 15 1,14-15 1,-18 26 0,18-26 1,-15 22-1,15-22 1,-1 16 0,1-16-1,12-2-1,0-5-1,3-3 0,-1 2 1,3 2 1,-3 2 0,-1 7 1,-13-3 1,17 20 0,-17-5 1,7 8-1,-7-6-1,3 0-2,4-4-6,-7-13-22,11 1-6,0-15-1,5-2 0</inkml:trace>
  <inkml:trace contextRef="#ctx0" brushRef="#br2" timeOffset="155">25177 16866 50,'-2'27'34,"-1"-10"1,3 10 0,-5-7-10,10 17-13,-15-12-6,10 8-3,-1-4-7,-6-9-24,9-7-7,-2-13 0,0 0 0</inkml:trace>
  <inkml:trace contextRef="#ctx0" brushRef="#br2" timeOffset="156">25232 16860 56,'5'12'33,"-4"4"1,3 6 1,-13-9-18,15 23-3,-14-12-5,10 13-2,-8-6-4,4 4-1,-1-3-5,-7-8-20,10-2-12,0-22-2,0 0 1,0 0-1</inkml:trace>
  <inkml:trace contextRef="#ctx0" brushRef="#br2" timeOffset="157">25303 16983 46,'-5'19'30,"5"-7"2,-4 3 0,4-15-10,3 24-12,-3-24-5,0 21-1,0-21-2,3 11 0,-3-11-1,0 0 0,13 2 0,-13-2 1,14-3-2,-14 3 1,11-2 0,-11 2 1,0 0-1,12 13 1,-13-1 0,-1 5 0,-7 8 1,-2 9 0,-6-1-1,-1 9 0,-3 2-2,-1-3 0,5-2-4,-7-11-24,11-13-7,13-15-2,0 0 1</inkml:trace>
  <inkml:trace contextRef="#ctx0" brushRef="#br2" timeOffset="158">24467 18189 30,'0'0'21,"0"0"-12,0 0-9,0 0-20,0 0-3</inkml:trace>
  <inkml:trace contextRef="#ctx0" brushRef="#br2" timeOffset="159">23407 16462 42,'0'0'30,"8"11"-2,-8-11-5,0 0-7,0 0-1,0 0-5,0 0-3,0 0-3,0 0 0,0 0-1,0 0-1,0 0 0,-2-12-2,2 12 1,0 0-1,0 0 1,0 0-1,-14-15 1,14 15-1,-13-3 0,13 3 0,-17-2-1,6 7 1,0-1-1,-1 2 0,0 4-1,1 2 3,1 0-3,2 4 1,0-3 1,5 2 0,4-1 0,3 0 0,4-2 0,-8-12-1,21 16 1,-6-16 0,-1-3 0,1-2 0,-2-3 0,2-7 0,-2 1-1,0-6 2,-1 0-1,0 0-1,-1-2 1,0-1-1,-1 1 0,-2 3-1,-3-4 1,1 7-1,-5-1 0,2 5 1,-3 12 1,-3-13 0,3 13 0,0 0 1,-4 12 0,4 2 1,2 3 0,-2 3 0,5 6-1,-3-1 2,3 4-4,1-1-3,-7-12-21,7 1-7,-2-7 0,-4-10-2</inkml:trace>
  <inkml:trace contextRef="#ctx0" brushRef="#br2" timeOffset="160">23604 16462 37,'10'11'30,"-10"-11"-1,12 6-7,-12-6-5,0 0-4,9-14-3,-9 14-3,0 0-3,16-13-1,-16 13-3,6-13 2,-6 13-3,0-11 1,0 11 0,0 0-1,-3-14-1,3 14 2,0 0-1,-11-8 0,11 8 0,0 0 0,-11 1 2,11-1-2,0 0 3,-14 16-3,14-16 4,-3 21-3,0-8 3,6 4-2,-1-1 1,4 3-1,0-3 0,3 2-2,2 2-3,-11-20-12,17 11-16,-6-11 1,1 0-1,2-5 0</inkml:trace>
  <inkml:trace contextRef="#ctx0" brushRef="#br2" timeOffset="161">23886 16474 45,'0'0'30,"1"-16"1,-1 16 0,-7-18-14,7 18-6,0 0-6,0 0-1,-6-14-1,6 14-2,0 0 0,-14 2 0,14-2 0,-12 11-2,12-11 2,-14 15-1,8-4 1,3 2-1,-1 0 1,4 3 0,4-3-1,1-1 1,4 1-3,-9-13-5,30 13-23,-18-14-1,4 0-3,-2-6 2</inkml:trace>
  <inkml:trace contextRef="#ctx0" brushRef="#br2" timeOffset="162">24046 16488 51,'0'0'29,"6"18"1,-4-7-1,-2-11-16,5 23-6,-5-23-3,4 19-1,-4-19-1,2 11 0,-2-11-1,0 0 1,0 0-1,5-11 2,-4-2-1,-1 13 1,11-26 0,-11 26 0,21-24-2,-4 12 1,4 2-5,-4-9-14,10 10-16,0-5 0,3 3-1,-2-1 0</inkml:trace>
  <inkml:trace contextRef="#ctx0" brushRef="#br2" timeOffset="163">24462 16461 53,'1'12'32,"-1"-12"0,5 11 0,-5-11-21,0 0-4,0 0 0,16 5-3,-16-5-1,14-7-1,-14 7-1,13-13 1,-13 13-2,8-19 1,-8 19-3,3-18 2,-3 18-2,-4-16 1,4 16-1,0 0 0,-16-7 0,16 7 1,-13 5 1,13-5-1,-17 9 2,17-9-1,-14 18 3,12-5 0,2-13 1,-6 29 1,2-16-1,8 9 0,-4-8 0,6 5 0,-1-5-3,2-2-2,8 7-9,-15-19-24,19 0-2,-5-13 2,3 3-3</inkml:trace>
  <inkml:trace contextRef="#ctx0" brushRef="#br2" timeOffset="164">24732 16501 45,'0'0'29,"7"-19"-1,-3 8-2,-4 11-14,1-20-4,-1 20-2,1-16-2,-1 16-1,1-11-1,-1 11-1,0 0-1,0 0 1,0 0-1,-16 2 0,16-2 1,-16 18-1,5-5 2,3 2-2,-2 1 2,5 1-1,-1-3 1,6-1-1,0-13 1,9 16-1,-9-16-1,20 3 1,-7-6-1,1 1 1,-1-2 0,0 3 1,-13 1 1,21 1-1,-21-1 1,12 11-1,-12-11 0,7 12-3,-2 6-9,-5-18-20,0 0-5,0 0 2,0 0-2</inkml:trace>
  <inkml:trace contextRef="#ctx0" brushRef="#br2" timeOffset="165">24945 16403 49,'-13'-2'29,"13"2"2,-19 13-1,18 1-17,-12-11-3,12 11-6,1-14 0,-4 17-2,4-17 0,7 11-1,-7-11 1,15 12 0,-15-12 1,18 15 1,-18-15-1,11 19 1,-11-19-1,5 23 0,-9-11-2,2 0 1,-2 2-2,4-14-2,-11 16-3,-3-24-13,14 8-17,-11 2 1,11-2-1,-5-19 1</inkml:trace>
  <inkml:trace contextRef="#ctx0" brushRef="#br2" timeOffset="166">25073 16505 52,'13'-5'27,"4"2"3,-4-4-3,-3-9-18,7 9-2,-7-9-4,3 6 2,-7-4-3,-6 14 1,11-21-2,-11 21 1,-2-13-2,2 13 0,-12-1 1,12 1 0,-21 12 2,10-2-3,-1 2 4,3 5-2,-1-3 2,8 7-2,-2-7 2,8 2-2,1-4-1,2 2-1,5-1-5,-12-13-17,17 5-12,-4-10 1,-1 1-2,-1-7 2</inkml:trace>
  <inkml:trace contextRef="#ctx0" brushRef="#br2" timeOffset="167">25319 16344 31,'0'0'26,"0"0"3,0 0-4,0 0-6,-14 6-4,14 9-4,-11-15-3,11 0-2,-10 12-1,10-12-1,-8 15-1,8-15 0,-1 14 0,1-14-2,8 15 2,0-4-2,-8-11 1,13 19-1,-13-19 2,15 20-2,-12-7 2,1 2-2,-4-1 1,-1-2-1,-3-1 0,-3 2-1,-2 0 0,-2-1 0,1 0-1,0-5-1,10-7-4,-24 5-20,24-5-10,0 0 1,-7-18-1</inkml:trace>
  <inkml:trace contextRef="#ctx0" brushRef="#br2" timeOffset="168">23224 17786 31,'0'0'28,"0"0"4,0 0-1,11-12-9,-11 12-8,0-19-4,-4 3-3,8-2-4,-5-2 0,1-6-2,-1 8 1,-2-6-2,0 4 1,-1 4-2,4 16 1,-15 2 0,6 14-1,-1 0 1,-1 8-1,0 1 0,11-25 1,-21 76-2,21-76 3,-12 52-2,12-52 1,0 0-1,5 65 2,-5-65 1,0 0-1,36-13 2,-19 4-5,2-1 3,-1 0-1,0-3 2,-18 13-1,0 0 1,0 0 1,55-16-1,-55 16 2,0 0-8,0 0 2,0 0-17,36 54-14,-36-54-1,0 0-2,20 3 2</inkml:trace>
  <inkml:trace contextRef="#ctx0" brushRef="#br2" timeOffset="169">23488 17538 54,'0'0'30,"0"0"-2,-10 10-1,10-10-14,-11 10-7,4 2-2,7-12-3,-9 25 0,6-11-1,3 2 0,1 5 1,-1-21 0,8 20 1,-8-20 1,14 24 1,-14-24 0,13 50 2,-13-50 0,7 32 0,-7-32-3,0 0 0,-2 50-2,-4-38-6,6-12-19,0-14-13,-1 2 3,-3-1-4</inkml:trace>
  <inkml:trace contextRef="#ctx0" brushRef="#br2" timeOffset="170">23809 17400 28,'0'17'27,"-3"5"4,5 6 0,0 9-9,-4-7-8,11 6-3,-10 3-2,10 1-2,-8-5-4,3-8-1,-2 1-2,-1-17-1,-1-11-1,0 0 0,6-30-1,-4 7 1,1-9 1,1 2-1,2-14 1,0 9 1,1 10 0,4-1 1,-1 15 0,2 7 1,-12 4 1,21 15 0,-15 13 1,3-3-1,-8 7 0,0 7 0,-4-8-1,-4-2 0,7-29-2,-19 66 1,19-66-2,-23 48-3,23-48-13,-12 19-14,12-19-1,0 0-3,-8-30 3</inkml:trace>
  <inkml:trace contextRef="#ctx0" brushRef="#br2" timeOffset="171">24091 17677 42,'0'0'29,"11"0"-2,-11 0 1,-9-17-15,9 17-4,0-16-4,3 2-1,-7-2-1,3-5-1,-3 10-1,4 11 0,-11-12 0,11 12 0,-16 12-1,9 10 2,-4 3 0,11-25 0,-16 70 1,16-70 1,-7 69-2,7-69 2,3 33-1,-3-33-2,13 5-1,-5-21 0,3 8-1,0-12-1,0 3 1,1 5 0,-1 6 1,-11 6 1,24 14 1,-14-10-3,6 0-8,-16-4-22,19 16-1,-8-20-2,2-16 3</inkml:trace>
  <inkml:trace contextRef="#ctx0" brushRef="#br2" timeOffset="172">24258 17574 54,'2'18'29,"1"13"2,-1-4-2,8-2-15,-14 3-4,11-9-5,-7-19-2,-2 49 2,1-31-3,1-18-2,0 0 1,0 0-1,-5-17-1,8-1 2,-2-13 1,4-2-4,-2 7 2,5 3 1,0-3 0,1 2-7,8 2-21,-5 8-6,0 1 2,-1-6-3</inkml:trace>
  <inkml:trace contextRef="#ctx0" brushRef="#br2" timeOffset="173">24420 17478 57,'-2'18'30,"3"2"-2,-5-6-1,4-2-36,0-12-16,0 0-1,11 5-4,-8-18 1</inkml:trace>
  <inkml:trace contextRef="#ctx0" brushRef="#br2" timeOffset="174">24481 17598 41,'6'12'29,"-6"-12"3,0 14-2,7 0-8,-15 8-8,14 2-5,-6-24-4,0 55-1,0-55 0,3 61-3,-3-61 1,0 0-2,0 0 2,0 56-3,0-56 2,0 0 0,0 0-2,0 0 5,0 0-5,0 0 5,-3-16-5,6-12 1,3 7 0,1-5 1,3-1-2,1-4-3,6-11 0,-7 7-11,14 0-14,-10 8-4,2-2 1,-6 9-3</inkml:trace>
  <inkml:trace contextRef="#ctx0" brushRef="#br2" timeOffset="175">24658 17564 44,'-1'20'32,"0"-2"-1,3 9 3,-9-6-13,16 6-6,-9-27-3,-2 57-6,2-57-1,-1 65-6,1-65-13,0 0-21,11 36 0,-11-36 0,6-34 1</inkml:trace>
  <inkml:trace contextRef="#ctx0" brushRef="#br2" timeOffset="176">24722 17359 62,'-15'-2'28,"4"4"0,9 14-13,2-16-31,-15 11-10,15-11-3,0 0 0</inkml:trace>
  <inkml:trace contextRef="#ctx0" brushRef="#br2" timeOffset="177">24826 17596 12,'13'8'22,"-13"-8"3,13-3-1,-4-8-7,-7-4-5,8-2-1,-11 1-2,6 3-3,-5 13-2,-6-17-1,6 17 1,-14 1 0,1 5 1,13-6 0,-21 28-1,15 3 2,-7-5-1,8 12 0,-3-8-1,7 4-2,1-34 1,3 63-3,4-41-1,-7-22-13,21 9-17,-5-21-4,4-11 4,0-9-3</inkml:trace>
  <inkml:trace contextRef="#ctx0" brushRef="#br2" timeOffset="178">25054 17501 61,'3'21'32,"-3"8"-2,0 1 2,-9-3-22,11 6-3,-8 0-1,7-7-2,-4 3-1,3-3 0,0-26-2,-2 16 0,2-16 1,0 0-1,-1-19 0,5 4 1,-1-10-1,5-4 0,0 4 0,5-3-4,11-4-23,-8-3-9,3-4 1,0-1-2</inkml:trace>
  <inkml:trace contextRef="#ctx0" brushRef="#br2" timeOffset="179">22852 18334 42,'0'0'34,"0"0"0,0 0 2,-23 56-13,23-56-10,0 0-8,0 0 0,0 0-6,6 49 0,-6-49-15,0 0-19,0 0-2,0 0 1,0 0 2</inkml:trace>
  <inkml:trace contextRef="#ctx0" brushRef="#br2" timeOffset="180">22857 18261 64,'0'0'30,"0"0"3,0 0-15,0 0-27,-53 30-19,53-30-4,0 0 1,0 0-3</inkml:trace>
  <inkml:trace contextRef="#ctx0" brushRef="#br2" timeOffset="181">22937 18374 43,'0'0'32,"0"0"1,13 50-4,-13-50-11,0 0-6,0 0-4,0 0-2,0 0-3,0 0-1,0 0-2,0 0 1,0 0-2,0 0 1,0 0 0,0 0-3,0 0 3,0 0 0,0 0 0,0 0 0,0 0 1,0 0-1,0 0 0,0 0 3,0 0-3,48-14 0,-48 14 0,0 0-1,0 0 0,0 0-4,0 0-20,0 0-11,0 0 3,0 0-1</inkml:trace>
  <inkml:trace contextRef="#ctx0" brushRef="#br2" timeOffset="182">23030 18286 43,'0'0'33,"0"0"-2,0 0 1,0 0-13,0 0-7,0 0-4,0 0-3,0 0-2,0 0-1,0 0 1,0 0-3,0 0 1,0 0 0,-37 51-3,37-51 1,0 0 1,0 0 0,-26 54-2,26-54 2,0 0 0,-6 57-1,6-57 4,0 0-3,0 0 0,0 0 1,0 0 2,0 0-2,0 0 0,53 1 1,-53-1-3,0 0 3,0 0 0,0 0-1,0 0 1,-5 68-3,5-68-1,0 0-2,0 0-6,-41 54-23,41-54-5,0 0 1,0 0 1</inkml:trace>
  <inkml:trace contextRef="#ctx0" brushRef="#br2" timeOffset="183">23384 18305 55,'0'0'38,"-39"51"-2,39-51 3,0 0-22,0 0-4,0 0-8,-7 73-2,7-73-5,-11 48-22,11-48-12,0 0-2,0 0 0,0 0 0</inkml:trace>
  <inkml:trace contextRef="#ctx0" brushRef="#br2" timeOffset="184">23347 18203 52,'0'0'28,"-22"48"-8,22-48-20,0 0-25,0 0-5,0 0 1</inkml:trace>
  <inkml:trace contextRef="#ctx0" brushRef="#br2" timeOffset="185">23459 18345 46,'2'59'34,"-2"-59"0,0 0 1,-4 57-16,4-57-7,0 0-6,0 0-3,0 0 0,0 0-3,0 0 0,0 0-1,0 0 0,0 0 1,41-53 0,-41 53-2,0 0 3,0 0 1,0 0 1,54-28 0,-54 28 0,0 0 0,0 0-2,29 52 1,-29-52-29,0 0-11,0 0 1,54-13-1</inkml:trace>
  <inkml:trace contextRef="#ctx0" brushRef="#br2" timeOffset="186">23837 18248 51,'0'0'33,"0"0"0,0 0 0,0 0-17,0 0-7,0 0-4,0 0-2,0 0 3,0 0-4,-59 37 0,59-37-1,0 0 1,-34 60 0,34-60-3,0 0 4,-21 54-4,21-54 2,0 0 0,0 0-1,0 0-4,0 0-15,64 25-14,-64-25-4,0 0 1,57-63 0</inkml:trace>
  <inkml:trace contextRef="#ctx0" brushRef="#br2" timeOffset="187">23930 18300 56,'0'0'33,"0"0"1,0 0 1,-6 56-20,6-56-6,0 0-2,0 0-2,0 0-3,0 0 3,28 54-5,-28-54 0,0 0 0,0 0 0,0 0-1,0 0-2,0 0 3,-10-58 0,10 58 1,0 0-1,0 0 1,22-59-2,-22 59 0,0 0-5,52-31-26,-52 31-4,0 0 1,66-37-4</inkml:trace>
  <inkml:trace contextRef="#ctx0" brushRef="#br2" timeOffset="188">24287 18327 53,'0'0'32,"3"49"1,-3-49 0,0 0-23,0 0 0,0 0-6,0 0-1,0 0-1,19-59 0,-19 59-2,0 0 0,0 0 0,25-51 0,-25 51-1,0 0 1,0 0-1,0 0-1,0 0 2,0 0 0,0 0 1,0 0-4,-54 54 5,54-54 0,0 0 0,-32 53 4,32-53-2,0 0 0,0 0 0,0 0 2,0 0-4,0 0-3,0 0-18,61 32-17,-61-32-2,0 0-2,72-76 2</inkml:trace>
  <inkml:trace contextRef="#ctx0" brushRef="#br2" timeOffset="189">24624 18256 23,'0'0'25,"0"0"4,0 0-2,0 0-15,0 0-3,0 0-5,0 0 0,0 0 0,0 0-1,0 0 0,0 0 1,0 0 0,-61 41 1,61-41 0,0 0-1,-32 57 0,32-57 0,0 0-1,-11 50-2,11-50-1,0 0 0,0 0 0,0 0 0,57-26 0,-57 26 0,0 0 1,0 0 2,54-45 1,-54 45 0,0 0 1,0 0-1,0 0-2,0 0 1,0 0-2,0 0-8,0 0-27,49 42-2,-49-42-4,0 0 3</inkml:trace>
  <inkml:trace contextRef="#ctx0" brushRef="#br2" timeOffset="190">24755 18236 41,'0'0'30,"0"0"5,-23 52-3,23-52-19,0 0-2,0 0-3,0 0 0,0 0-5,0 0 3,0 0-2,0 0 1,0 0-1,0 0 1,0 0-2,30 49-1,-30-49 0,0 0 0,0 0-1,0 0-1,-21 49-1,21-49-2,0 0-2,0 0-7,0 0-21,0 0-4,0 0-2,0 0 2</inkml:trace>
  <inkml:trace contextRef="#ctx0" brushRef="#br2" timeOffset="191">24860 18333 46,'0'0'33,"0"0"0,0 0 0,53 12-14,-53-12-7,0 0-6,0 0-3,55-46-4,-55 46 2,0 0 0,0 0 0,36-56 1,-36 56-1,0 0 0,0 0 1,0 0 2,0 0-3,0 0-3,-56 12 3,56-12 1,0 0 0,0 0-3,-44 55 2,44-55-1,0 0 2,0 0 1,0 0-4,28 52-3,-28-52-11,0 0-19,63 34-2,-63-34 2,0 0-3</inkml:trace>
  <inkml:trace contextRef="#ctx0" brushRef="#br2" timeOffset="192">25170 18305 24,'0'0'24,"0"0"-1,0 0-4,0 0-3,0 0-4,0 0-1,0 0-2,0 0 0,0 0-1,0 0-2,0 0-1,0 0 0,0 0-2,0 0-1,0 0 0,0 0-1,0 0 1,0 0-1,0 0-1,0 0 1,-48 51 0,48-51 0,0 0 0,0 0 0,-11 57-1,11-57-2,0 0 3,0 0-1,0 0 0,0 0 0,61-18 0,-61 18 0,36-55 0,-36 55 2,37-84-3,-37 84 0,35-90 1,-35 90-1,23-87 1,-23 87 0,10-56 0,-10 56 1,0 0-1,0 0 2,0 0-1,0 0-1,-55 51 4,55-51 0,-17 69 0,17-69 1,-3 72-2,3-72-2,21 75-21,-21-75-13,0 0-4,0 0-5,68-34 2</inkml:trace>
  <inkml:trace contextRef="#ctx0" brushRef="#br0" timeOffset="193">17921 5945 9,'0'0'18,"-16"-3"-1,16 3-3,0 0-2,-12-4 0,12 4-2,0 0-1,0 0-1,-11-2-2,11 2-2,0 0-1,0 0-2,0 0 0,0 0-1,0 0-1,0 0 1,0 0-1,0 0 1,0 0 0,0 0-1,0 0 1,11 2 0,-11-2 1,0 0-1,14 3 0,-14-3 1,15 0-1,-15 0 0,15 0 1,-15 0-1,15 0 0,-15 0 1,16 0-1,-16 0 0,14 2 0,-14-2 0,16 4 0,-16-4 0,14 1 0,-14-1 1,17 1-1,-17-1 0,17 1 0,-17-1 0,19 0 1,-19 0-1,18 0 0,-18 0 1,20 0-1,-20 0 0,18 0 1,-18 0-1,18 1 0,-18-1 1,16 2-1,-16-2 1,16 1-1,-16-1 1,13 2 0,-13-2-1,14 0 1,-14 0-1,13 3 1,-13-3 0,15 0-1,-15 0 0,13 1 1,-13-1-1,15 1 0,-15-1 1,13 1-1,-13-1 1,15 2-1,-15-2 0,16-2 1,-16 2-1,16 0 0,-16 0 0,16-1 1,-16 1-1,13 1 0,-13-1 0,12 0 1,-12 0-1,11 2 0,-11-2 0,0 0 1,15 1-1,-15-1 1,12 0-1,-12 0 1,15 0-1,-15 0 1,17-1-1,-17 1 1,18-4-1,-7 3 0,0 0 1,0-2-1,-11 3 0,22-6 1,-11 2-1,-11 4 1,21-8-1,-21 8 1,22-10-1,-11 5 1,0-1-1,2-1 1,1 0-1,0-1 1,1 0-1,1 1 1,-2-2-1,0 2 0,-1-2 1,-1 2-1,-1 1 0,-11 6 0,20-13 1,-20 13-1,17-15 1,-17 15-1,17-14 0,-17 14 1,16-17-1,-7 6 1,-1 0-1,1-1 0,-1-1 0,1 0 0,-1 2 0,0 0 1,-8 11-1,12-18 0,-12 18 0,7-17 0,-7 17 0,7-16 0,-7 16 0,9-17 0,-9 17 0,9-20 1,-5 9-1,3 0 0,-3 0 0,1 0 0,1 0 0,-6 11 0,10-21 1,-10 21-1,10-19 0,-10 19 0,10-22 1,-5 11-2,-2-1 2,2 1-1,-1-1 0,-1 0 0,1 0 0,0 1 0,-4 11 0,7-20 0,-7 20 1,7-18-1,-7 18 0,9-16 0,-9 16 0,6-14 1,-6 14-1,9-14 0,-9 14 0,7-11 0,-7 11 0,6-12 0,-6 12 0,7-13 0,-7 13 0,4-13 1,-4 13-1,5-13 0,-5 13 0,0 0 0,4-13 0,-4 13 0,0 0 0,0 0 0,6-13 0,-6 13 0,0 0 0,8-14 0,-8 14 0,9-10 0,-9 10 0,8-11 0,-8 11 0,10-13 0,-10 13 0,10-12 0,-10 12 0,8-13 0,-8 13 0,10-13 0,-10 13 0,11-13 0,-11 13 0,10-13 0,-10 13 0,11-13 1,-11 13-1,11-14 0,-11 14 0,10-11 0,-10 11 0,0 0 0,8-12 0,-8 12 0,0 0 0,0 0 0,12-11 0,-12 11 0,0 0 0,14-13 0,-14 13 0,13-12 1,-13 12-1,15-11 0,-15 11 0,15-11 0,-15 11 0,13-8 0,-13 8 0,13-9 0,-13 9 0,11-6 0,-11 6 0,0 0 0,13-7 0,-13 7 0,0 0 0,0 0 0,0 0 0,12-6 0,-12 6 0,0 0 0,13-9 0,-13 9 0,14-6 0,-14 6 0,13-6 0,-13 6 0,16-8 0,-16 8 0,21-10 1,-8 4-1,1 0 0,4 0 0,-2 0 0,1-2 1,1 2-1,-1 1 0,0 0 0,-2 1 0,1-1 0,-3 1 1,2 0-1,-3 2 0,2 0 1,-2-1-1,-1 1 0,0-2 1,0 3-1,-11 1 0,20-4 1,-20 4-1,20-3 0,-20 3 0,18-3 0,-18 3 0,17-2 0,-17 2 0,19-3 0,-19 3 0,19 0 1,-19 0-1,20-1 0,-7 1 0,-2 0 0,1 1 0,3-2 1,-2 0-1,2 1 0,-2-1 1,2 0-1,-3 1 0,3 0 1,-3-2-1,2 2 1,-2 2-1,1-2 0,1 0 1,0 1-1,0 1 1,0-1-1,1 1 0,1 0 1,-1-1-1,0 3 1,1-3-1,0 3 0,0-2 1,1 2-1,0-2 0,0 3 1,0-1-1,3-1 0,-1 1 1,1 1-1,1-2 1,-1 2-1,0 0 0,2 0 1,-3 0-1,2 0 0,-1 1 1,1 0-1,-2-1 0,-1 1 0,2 2 1,-2-3-1,-1 4 0,0-2 0,0-1 1,-1 3-1,3-5 0,-1 2 0,0 2 0,1-2 0,-2 1 0,0 2 1,0 2-1,0-3 0,-2 4 0,-1-1 0,0 0 0,-2 2 0,1-2 0,-1 0 1,1 0-1,-1 0 0,0 0 0,0 0 0,0-1 0,1 1 0,-1-1 0,0 0 0,0 0 0,1 1 0,-4 0 0,1 0 0,1-2 0,0 3 0,0 1 0,0-1-1,1 0 1,0 0 0,4 0 0,0 2 0,-1-2 0,-1 0 0,1 0 0,0 0 0,-2-1 0,-1 0 0,2 1 0,-2-1 0,0 1 0,-1 1-2,-1 0 2,1 0-2,-1 0 2,-1-1-2,1 1 2,0 0-1,-10-13 1,18 21-1,-8-10 1,0-1 0,0 3 0,-1-2 0,1 2 0,0-1 0,-2 1 0,2 1 0,0 0 0,0 1 0,-2-1 0,2 2 0,2-2 0,-1 0 0,0 2 0,0-2 0,0 2 0,0-1-1,0 1 1,0-2 0,-1 2 0,0 0 0,-2 1 0,1-2 0,-1 0 0,1 1 0,-1-2 0,0 1 0,0 0 0,0-2 0,0-1 0,-1 0 0,1 0 0,0-1 0,0 0 0,-1 0 0,-7-11 0,15 19 0,-15-19 0,14 19 0,-14-19 0,15 19 0,-15-19-1,13 16 2,-13-16-1,15 17 0,-15-17 0,13 14 0,-13-14-1,14 15 1,-14-15 0,14 13 0,-14-13 2,14 19-2,-14-19 0,13 19 0,-13-19 1,16 19-1,-16-19 0,17 21 0,-6-15 0,0 1-1,1-1 3,1 2-2,-1-2 0,1 1 0,1-1 1,0 0-1,0 0 0,2 2 1,-2-2-1,2-1 0,0 1 0,0-2 0,-1 3 0,0-3 0,0 2 0,-2-1 1,2 0-1,-1 0 0,0-1 0,0 1 0,-1-1 0,2 0 0,-2 0 0,2-1 0,2 1 1,0 1-1,-1-2 0,1 1 0,0 0 1,0-2-1,0 2 0,1-2 0,-3-1 1,2 1-1,-1-2 0,1 0 0,0 0 0,0-2 0,2 2 0,-1 2 0,2-2 0,-1 1 0,2-1 0,0 1 0,3-1 1,0 1-1,3-1 0,1-1 0,-1 1 0,1-1 0,2-2 0,-1 2 0,-1-1 0,-1-1 1,1 0-1,-1-1 0,1-1 1,-1 0-1,2 1 1,-1 0 0,-1 0-1,-2 2 1,0 1-1,-4 1 1,-1 2-3,-6-6-15,3 12-13,-17-8-4,14-5-1,-4-10 0</inkml:trace>
  <inkml:trace contextRef="#ctx0" brushRef="#br0" timeOffset="194">23365 5993 35,'0'0'27,"0"0"0,0 0-2,-14 12-9,4-1-9,5 7-4,-2 1-2,0 4 0,1-1 1,2 4 0,0-3 0,4 4 1,-1-6 1,5 6-1,-2-6 0,6 4 0,-2-4 1,7 2-1,-1-8 1,9 0-1,-3-6-1,7-2 1,-3-2-1,2-3 0,-4 0 0,0-4-1,-4 1-1,-3-2-3,1 5-7,-14-2-21,11-11-2,-11 11 1,0 0-2</inkml:trace>
  <inkml:trace contextRef="#ctx0" brushRef="#br0" timeOffset="195">23355 6209 51,'0'0'30,"0"0"1,-10-15-1,10 15-16,0 0-4,0 0-4,0 0 0,0 0-2,18-11-1,-2 11-1,0-2 0,6-1-1,1 1-2,2-5-4,6 6-23,-11-3-6,-3 1 2,-6-1-3</inkml:trace>
  <inkml:trace contextRef="#ctx0" brushRef="#br0" timeOffset="196">23385 6007 57,'0'0'32,"9"-12"0,-9 12-1,16-2-13,-16 2-12,24-1-4,-6 4-3,1-3-11,4 10-19,1 2-1,0 5 1,0 1-2</inkml:trace>
  <inkml:trace contextRef="#ctx0" brushRef="#br0" timeOffset="197">23792 6337 66,'0'0'30,"-14"-7"1,14 7-1,-23-8-18,23 8-6,-21 5-2,10 2-1,-2-1-1,2 4 1,-1 1-1,4 3 0,0-1 0,7 4 1,-1-4-1,7 2 0,3-4-1,3-2-1,6 2-5,-5-11-24,10-3-5,-1-5 0,3-4-1</inkml:trace>
  <inkml:trace contextRef="#ctx0" brushRef="#br0" timeOffset="198">17324 5681 46,'-1'-16'30,"1"16"2,0 0-1,-11-16-13,11 16-4,-5 12-7,6 3-2,-6 1-3,5 7 0,-2 3-2,0 8 1,2 3-1,2 0 0,0 1-1,1-1 2,1-2-2,3-5 1,0-4 0,1-6 0,1-3 0,2-5 0,0-3 0,1-4 1,0-3-1,2-3-1,4-3 0,-4-3-3,7 6-8,-21 1-20,26-16 0,-14 9-2,-1-2 2</inkml:trace>
  <inkml:trace contextRef="#ctx0" brushRef="#br0" timeOffset="199">17332 5913 43,'0'0'30,"-3"-11"2,3 11-1,0 0-13,8-20-6,6 18-5,-14 2-3,20-15-2,-7 8-1,-1 0-2,6 2-7,-18 5-22,23-20-2,-12 10 0,0-3-1</inkml:trace>
  <inkml:trace contextRef="#ctx0" brushRef="#br0" timeOffset="200">17307 5669 71,'0'0'33,"-12"-9"0,12 9-1,-3-12-23,3 12-3,14-10-4,-14 10-6,30-3-17,-12 0-11,6 4-1,1 2 0,5 3-1</inkml:trace>
  <inkml:trace contextRef="#ctx0" brushRef="#br0" timeOffset="201">17740 5961 66,'0'0'31,"-13"-3"0,13 3-8,-21-10-11,21 10-6,-16-6-2,16 6-1,-19-1-1,8 4-1,-2 2 0,0 6 0,1 1 0,0 4 0,-1 1 1,6 4 0,1-2 0,5 3 1,4-4-1,8-1 0,5-6-1,6-6-6,18 0-24,-7-9-6,5-5 0,2-6-1</inkml:trace>
  <inkml:trace contextRef="#ctx0" brushRef="#br0" timeOffset="202">22195 4693 42,'-6'13'22,"9"5"-1,-3 4-4,-3-4-4,4 4-5,-3-6-4,4-1-1,-2-15-3,0 0 0,14-4 0,-6-12-2,2-2 1,0-5 0,0-1 0,-1-2-1,-1 2 1,-2 3 1,0 3-1,-1 5 2,-2 0-1,-3 13 4,9-10 2,-9 10 3,12 6-1,0 11 2,-9-5 0,8 12-1,-10-6 1,9 9-5,-4-4-3,0-5-8,11 3-22,-17-21-3,23 17-2,-9-17 1</inkml:trace>
  <inkml:trace contextRef="#ctx0" brushRef="#br0" timeOffset="203">22504 4637 62,'5'23'31,"-5"-4"0,-5 0-5,10 11-8,-16-11-7,15 10-3,-8-4-5,3-7-7,12 3-27,-9-10 0,-2-11-1,0 0 0</inkml:trace>
  <inkml:trace contextRef="#ctx0" brushRef="#br0" timeOffset="204">22420 4755 79,'0'0'30,"-11"6"2,11-6-2,0 0-20,19 7-4,-6-3-6,2-6-5,17 4-25,-1-5 1,4 0-3,3-6-1</inkml:trace>
  <inkml:trace contextRef="#ctx0" brushRef="#br0" timeOffset="205">22937 4707 51,'0'0'27,"-13"-12"1,13 12 0,-21-17-18,21 17-2,-19-7-4,8 6-1,-6-1-1,2 6 0,-1 0 0,0 7-1,-1 0 0,1 7 1,2-1 0,3 6-1,3-4-1,7 2 2,2-5-1,8-5 0,4-9 0,4-6-1,4-7 0,1-9 0,2-7-1,0-6 1,-1-2-1,-4-5 1,-2 1-1,-4 0 0,-5 3 0,-3 6 2,-5 4 0,-1 7-1,-2 8 2,3 11 1,0 0 0,-8 30 2,2-3 0,8 14 0,-4-1-1,7 8-1,-2-5-1,3-3-6,5 3-16,-4-18-13,5-4 0,-12-21-2,23 4 0</inkml:trace>
  <inkml:trace contextRef="#ctx0" brushRef="#br0" timeOffset="206">23042 4648 54,'15'19'29,"-7"-4"1,-1 1-1,-7-16-14,13 30-4,-11-18-6,5 3-1,-7-15-2,3 14 1,-3-14 0,0 0-1,0 0 1,8-13-2,-8 13-1,14-23-1,1 15-4,-7-9-24,14 4-3,0 0 0,6 1 0</inkml:trace>
  <inkml:trace contextRef="#ctx0" brushRef="#br0" timeOffset="207">23367 4745 67,'0'0'29,"-10"14"0,10-14 1,0 0-24,0 0-2,0 0-2,4-18 0,-4 18 0,2-19-2,0 8 0,-2 11-1,-3-18 1,3 18-1,-11-9 1,11 9 0,-18 7 1,18-7 1,-20 21-1,13-9 0,-2 3 0,6-3 1,3-12-1,1 16-1,-1-16 0,17 2 0,-17-2 0,22-10 1,-11 4 0,-11 6 0,20-8 0,-20 8 0,14 1 1,-14-1-1,18 7 0,-7-3 0,4 0 0,2-3-1,2-2 0,0-4 0,-1-2 0,-2-1 0,-1-1-1,-4 0 0,-11 9 0,14-18 0,-14 18 1,0 0-1,0 0 2,11-6 0,-11 6 1,0 0 1,10 17-2,-10-17 1,10 14-2,-1-3-7,-9-11-21,0 0-5,11-8-1,-4-3 2</inkml:trace>
  <inkml:trace contextRef="#ctx0" brushRef="#br0" timeOffset="208">23583 4508 71,'0'0'29,"-16"-19"-2,16 19-17,0 0-29,5-12-6,-5 12-5,15-3 1</inkml:trace>
  <inkml:trace contextRef="#ctx0" brushRef="#br0" timeOffset="209">23693 4650 75,'1'18'32,"0"-1"-1,2-2 0,-3-15-22,-1 19-3,1-19-3,0 15-2,0-15-1,0 0-1,0 0-1,17-18 0,-17 18 0,18-18 1,-18 18 0,21-15 2,-10 11 0,3 9 4,-14-5 0,23 17 0,-10-6 0,3 2-2,4 6-10,-4-13-23,5-3-3,-3-9-3,1-1 1</inkml:trace>
  <inkml:trace contextRef="#ctx0" brushRef="#br0" timeOffset="210">22039 5053 55,'0'0'29,"0"0"3,15-2 0,24-10-14,34 18-4,15-12-6,28 11-1,12-8-1,20 9-2,8-5-2,9-2-1,-4-1 0,-7-6-2,-10 2-3,-15-12-24,-1-1-6,-13-7 0,-15-4-2</inkml:trace>
  <inkml:trace contextRef="#ctx0" brushRef="#br0" timeOffset="211">19455 5042 19,'0'0'11,"0"0"0,0 0-3,0 0-2,0 0-2,0 0 0,0 0 0,0 0 2,0 0 0,0 0 1,0 0 1,0 0 0,0 0 0,0 0-1,0 0-2,0 0-1,-11 11-2,11-11 0,-5 21-1,3-7 0,-1 6 0,2 4 0,-1 4 1,0 6-1,1-1 0,1 4 1,0 3 0,1 5-2,-1-2 2,3 4 0,-4-3 0,2 3-1,-2-2 1,2-1-1,-4-7 1,3-3 0,-1-8-2,2-4 1,1-5-2,-2-17-4,9 14-18,-9-14-6,0 0 0,14 3 0</inkml:trace>
  <inkml:trace contextRef="#ctx0" brushRef="#br0" timeOffset="212">19280 5661 24,'10'11'26,"7"9"1,-2 0-4,0-1-5,5 7-4,-9-8-4,9 8-2,-9-8-3,2 4 0,-5-6-1,1-3-1,-9-13-1,13 18 0,-13-18 0,0 0-1,0 0 1,0 0-1,0 0 0,11 5 1,-11-5-1,4-11 0,0 0 0,2-1 0,3-4-1,2-4-2,6 3-7,-6-6-22,8-2-1,1 0-1,-1-1 0</inkml:trace>
  <inkml:trace contextRef="#ctx0" brushRef="#br0" timeOffset="213">19398 5122 13,'-3'14'18,"-10"-11"-1,7 10-6,-8 1-1,0 1-2,0 3 0,-3-5 0,6 4 0,-2-7-1,4 2-1,9-12 0,-12 12-1,12-12-1,0 0-2,0-13-1,0 13 0,13-24 1,-2 8-2,3-4 1,3 0 0,-1-1 0,1 2 0,-1 2 1,-2 2-1,0 2 2,0 5 0,-14 8 1,25-6 0,-25 6 1,28 8 1,-16-2-1,9 10 0,-5-3-2,6 5-1,-2 4-8,-2-3-24,0 0-1,0-2-1,-2-6 0</inkml:trace>
  <inkml:trace contextRef="#ctx0" brushRef="#br0" timeOffset="214">19636 5253 26,'0'0'23,"0"0"-1,0 0 1,0 0-10,5 19-2,-7-5-4,6 11-1,-5-1-1,4 11 1,-4-7 0,4 7-2,-7-8 1,5 1-3,-3-9 0,2-1-2,0-18 1,-4 17-2,4-17 0,0 0-1,0 0 1,0 0 1,14-15-2,-14 15 2,14-21-1,-5 9 1,0 1 0,-9 11 0,19-16 0,-19 16 1,17-2 0,-17 2 0,11 8 1,-5 3 0,-6-11 0,2 22 0,-2-22 1,-6 21-2,6-21 1,-12 19-1,12-19-1,-17 13 0,17-13-1,-17 9-2,17-9-9,-13 6-18,13-6-1,-11-13 0,7 2 0</inkml:trace>
  <inkml:trace contextRef="#ctx0" brushRef="#br0" timeOffset="215">19870 5528 37,'0'0'26,"0"0"2,0 0-5,0 0-8,0 0-4,0 0-4,4-14-1,-4 14-1,-3-17-1,3 17-3,-6-14 0,6 14-1,-8-11 0,8 11-1,0 0 0,-13 8 1,13-8-1,-7 21 1,5-9 0,2 0 0,0 2 0,2-3 1,-2-11-1,7 13 1,-7-13 0,0 0-1,16 5 1,-16-5-1,0 0 1,0 0-1,12-5-1,-12 5-5,0 0-22,11 1-2,-11-1 0,16-11-1</inkml:trace>
  <inkml:trace contextRef="#ctx0" brushRef="#br0" timeOffset="216">19982 5500 37,'0'0'27,"5"14"2,-5-14-1,0 0-16,3 11-3,-3-11-2,0 0-2,-2 11-1,2-11-2,0 0 0,0 0-1,0 0 0,0 0 0,0 0 0,0 0-1,5-12 1,-5 12-1,5-11 0,-5 11 1,0 0-2,14-12 1,-14 12-4,13-7-8,2 4-17,-15 3-1,18 0-1,-18 0 1</inkml:trace>
  <inkml:trace contextRef="#ctx0" brushRef="#br0" timeOffset="217">20131 5517 40,'0'0'26,"11"10"0,-11-10-7,6 13-5,3-1-5,-9-12-2,8 17-3,-8-17-1,6 15-1,-6-15 0,0 0-1,0 0 0,0 0 0,7-11 1,-7 11-1,0-21 0,1 9 0,1 0-1,1 1 1,-3 11-1,8-17 1,-8 17-2,17-10 0,-3 11-3,-14-1-4,25 2-4,-25-2-10,17-2-8,-3 5 1,-14-3-1</inkml:trace>
  <inkml:trace contextRef="#ctx0" brushRef="#br0" timeOffset="218">20340 5536 51,'0'0'28,"5"14"-1,-5-14-8,0 0-9,7 13-16,-7-13-19,0 0-2,0 0 0,9-12-2</inkml:trace>
  <inkml:trace contextRef="#ctx0" brushRef="#br0" timeOffset="219">20361 5295 83,'-16'6'33,"1"1"1,4-3-4,11-4-28,0 0-18,0 0-16,0 0 0,0 0-2,0 0 2</inkml:trace>
  <inkml:trace contextRef="#ctx0" brushRef="#br0" timeOffset="220">20538 5450 65,'0'0'30,"0"0"0,0 0 1,0 0-25,0 0-1,-3-12-2,3 12-1,1-18-1,-1 18 0,2-17-1,-2 17 1,0-14-1,0 14 0,0 0 0,0 0-1,0 0 0,-11 3 0,11-3 1,-5 22 0,2-9 2,3 4-2,-1-1 3,4 3-2,-2-5 2,4 3-1,-3-6-1,3-1-1,0 1-3,-5-11-3,16 14-12,-16-14-14,11-5-1,-11 5 1,18-16-1</inkml:trace>
  <inkml:trace contextRef="#ctx0" brushRef="#br0" timeOffset="221">20661 5478 37,'0'0'29,"8"17"2,-8-17-1,2 13-13,9 3-6,-11-16-3,3 15-4,-3-15-1,0 0-1,2 12 0,-2-12-1,0 0 0,0 0 0,0 0 0,0-13 0,0 13 1,1-13-2,-1 13 1,6-13-1,-6 13 0,15-17 1,-1 15-9,-14 2-23,23-21-1,-8 11 0,1-3 0</inkml:trace>
  <inkml:trace contextRef="#ctx0" brushRef="#br0" timeOffset="222">16654 4650 21,'0'0'21,"0"0"0,11 6 1,-11-6-11,0 0-2,-1 20-4,1-20-3,-2 23 1,1-10 0,1 5 1,-2-6-1,0 5 0,1-3 0,1-1-1,0-13-1,0 17-1,0-17 0,0 0-1,0 0 1,0 0-1,11-6 1,-8-5-1,0 0 2,1-3-1,0-2 0,2 0 0,-1-1-1,4 0 2,-2 1-1,1 5 1,1-1 0,-9 12 1,17-13-1,-5 12 3,-12 1-1,17 5 1,-17-5 2,16 15-2,-16-15 1,11 28-1,-9-13 0,1 5-3,-1 4-3,-6-5-23,7-2-5,-3-2 1,0-15-2</inkml:trace>
  <inkml:trace contextRef="#ctx0" brushRef="#br0" timeOffset="223">16965 4627 41,'0'0'28,"11"0"-1,-11 0 2,-4 14-14,10 6-6,-7-7-2,5 11-2,-5-6-1,2 1-9,3-1-22,-2 2-1,-1-8-2,2-1 1</inkml:trace>
  <inkml:trace contextRef="#ctx0" brushRef="#br0" timeOffset="224">16903 4734 31,'0'0'24,"28"0"0,-12-6-4,7 5-17,4 2-18,0-8-7,9 7-2,-6-9 0</inkml:trace>
  <inkml:trace contextRef="#ctx0" brushRef="#br0" timeOffset="225">17369 4611 45,'-12'-2'27,"12"2"-2,-18 8 1,4-5-16,6 8-3,-7-1-3,15-10-3,-21 18-1,21-18 0,-10 18 1,10-18-2,4 16 2,2-5 0,-6-11 0,20 21 3,-20-21 1,20 26 0,-20-26 0,16 24 0,-16-24 0,9 18-1,-9-18-1,0 13-1,0-13-1,-7 11-2,7-11-4,-16 7-10,16-7-17,-16 11 0,16-11-1,-16 1 1</inkml:trace>
  <inkml:trace contextRef="#ctx0" brushRef="#br0" timeOffset="226">17456 4808 27,'0'0'26,"12"0"1,-12 0 1,0 0-8,16-6-5,-16 6-5,0 0-3,8-18-1,-8 18-2,9-14-1,-3 3-1,-5 1-1,3-4-2,-3 1 0,-2-2 1,2 2-2,-5 1 1,4 12-1,-7-15 2,7 15-2,0 0 2,-17-2 1,17 2-2,-12 8 3,12-8-2,-14 14 2,14-14-2,-11 17 2,7-6-1,4-11-1,-7 19 0,11-8-4,-4-11-9,5 12-17,-5-12 0,19 7-1,-5-7 2</inkml:trace>
  <inkml:trace contextRef="#ctx0" brushRef="#br0" timeOffset="227">17610 4666 28,'0'0'26,"2"18"0,0-3-1,-2-15-6,6 26-5,-6-26-5,5 24-3,-5-24-4,5 14 0,-5-14-1,0 0-1,15-4 0,-8-6 0,1-4-1,-1 0 1,1-3-1,0 1 1,-1 2 0,-1 2 0,-1 1-1,-5 11 2,0 0 1,0 0 0,0 0 1,15 14 0,-13-3 1,4 4 0,-2-1 0,2 4-1,1 0-3,-3-7-8,8 1-22,-12-12-1,14 14-2,-14-14 1</inkml:trace>
  <inkml:trace contextRef="#ctx0" brushRef="#br0" timeOffset="228">17878 4677 63,'1'13'33,"0"1"-2,1 0 1,-2-14-22,1 24-1,-1-24-5,0 17-1,0-17-1,0 0-1,0 0-1,0 0 1,0 0-1,8-12 0,-8 12 0,8-17 0,-3 6 0,-5 11-1,13-11 1,-13 11-1,23-7-1,-9 2-5,10 5-21,-4-3-4,2-1 0,0-2-1</inkml:trace>
  <inkml:trace contextRef="#ctx0" brushRef="#br0" timeOffset="229">18133 4650 28,'0'0'24,"0"0"-1,0 0-3,-15-7-6,15 7-1,0 0-5,0 0 1,-10-2-2,10 2 0,-7 10 1,7-10-3,-4 19 1,5-4-1,-5-2 1,7 5-2,-3-4 1,4 5-2,0-6 0,3 3-2,4-7-3,-11-9-9,26 3-22,-13-7 0,5 1-1,-4-7 0</inkml:trace>
  <inkml:trace contextRef="#ctx0" brushRef="#br0" timeOffset="230">18286 4706 32,'0'0'28,"11"5"0,-11-5-2,18-3-8,-17-10-6,11 9-3,-10-10-4,-2 14 0,11-23-3,-6 12 0,-4-2-1,-1 13-1,1-17 0,-1 17 0,0 0 0,-7-13-1,7 13 1,0 0 0,-16 16 1,10-1 1,0-1 3,2 7-1,-1-4 2,6 5-1,-2-5 0,8 1-1,2-6-1,3-7-10,11 0-26,-7-5-1,5 0-1,-4-5 1</inkml:trace>
  <inkml:trace contextRef="#ctx0" brushRef="#br0" timeOffset="231">16627 5059 22,'27'-8'26,"16"1"3,13-1-1,17-8-7,23 12-4,4-18-3,22 12-3,-2-13-3,18 11-2,-4-6-2,4 8-1,-13-1-1,-9 2-8,-6 13-25,-13 2-1,-16-2-2,-15-4-1</inkml:trace>
  <inkml:trace contextRef="#ctx0" brushRef="#br2" timeOffset="232">18541 4878 33,'0'0'23,"0"0"0,0 0-3,12 5-3,-12-5-3,20-1-2,-9-5-1,14 10-3,-4-9-2,9 7-1,-2-4 0,7 3-2,-5 0-1,4 0 0,-3 1-1,-2 0-2,2 5-8,-11-5-21,2-1-1,-2-2 0,-3 1-1</inkml:trace>
  <inkml:trace contextRef="#ctx0" brushRef="#br2" timeOffset="233">18933 4769 27,'0'0'25,"0"0"2,0 0-2,-14-11-10,14 11 0,0 0-5,11 11-2,-11-11-3,15 14 0,-15-14-1,21 21 1,-13-10 0,7 6-1,-4-3 0,1 3 0,-4-4-2,2 3 1,-4-3-1,-1 2 0,-5-2-1,-2 0-1,-7 3 0,-1-1-2,-3 5-3,-10-10-18,7 8-10,0-9 0,4 1-1,12-10 0</inkml:trace>
  <inkml:trace contextRef="#ctx0" brushRef="#br2" timeOffset="234">18530 4666 40,'0'0'25,"11"11"-1,-11-11-4,13 2-5,1 4-2,-14-6-4,19-3-1,-19 3-3,19-10 0,-12-1-3,4 3 1,-3-7-1,1 4-1,-2-3 0,-1 0-1,-2 2 0,-3 0 0,-1 12-1,-6-18 0,6 18-1,-18-10 0,6 11 0,-3 0 0,2 4 0,-1 3 1,2 3 0,1 2 2,1 1 0,8 10 2,-2-5 1,6 5 0,0-4 0,7 3 0,1-6-1,4 0-1,4-3-3,-6-11-19,9 0-11,-3-4 0,5-4-2,-2-4 0</inkml:trace>
  <inkml:trace contextRef="#ctx0" brushRef="#br2" timeOffset="235">18797 4604 71,'-11'9'31,"11"-9"-1,0 0-3,0 0-17,0 0-3,0 0-4,20 1 0,-20-1-4,19-5-21,-3 5-9,0-4-1,2 2 0,2-5 0</inkml:trace>
  <inkml:trace contextRef="#ctx0" brushRef="#br2" timeOffset="236">19134 4725 61,'0'0'29,"0"0"1,-2-15-2,2 15-19,-7-16-5,7 16-1,-7-16-2,7 16 0,0 0-2,-16-10 0,16 10 1,-12 5-1,12-5 1,-16 21-1,10-5 1,-1 2-1,3-1 2,0 2-1,4-3 0,2 0 1,-2-16 0,12 14 0,-12-14 1,18-8-1,-8-4 1,2-5-2,-3-5 1,2-1-1,-2-5 0,0 1 0,-2 1-1,-1 1 0,-2 3 0,-1 7 2,-1 1-2,-2 14 1,0-14-1,0 14 1,0 0-1,-2 11 2,2-11 1,2 28 1,-2-8 0,4 8 1,-3-1 0,3 3-1,-1-2-1,0-6-8,8 2-24,-5-7-2,-6-17 0,17 12-1</inkml:trace>
  <inkml:trace contextRef="#ctx0" brushRef="#br2" timeOffset="237">19312 4704 60,'8'13'33,"-8"-13"1,2 16-1,2-2-15,-4-14-9,2 16-4,-1-5-4,-1-11-8,8 18-25,-8-18 0,5 12-1,-5-12 0</inkml:trace>
  <inkml:trace contextRef="#ctx0" brushRef="#br2" timeOffset="238">19346 4659 79,'0'0'33,"-11"-11"-4,11 11-5,0-11-47,0 11-6,13-6-2,-13 6-2</inkml:trace>
  <inkml:trace contextRef="#ctx0" brushRef="#br2" timeOffset="239">19660 4525 60,'0'0'29,"-8"-13"1,8 13 0,0 0-21,-22-12 0,22 12-5,-19 3-1,19-3-1,-20 9-1,20-9 0,-20 19 0,13-4 1,-3-2 0,5 9 1,-5 0 1,7 5 0,-2-1 0,3 6-2,0-5 2,2 0-3,1-1 0,0-5-3,8 2-9,-11-12-22,2-11-1,8 11 0,-8-11 0</inkml:trace>
  <inkml:trace contextRef="#ctx0" brushRef="#br2" timeOffset="240">19477 4738 71,'0'0'32,"0"0"0,13-14-3,9 15-18,-7-7-6,11-1-9,4 1-23,1-5-4,0 0-1,0-3 0</inkml:trace>
  <inkml:trace contextRef="#ctx0" brushRef="#br2" timeOffset="241">19874 4541 32,'0'0'27,"-9"-18"0,5 7 1,4 11-9,-20-26-6,20 26-4,-20-18-2,20 18-3,-23-7 0,23 7-1,-26 6-1,15 5 1,-1 2-1,4 10 2,-3 0 0,3 9 1,1-3 0,5 7 0,-2-4-1,5 2-1,0-5-1,2-6-4,3-1-3,-6-22-17,6 18-13,-6-18 0,0 0-1,0 0 2</inkml:trace>
  <inkml:trace contextRef="#ctx0" brushRef="#br2" timeOffset="242">19660 4698 55,'12'-7'29,"3"1"2,-2 3-1,8 5-14,-9-10-8,8 8-1,-2-8-4,2 7 0,-1-6 0,-2 3-1,2-3 0,-5 3-1,0 0 0,-2 0 0,-12 4-1,16-4 0,-16 4 0,0 0 0,13 4 1,-13-4 0,5 13 0,-5-13-2,4 18 3,-4-18-3,1 17 2,-1-17-1,1 13 0,-1-13-1,0 0 1,0 0 0,0 0 0,10-15 1,-10 15-1,7-16 0,-7 16 0,10-16 0,-10 16-1,0 0 2,11-4-1,-11 4 0,0 0 1,7 18-1,-7-18 2,5 18 0,-5-18-1,5 18 1,-5-18 0,9 15-3,-9-15-3,0 0-21,20 0-8,-20 0-3,20-10 3,-20 10-3</inkml:trace>
  <inkml:trace contextRef="#ctx0" brushRef="#br2" timeOffset="243">20219 4583 62,'0'0'31,"0"0"2,-13-12-2,13 12-14,-25 6-5,25-6-6,-20 14-2,9-6-1,-2 1-1,5 2-1,8-11 0,-10 20-1,10-20 1,0 22-2,4-11 2,3 1-1,2 0 3,0 2-2,-1-1 1,-1 2 0,-3-4 0,-2 1 0,-2-12 0,-2 19-2,2-19-1,-9 13-3,9-13-8,-11 8-20,11-8-3,0 0-1,4-17 0</inkml:trace>
  <inkml:trace contextRef="#ctx0" brushRef="#br2" timeOffset="244">20325 4672 69,'0'0'32,"12"19"0,-8-2-8,-4-17-7,4 19-8,-4-19-8,-3 12-12,3-12-20,0 0 0,0 0-1,0 0-2</inkml:trace>
  <inkml:trace contextRef="#ctx0" brushRef="#br2" timeOffset="245">20322 4580 73,'-5'-11'31,"5"11"-2,0 0 0,0 0-26,3-13-13,-3 13-18,15 4-3,-15-4 2,17 17-2</inkml:trace>
  <inkml:trace contextRef="#ctx0" brushRef="#br2" timeOffset="246">20455 4767 47,'0'0'26,"22"-1"2,-22 1-2,16-20-13,-2 12-6,-7-7-3,4 2-1,-3-2-1,-1 2-1,-2-3-1,-3 1 1,0 3-2,-6 0 0,4 12-2,-10-16 1,10 16-2,-17-6 3,17 6-1,-18 11 1,6-1 3,3 7 2,-2-4 1,6 8 1,-2-7 0,8 10 0,-3-11-2,7 1-3,6 2-14,-11-16-16,22 8-2,-8-12-1,2-6 1</inkml:trace>
  <inkml:trace contextRef="#ctx0" brushRef="#br2" timeOffset="247">20660 4625 67,'2'13'32,"2"3"0,-2-2 0,8 11-16,-14-13-5,9 6-8,-5-3 1,3-2-3,-3-13 0,0 11 0,0-11-1,0 0 0,0 0 0,9-15-1,-1 2 0,0 0 1,2-1-1,0 2 1,2 2-1,-1 3 1,0 5 0,-11 2 1,17 8 1,-10 3-1,-2 0 0,0 1-1,1 2-1,-6-14-20,0 0-12,17 4-2,-4-7 0,-1-9 0</inkml:trace>
  <inkml:trace contextRef="#ctx0" brushRef="#br0" timeOffset="248">19721 5723 18,'0'0'21,"-11"0"-4,11 0-3,0 0-3,-4 12-3,4-1-1,0-11-1,-1 26 0,-1-10-1,3 4-1,-3 0 0,3 3 0,-4-5-1,5 3 0,-5-6-1,3 1-1,-1-3 0,1-13-1,0 19 0,0-19 0,0 0-1,0 13 1,0-13-1,0 0 1,0 0-1,0 0 1,0 0-1,13-7 0,-13 7 0,10-15 0,-10 15 1,12-19-1,-12 19 0,13-18 0,-13 18 1,12-14-1,-12 14 2,11-1-1,-11 1 1,0 0 1,11 12 0,-6-1 1,-5-11-1,7 18 0,-7-18-1,7 18-3,1-7-12,-8-11-13,13 10 0,-2-5-1,-11-5 1</inkml:trace>
  <inkml:trace contextRef="#ctx0" brushRef="#br0" timeOffset="249">19913 5968 13,'0'0'20,"0"0"2,0 0-8,0 0-1,0 0-1,17 2-1,-17-2-1,10-14-1,-9 2-1,-1 12-1,10-19-2,-10 19-1,6-21-1,-6 21-2,2-18 1,-2 18-2,0-12 0,0 12-1,0 0 0,0 0-1,-13 1 0,13-1 0,-11 13 0,11-13 0,-10 21 1,6-9 1,3 0 0,2 2 0,2-2 1,3 1-1,2-1 0,-8-12 0,24 17-1,-12-16-2,6 3-5,-7-11-6,7 0-10,-3-1-3,-5-5 0,3 3 0</inkml:trace>
  <inkml:trace contextRef="#ctx0" brushRef="#br0" timeOffset="250">20088 5926 11,'9'22'22,"-7"-11"1,6 5-4,-2 1-5,0-5-4,0 1-8,-6-13-19,16 7-4,-16-18-2,0 11 0</inkml:trace>
  <inkml:trace contextRef="#ctx0" brushRef="#br0" timeOffset="251">20136 5745 41,'-16'6'29,"16"-6"0,0 0-3,-13 4-11,13-4-5,0 0-6,0 0-7,0 0-26,-4 13 0,4-13 0,0 0-1</inkml:trace>
  <inkml:trace contextRef="#ctx0" brushRef="#br0" timeOffset="252">20303 5971 19,'0'0'28,"8"11"0,-8-11 0,0 0-11,0 0-3,-5-18-7,5 18-1,-1-14-2,1 14-2,-3-17 0,3 17 0,-5-14-1,5 14-1,-5-11 0,5 11 0,0 0-1,0 0 0,-12-4 1,12 4-1,0 0 0,-7 12 1,7-12-1,-1 12 1,1-12-1,2 14 1,-2-14 1,9 17-1,-9-17 1,12 20 1,-7-9 0,3 6 1,-5-5 1,4 5-1,-6-3 0,2 2 0,-6-4 0,3 1 0,0-13-2,-11 19 1,11-19-2,-17 19 1,17-19-2,-21 12-1,21-12-5,-22 6-17,22-6-8,-15-1-2,15 1 2</inkml:trace>
  <inkml:trace contextRef="#ctx0" brushRef="#br0" timeOffset="253">20428 5799 1,'0'0'13,"1"20"11,-1-20 1,2 21-9,6-1 0,-8-4-1,8 10-1,-9-12-3,7 8-3,-7-10-3,5 5-2,-4-17 0,2 16-2,-2-16-1,0 0 0,0 0 0,12-16-1,-12 16 0,11-19 0,-11 19 0,11-17 0,-11 17 0,0 0 1,15-5 0,-15 5 1,0 0 0,11 21 1,-11-21 0,8 19 0,-8-19-1,9 16 1,-9-16-2,0 0-4,18 17-17,-18-17-9,0 0 0,17-5 0</inkml:trace>
  <inkml:trace contextRef="#ctx0" brushRef="#br0" timeOffset="254">20698 5720 42,'0'0'28,"0"0"2,0 0-6,0 0-9,1 15-5,-1-15-2,-3 28-2,0-11-1,4 10-1,-4-3-1,5 7 0,-4-6-1,4 1 0,-1-3-2,0-4-1,3-3-2,-4-16-3,11 19-12,-11-19-15,0 0 0,11 3 1,-11-3-1</inkml:trace>
  <inkml:trace contextRef="#ctx0" brushRef="#br0" timeOffset="255">20583 5902 13,'0'0'27,"17"-11"2,-5 10 0,8 3-10,-20-2 0,34-4-5,-21-2-4,12 11-2,-7-10-3,4 3-1,-3-2-3,-1-4-6,5 4-26,-7-2-1,-3-1-1,0-2-1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The extreme case of SCE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Short-channel MOSFET Id-Vg: DIBL &amp; S degradation -&gt; Ioff increasing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DBB63C-E70C-4C05-86C0-590B52B053D8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40F0-6BC0-421F-9306-01536ECCAED1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7FCE-1783-4B63-A82C-59E497F7C45B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2246-F58C-4374-ABA5-90053DE3E8C8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3DBA-5D1B-4415-A8CE-338D0ED90773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F363-290E-4DF9-BD7A-CE62FF12CF25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450A-8402-44BF-94A2-596E4CEA1F6E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2975-41C6-4CF5-8E03-D50D7DFFA44C}" type="datetime1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80EC-31B9-42B3-885C-D143F00884D2}" type="datetime1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BC2-8007-4017-A337-BA34FA296883}" type="datetime1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63B3-D1FC-4201-8CBF-250AB7A26C94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8D9-2766-4374-A58E-D2335A29F043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B788-E129-4690-8866-8AA07AA319D8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0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11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22600"/>
            <a:ext cx="4295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Drain Induced Barrier Lowering (DIBL)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smtClean="0">
                <a:ea typeface="ＭＳ Ｐゴシック" pitchFamily="34" charset="-128"/>
              </a:rPr>
              <a:t>As the source and drain get closer, they become electrostatically coupled, so that the drain bias can affect the potential barrier to carrier diffusion at the source junction. </a:t>
            </a:r>
          </a:p>
          <a:p>
            <a:pPr algn="ctr">
              <a:buFont typeface="Arial" charset="0"/>
              <a:buNone/>
            </a:pPr>
            <a:r>
              <a:rPr lang="en-US" altLang="en-US" sz="2400" smtClean="0">
                <a:ea typeface="ＭＳ Ｐゴシック" pitchFamily="34" charset="-128"/>
                <a:sym typeface="Wingdings" charset="2"/>
              </a:rPr>
              <a:t> </a:t>
            </a:r>
            <a:r>
              <a:rPr lang="en-US" altLang="en-US" sz="2400" i="1" smtClean="0">
                <a:ea typeface="ＭＳ Ｐゴシック" pitchFamily="34" charset="-128"/>
                <a:sym typeface="Wingdings" charset="2"/>
              </a:rPr>
              <a:t>V</a:t>
            </a:r>
            <a:r>
              <a:rPr lang="en-US" altLang="en-US" sz="2400" baseline="-25000" smtClean="0">
                <a:ea typeface="ＭＳ Ｐゴシック" pitchFamily="34" charset="-128"/>
                <a:sym typeface="Wingdings" charset="2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Wingdings" charset="2"/>
              </a:rPr>
              <a:t> decreases (</a:t>
            </a:r>
            <a:r>
              <a:rPr lang="en-US" altLang="en-US" sz="2400" i="1" smtClean="0">
                <a:ea typeface="ＭＳ Ｐゴシック" pitchFamily="34" charset="-128"/>
                <a:sym typeface="Wingdings" charset="2"/>
              </a:rPr>
              <a:t>i.e. </a:t>
            </a:r>
            <a:r>
              <a:rPr lang="en-US" altLang="en-US" sz="2400" smtClean="0">
                <a:ea typeface="ＭＳ Ｐゴシック" pitchFamily="34" charset="-128"/>
                <a:sym typeface="Wingdings" charset="2"/>
              </a:rPr>
              <a:t>OFF state leakage current increases)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572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22, Slide </a:t>
            </a:r>
            <a:fld id="{30F6E537-0ABE-486B-B905-56A398865C1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88" y="6248400"/>
            <a:ext cx="32924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</a:rPr>
              <a:t>C. C. Hu, </a:t>
            </a:r>
            <a:r>
              <a:rPr lang="en-US" sz="800" i="1" dirty="0">
                <a:latin typeface="+mj-lt"/>
              </a:rPr>
              <a:t>Modern Semiconductor Devices for Integrated Circuits</a:t>
            </a:r>
            <a:r>
              <a:rPr lang="en-US" sz="800" dirty="0">
                <a:latin typeface="+mj-lt"/>
              </a:rPr>
              <a:t>, Figure  7-5</a:t>
            </a:r>
          </a:p>
        </p:txBody>
      </p:sp>
    </p:spTree>
    <p:extLst>
      <p:ext uri="{BB962C8B-B14F-4D97-AF65-F5344CB8AC3E}">
        <p14:creationId xmlns:p14="http://schemas.microsoft.com/office/powerpoint/2010/main" val="1356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Questions regarding project?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Good luck to Quiz#5!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Sample MOSFET I-V </a:t>
            </a:r>
            <a:r>
              <a:rPr lang="en-US" sz="3600" dirty="0" smtClean="0"/>
              <a:t>problem-Quiz 5 SP2013</a:t>
            </a:r>
            <a:endParaRPr lang="en-US" sz="3600" dirty="0"/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1" y="838200"/>
            <a:ext cx="7173409" cy="58327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Sample MOSFET I-V </a:t>
            </a:r>
            <a:r>
              <a:rPr lang="en-US" sz="3600" dirty="0" smtClean="0"/>
              <a:t>problem-Quiz 5 SP2013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1252537"/>
            <a:ext cx="85058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 smtClean="0"/>
              <a:t>Problem with “Square Law Theory”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/>
          <a:lstStyle/>
          <a:p>
            <a:r>
              <a:rPr lang="en-US" altLang="en-US" sz="2800" smtClean="0"/>
              <a:t>Ignores variation in depletion width with distance </a:t>
            </a:r>
            <a:r>
              <a:rPr lang="en-US" altLang="en-US" sz="2800" i="1" smtClean="0"/>
              <a:t>y</a:t>
            </a:r>
            <a:r>
              <a:rPr lang="en-US" altLang="en-US" sz="2800" smtClean="0"/>
              <a:t>:</a:t>
            </a:r>
          </a:p>
          <a:p>
            <a:endParaRPr lang="en-US" altLang="en-US" sz="2800" smtClean="0"/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800" smtClean="0"/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lang="en-US" altLang="en-US" sz="2800" smtClean="0"/>
              <a:t>    where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2197100" y="1828800"/>
          <a:ext cx="4737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1841500" imgH="228600" progId="Equation.3">
                  <p:embed/>
                </p:oleObj>
              </mc:Choice>
              <mc:Fallback>
                <p:oleObj name="Equation" r:id="rId3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828800"/>
                        <a:ext cx="47371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20, Slide </a:t>
            </a:r>
            <a:fld id="{D5FC0A8C-F77A-46C9-9E78-9157147959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11270" name="Object 1"/>
          <p:cNvGraphicFramePr>
            <a:graphicFrameLocks noChangeAspect="1"/>
          </p:cNvGraphicFramePr>
          <p:nvPr/>
        </p:nvGraphicFramePr>
        <p:xfrm>
          <a:off x="1857375" y="2695575"/>
          <a:ext cx="53816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2705100" imgH="482600" progId="Equation.3">
                  <p:embed/>
                </p:oleObj>
              </mc:Choice>
              <mc:Fallback>
                <p:oleObj name="Equation" r:id="rId5" imgW="2705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695575"/>
                        <a:ext cx="53816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38700"/>
            <a:ext cx="4876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388" y="6477000"/>
            <a:ext cx="18145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750680" y="2320200"/>
              <a:ext cx="7263360" cy="394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8440" y="2317680"/>
                <a:ext cx="7289640" cy="39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5638800"/>
            <a:ext cx="231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1325"/>
            <a:ext cx="3933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MOSFET Small Signal Model</a:t>
            </a:r>
            <a:br>
              <a:rPr lang="en-US" altLang="en-US" smtClean="0"/>
            </a:br>
            <a:r>
              <a:rPr lang="en-US" altLang="en-US" sz="3600" smtClean="0"/>
              <a:t>(Saturation Region)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Conductance parameters:</a:t>
            </a:r>
          </a:p>
        </p:txBody>
      </p:sp>
      <p:pic>
        <p:nvPicPr>
          <p:cNvPr id="23558" name="Picture 4" descr="mos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321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5"/>
          <p:cNvGraphicFramePr>
            <a:graphicFrameLocks noChangeAspect="1"/>
          </p:cNvGraphicFramePr>
          <p:nvPr/>
        </p:nvGraphicFramePr>
        <p:xfrm>
          <a:off x="4625975" y="4000500"/>
          <a:ext cx="43053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6" imgW="2400300" imgH="1041400" progId="Equation.3">
                  <p:embed/>
                </p:oleObj>
              </mc:Choice>
              <mc:Fallback>
                <p:oleObj name="Equation" r:id="rId6" imgW="24003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4000500"/>
                        <a:ext cx="43053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6"/>
          <p:cNvGraphicFramePr>
            <a:graphicFrameLocks noChangeAspect="1"/>
          </p:cNvGraphicFramePr>
          <p:nvPr/>
        </p:nvGraphicFramePr>
        <p:xfrm>
          <a:off x="4648200" y="2895600"/>
          <a:ext cx="22907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8" imgW="1028254" imgH="241195" progId="Equation.3">
                  <p:embed/>
                </p:oleObj>
              </mc:Choice>
              <mc:Fallback>
                <p:oleObj name="Equation" r:id="rId8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95600"/>
                        <a:ext cx="22907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572000" y="1524000"/>
            <a:ext cx="4032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A small change in </a:t>
            </a:r>
            <a:r>
              <a:rPr lang="en-US" sz="2000" i="1" dirty="0">
                <a:latin typeface="+mj-lt"/>
              </a:rPr>
              <a:t>V</a:t>
            </a:r>
            <a:r>
              <a:rPr lang="en-US" sz="2000" baseline="-25000" dirty="0">
                <a:latin typeface="+mj-lt"/>
              </a:rPr>
              <a:t>G</a:t>
            </a:r>
            <a:r>
              <a:rPr lang="en-US" sz="2000" dirty="0">
                <a:latin typeface="+mj-lt"/>
              </a:rPr>
              <a:t> or </a:t>
            </a:r>
            <a:r>
              <a:rPr lang="en-US" sz="2000" i="1" dirty="0">
                <a:latin typeface="+mj-lt"/>
              </a:rPr>
              <a:t>V</a:t>
            </a:r>
            <a:r>
              <a:rPr lang="en-US" sz="2000" baseline="-25000" dirty="0">
                <a:latin typeface="+mj-lt"/>
              </a:rPr>
              <a:t>DS</a:t>
            </a:r>
            <a:r>
              <a:rPr lang="en-US" sz="2000" dirty="0">
                <a:latin typeface="+mj-lt"/>
              </a:rPr>
              <a:t> will result in a small change in </a:t>
            </a:r>
            <a:r>
              <a:rPr lang="en-US" sz="2000" i="1" dirty="0">
                <a:latin typeface="+mj-lt"/>
              </a:rPr>
              <a:t>I</a:t>
            </a:r>
            <a:r>
              <a:rPr lang="en-US" sz="2000" baseline="-25000" dirty="0">
                <a:latin typeface="+mj-lt"/>
              </a:rPr>
              <a:t>D</a:t>
            </a: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21, Slide </a:t>
            </a:r>
            <a:fld id="{6FF9102C-06BA-499E-BA34-9A81951419C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04800" y="2601913"/>
            <a:ext cx="1628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low-frequency: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513" y="4202113"/>
            <a:ext cx="16906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high-frequency: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438" y="6261100"/>
            <a:ext cx="274796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17.12</a:t>
            </a:r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14788"/>
            <a:ext cx="1228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Transconductance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smtClean="0"/>
              <a:t>Output Conductance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We hope to </a:t>
            </a:r>
            <a:r>
              <a:rPr lang="en-US" sz="2400" b="1" dirty="0" smtClean="0"/>
              <a:t>maximize</a:t>
            </a:r>
            <a:r>
              <a:rPr lang="en-US" sz="2400" dirty="0" smtClean="0"/>
              <a:t> </a:t>
            </a:r>
            <a:r>
              <a:rPr lang="en-US" sz="2400" dirty="0" err="1"/>
              <a:t>transconductance</a:t>
            </a:r>
            <a:r>
              <a:rPr lang="en-US" sz="2400" dirty="0"/>
              <a:t>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and </a:t>
            </a:r>
            <a:r>
              <a:rPr lang="en-US" sz="2400" b="1" dirty="0"/>
              <a:t>minimize</a:t>
            </a:r>
            <a:r>
              <a:rPr lang="en-US" sz="2400" dirty="0"/>
              <a:t> output </a:t>
            </a:r>
            <a:r>
              <a:rPr lang="en-US" sz="2400" dirty="0" smtClean="0"/>
              <a:t>conductance g</a:t>
            </a:r>
            <a:r>
              <a:rPr lang="en-US" sz="2400" baseline="-25000" dirty="0" smtClean="0"/>
              <a:t>d</a:t>
            </a:r>
            <a:r>
              <a:rPr lang="en-US" dirty="0" smtClean="0"/>
              <a:t>.</a:t>
            </a:r>
          </a:p>
          <a:p>
            <a:pPr algn="just"/>
            <a:r>
              <a:rPr lang="en-US" sz="2400" dirty="0"/>
              <a:t>How?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</a:t>
            </a:r>
            <a:r>
              <a:rPr lang="en-US" dirty="0" smtClean="0"/>
              <a:t>maximize </a:t>
            </a:r>
            <a:r>
              <a:rPr lang="en-US" dirty="0"/>
              <a:t>the </a:t>
            </a:r>
            <a:r>
              <a:rPr lang="en-US" dirty="0" err="1"/>
              <a:t>transconductance</a:t>
            </a:r>
            <a:r>
              <a:rPr lang="en-US" dirty="0"/>
              <a:t> </a:t>
            </a:r>
            <a:r>
              <a:rPr lang="en-US" dirty="0" err="1"/>
              <a:t>g</a:t>
            </a:r>
            <a:r>
              <a:rPr lang="en-US" baseline="-25000" dirty="0" err="1"/>
              <a:t>m</a:t>
            </a:r>
            <a:r>
              <a:rPr lang="en-US" baseline="-25000" dirty="0"/>
              <a:t> </a:t>
            </a:r>
            <a:r>
              <a:rPr lang="en-US" dirty="0" smtClean="0"/>
              <a:t>of </a:t>
            </a:r>
            <a:r>
              <a:rPr lang="en-US" dirty="0"/>
              <a:t>an n-channel MOSFET:</a:t>
            </a:r>
            <a:endParaRPr lang="en-US" sz="1200" dirty="0"/>
          </a:p>
          <a:p>
            <a:pPr lvl="1" algn="just"/>
            <a:r>
              <a:rPr lang="en-US" b="1" dirty="0"/>
              <a:t>The equivalent gate oxide thickness (</a:t>
            </a:r>
            <a:r>
              <a:rPr lang="en-US" b="1" i="1" dirty="0" err="1"/>
              <a:t>T</a:t>
            </a:r>
            <a:r>
              <a:rPr lang="en-US" b="1" baseline="-25000" dirty="0" err="1"/>
              <a:t>oxe</a:t>
            </a:r>
            <a:r>
              <a:rPr lang="en-US" b="1" dirty="0"/>
              <a:t>) should be decreased</a:t>
            </a:r>
            <a:r>
              <a:rPr lang="en-US" dirty="0"/>
              <a:t> to increase the capacitive coupling between the gate and the inversion-layer channel.</a:t>
            </a:r>
            <a:endParaRPr lang="en-US" sz="1200" dirty="0"/>
          </a:p>
          <a:p>
            <a:pPr algn="just"/>
            <a:r>
              <a:rPr lang="en-US" dirty="0" smtClean="0"/>
              <a:t>         Although </a:t>
            </a:r>
            <a:r>
              <a:rPr lang="en-US" i="1" dirty="0" smtClean="0"/>
              <a:t>µ</a:t>
            </a:r>
            <a:r>
              <a:rPr lang="en-US" baseline="-25000" dirty="0" err="1" smtClean="0"/>
              <a:t>eff</a:t>
            </a:r>
            <a:r>
              <a:rPr lang="en-US" dirty="0" smtClean="0"/>
              <a:t> </a:t>
            </a:r>
            <a:r>
              <a:rPr lang="en-US" dirty="0"/>
              <a:t>decreases with decreasing </a:t>
            </a:r>
            <a:r>
              <a:rPr lang="en-US" i="1" dirty="0" err="1"/>
              <a:t>T</a:t>
            </a:r>
            <a:r>
              <a:rPr lang="en-US" baseline="-25000" dirty="0" err="1"/>
              <a:t>oxe</a:t>
            </a:r>
            <a:r>
              <a:rPr lang="en-US" dirty="0"/>
              <a:t>, </a:t>
            </a:r>
            <a:r>
              <a:rPr lang="en-US" i="1" dirty="0" err="1"/>
              <a:t>C</a:t>
            </a:r>
            <a:r>
              <a:rPr lang="en-US" baseline="-25000" dirty="0" err="1"/>
              <a:t>oxe</a:t>
            </a:r>
            <a:r>
              <a:rPr lang="en-US" baseline="-25000" dirty="0"/>
              <a:t> </a:t>
            </a:r>
            <a:r>
              <a:rPr lang="en-US" dirty="0"/>
              <a:t>and (</a:t>
            </a:r>
            <a:r>
              <a:rPr lang="en-US" i="1" dirty="0"/>
              <a:t>V</a:t>
            </a:r>
            <a:r>
              <a:rPr lang="en-US" baseline="-25000" dirty="0"/>
              <a:t>GS</a:t>
            </a:r>
            <a:r>
              <a:rPr lang="en-US" dirty="0"/>
              <a:t> –</a:t>
            </a:r>
            <a:r>
              <a:rPr lang="en-US" i="1" dirty="0"/>
              <a:t>V</a:t>
            </a:r>
            <a:r>
              <a:rPr lang="en-US" baseline="-25000" dirty="0"/>
              <a:t>T</a:t>
            </a:r>
            <a:r>
              <a:rPr lang="en-US" dirty="0"/>
              <a:t>) each increase (since </a:t>
            </a:r>
            <a:r>
              <a:rPr lang="en-US" i="1" dirty="0"/>
              <a:t>V</a:t>
            </a:r>
            <a:r>
              <a:rPr lang="en-US" baseline="-25000" dirty="0"/>
              <a:t>T</a:t>
            </a: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  decreases</a:t>
            </a:r>
            <a:r>
              <a:rPr lang="en-US" dirty="0"/>
              <a:t>) while </a:t>
            </a:r>
            <a:r>
              <a:rPr lang="en-US" i="1" dirty="0"/>
              <a:t>m</a:t>
            </a:r>
            <a:r>
              <a:rPr lang="en-US" dirty="0"/>
              <a:t> decreases with decreasing </a:t>
            </a:r>
            <a:r>
              <a:rPr lang="en-US" i="1" dirty="0" err="1"/>
              <a:t>T</a:t>
            </a:r>
            <a:r>
              <a:rPr lang="en-US" baseline="-25000" dirty="0" err="1"/>
              <a:t>oxe</a:t>
            </a:r>
            <a:r>
              <a:rPr lang="en-US" dirty="0"/>
              <a:t>.</a:t>
            </a:r>
            <a:endParaRPr lang="en-US" sz="1200" dirty="0"/>
          </a:p>
          <a:p>
            <a:pPr lvl="1" algn="just"/>
            <a:r>
              <a:rPr lang="en-US" b="1" dirty="0"/>
              <a:t>The channel/body dopant concentration (</a:t>
            </a:r>
            <a:r>
              <a:rPr lang="en-US" b="1" i="1" dirty="0"/>
              <a:t>N</a:t>
            </a:r>
            <a:r>
              <a:rPr lang="en-US" b="1" baseline="-25000" dirty="0"/>
              <a:t>A</a:t>
            </a:r>
            <a:r>
              <a:rPr lang="en-US" b="1" dirty="0"/>
              <a:t>) should be decreased </a:t>
            </a:r>
            <a:r>
              <a:rPr lang="en-US" dirty="0"/>
              <a:t>to increase </a:t>
            </a:r>
            <a:r>
              <a:rPr lang="en-US" i="1" dirty="0" smtClean="0"/>
              <a:t>µ</a:t>
            </a:r>
            <a:r>
              <a:rPr lang="en-US" baseline="-25000" dirty="0" err="1" smtClean="0"/>
              <a:t>eff</a:t>
            </a:r>
            <a:r>
              <a:rPr lang="en-US" dirty="0" smtClean="0"/>
              <a:t> </a:t>
            </a:r>
            <a:r>
              <a:rPr lang="en-US" dirty="0"/>
              <a:t>and to decrease the capacitive coupling between the inversion-layer channel and the body, </a:t>
            </a:r>
            <a:r>
              <a:rPr lang="en-US" i="1" dirty="0"/>
              <a:t>i.e. </a:t>
            </a:r>
            <a:r>
              <a:rPr lang="en-US" dirty="0"/>
              <a:t>to decrease the body effect, so that (</a:t>
            </a:r>
            <a:r>
              <a:rPr lang="en-US" i="1" dirty="0"/>
              <a:t>V</a:t>
            </a:r>
            <a:r>
              <a:rPr lang="en-US" baseline="-25000" dirty="0"/>
              <a:t>GS</a:t>
            </a:r>
            <a:r>
              <a:rPr lang="en-US" dirty="0"/>
              <a:t> –</a:t>
            </a:r>
            <a:r>
              <a:rPr lang="en-US" i="1" dirty="0"/>
              <a:t>V</a:t>
            </a:r>
            <a:r>
              <a:rPr lang="en-US" baseline="-25000" dirty="0"/>
              <a:t>T</a:t>
            </a:r>
            <a:r>
              <a:rPr lang="en-US" dirty="0"/>
              <a:t>) increases and </a:t>
            </a:r>
            <a:r>
              <a:rPr lang="en-US" i="1" dirty="0"/>
              <a:t>m</a:t>
            </a:r>
            <a:r>
              <a:rPr lang="en-US" dirty="0"/>
              <a:t> decreases.</a:t>
            </a:r>
            <a:endParaRPr lang="en-US" sz="1200" dirty="0"/>
          </a:p>
          <a:p>
            <a:pPr lvl="1" algn="just"/>
            <a:r>
              <a:rPr lang="en-US" b="1" dirty="0"/>
              <a:t>The channel length (</a:t>
            </a:r>
            <a:r>
              <a:rPr lang="en-US" b="1" i="1" dirty="0"/>
              <a:t>L</a:t>
            </a:r>
            <a:r>
              <a:rPr lang="en-US" b="1" dirty="0"/>
              <a:t>) should be decreased</a:t>
            </a:r>
            <a:r>
              <a:rPr lang="en-US" dirty="0"/>
              <a:t> to increase the saturation bias current and hence the change in saturation current for a given change in gate voltage</a:t>
            </a:r>
            <a:r>
              <a:rPr lang="en-US" dirty="0" smtClean="0"/>
              <a:t>.</a:t>
            </a:r>
          </a:p>
          <a:p>
            <a:pPr lvl="1" algn="just"/>
            <a:endParaRPr lang="en-US" dirty="0" smtClean="0"/>
          </a:p>
          <a:p>
            <a:r>
              <a:rPr lang="en-US" dirty="0"/>
              <a:t>In order to </a:t>
            </a:r>
            <a:r>
              <a:rPr lang="en-US" dirty="0" smtClean="0"/>
              <a:t>minimize </a:t>
            </a:r>
            <a:r>
              <a:rPr lang="en-US" dirty="0"/>
              <a:t>the output conductance </a:t>
            </a:r>
            <a:r>
              <a:rPr lang="en-US" dirty="0" err="1"/>
              <a:t>g</a:t>
            </a:r>
            <a:r>
              <a:rPr lang="en-US" baseline="-25000" dirty="0" err="1"/>
              <a:t>d</a:t>
            </a:r>
            <a:r>
              <a:rPr lang="en-US" dirty="0" smtClean="0"/>
              <a:t> </a:t>
            </a:r>
            <a:r>
              <a:rPr lang="en-US" dirty="0"/>
              <a:t>an n-channel MOSFET:</a:t>
            </a:r>
            <a:endParaRPr lang="en-US" sz="1200" dirty="0"/>
          </a:p>
          <a:p>
            <a:pPr lvl="1" algn="just"/>
            <a:r>
              <a:rPr lang="en-US" b="1" dirty="0" smtClean="0"/>
              <a:t>Channel Length Modulation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90160"/>
              </p:ext>
            </p:extLst>
          </p:nvPr>
        </p:nvGraphicFramePr>
        <p:xfrm>
          <a:off x="5867400" y="762000"/>
          <a:ext cx="2955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3" imgW="2374560" imgH="1041120" progId="Equation.3">
                  <p:embed/>
                </p:oleObj>
              </mc:Choice>
              <mc:Fallback>
                <p:oleObj name="Equation" r:id="rId3" imgW="23745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2955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mtClean="0"/>
              <a:t>Channel Length Modulation</a:t>
            </a:r>
            <a:endParaRPr lang="en-US" altLang="en-US" i="1" smtClean="0">
              <a:latin typeface="Symbol" pitchFamily="18" charset="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/>
          <a:lstStyle/>
          <a:p>
            <a:r>
              <a:rPr lang="en-US" altLang="en-US" sz="2400" b="1" smtClean="0"/>
              <a:t>As </a:t>
            </a:r>
            <a:r>
              <a:rPr lang="en-US" altLang="en-US" sz="2400" b="1" i="1" smtClean="0"/>
              <a:t>V</a:t>
            </a:r>
            <a:r>
              <a:rPr lang="en-US" altLang="en-US" sz="2400" b="1" baseline="-25000" smtClean="0"/>
              <a:t>DS</a:t>
            </a:r>
            <a:r>
              <a:rPr lang="en-US" altLang="en-US" sz="2400" b="1" smtClean="0"/>
              <a:t> is increased above </a:t>
            </a:r>
            <a:r>
              <a:rPr lang="en-US" altLang="en-US" sz="2400" b="1" i="1" smtClean="0"/>
              <a:t>V</a:t>
            </a:r>
            <a:r>
              <a:rPr lang="en-US" altLang="en-US" sz="2400" b="1" baseline="-25000" smtClean="0"/>
              <a:t>Dsat</a:t>
            </a:r>
            <a:r>
              <a:rPr lang="en-US" altLang="en-US" sz="2400" b="1" smtClean="0"/>
              <a:t>, the width </a:t>
            </a:r>
            <a:r>
              <a:rPr lang="en-US" altLang="en-US" sz="2400" b="1" smtClean="0">
                <a:latin typeface="Symbol" pitchFamily="18" charset="2"/>
              </a:rPr>
              <a:t>D</a:t>
            </a:r>
            <a:r>
              <a:rPr lang="en-US" altLang="en-US" sz="2400" b="1" i="1" smtClean="0"/>
              <a:t>L</a:t>
            </a:r>
            <a:r>
              <a:rPr lang="en-US" altLang="en-US" sz="2400" b="1" smtClean="0"/>
              <a:t> of the depletion region between the pinch-off point and the drain increases, </a:t>
            </a:r>
            <a:r>
              <a:rPr lang="en-US" altLang="en-US" sz="2400" b="1" i="1" smtClean="0"/>
              <a:t>i.e.</a:t>
            </a:r>
            <a:r>
              <a:rPr lang="en-US" altLang="en-US" sz="2400" b="1" smtClean="0"/>
              <a:t> the inversion layer length decreases.  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14600"/>
            <a:ext cx="4324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10200" y="3648075"/>
          <a:ext cx="29733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48075"/>
                        <a:ext cx="29733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414963" y="4551363"/>
          <a:ext cx="17145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6" imgW="1002865" imgH="228501" progId="Equation.3">
                  <p:embed/>
                </p:oleObj>
              </mc:Choice>
              <mc:Fallback>
                <p:oleObj name="Equation" r:id="rId6" imgW="100286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4551363"/>
                        <a:ext cx="17145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410200" y="5029200"/>
          <a:ext cx="20637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8" imgW="1205977" imgH="393529" progId="Equation.3">
                  <p:embed/>
                </p:oleObj>
              </mc:Choice>
              <mc:Fallback>
                <p:oleObj name="Equation" r:id="rId8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20637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8" descr="mos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5645" r="17604"/>
          <a:stretch>
            <a:fillRect/>
          </a:stretch>
        </p:blipFill>
        <p:spPr bwMode="auto">
          <a:xfrm>
            <a:off x="609600" y="4359275"/>
            <a:ext cx="3200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334000" y="5867400"/>
          <a:ext cx="365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11" imgW="1828800" imgH="228600" progId="Equation.3">
                  <p:embed/>
                </p:oleObj>
              </mc:Choice>
              <mc:Fallback>
                <p:oleObj name="Equation" r:id="rId11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867400"/>
                        <a:ext cx="3657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846138" y="4064000"/>
            <a:ext cx="46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I</a:t>
            </a:r>
            <a:r>
              <a:rPr lang="en-US" altLang="en-US" sz="1800" b="1" baseline="-25000">
                <a:latin typeface="Arial" charset="0"/>
              </a:rPr>
              <a:t>DS</a:t>
            </a:r>
          </a:p>
        </p:txBody>
      </p:sp>
      <p:sp>
        <p:nvSpPr>
          <p:cNvPr id="23563" name="Text Box 7"/>
          <p:cNvSpPr txBox="1">
            <a:spLocks noChangeArrowheads="1"/>
          </p:cNvSpPr>
          <p:nvPr/>
        </p:nvSpPr>
        <p:spPr bwMode="auto">
          <a:xfrm>
            <a:off x="3714750" y="5954713"/>
            <a:ext cx="552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V</a:t>
            </a:r>
            <a:r>
              <a:rPr lang="en-US" altLang="en-US" sz="1800" b="1" baseline="-25000">
                <a:latin typeface="Arial" charset="0"/>
              </a:rPr>
              <a:t>DS</a:t>
            </a:r>
          </a:p>
        </p:txBody>
      </p:sp>
      <p:sp>
        <p:nvSpPr>
          <p:cNvPr id="23564" name="TextBox 1"/>
          <p:cNvSpPr txBox="1">
            <a:spLocks noChangeArrowheads="1"/>
          </p:cNvSpPr>
          <p:nvPr/>
        </p:nvSpPr>
        <p:spPr bwMode="auto">
          <a:xfrm>
            <a:off x="5334000" y="238125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If </a:t>
            </a:r>
            <a:r>
              <a:rPr lang="en-US" altLang="en-US" sz="1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1800" b="1" i="1">
                <a:solidFill>
                  <a:srgbClr val="FF0000"/>
                </a:solidFill>
              </a:rPr>
              <a:t>L </a:t>
            </a:r>
            <a:r>
              <a:rPr lang="en-US" altLang="en-US" sz="1800" b="1">
                <a:solidFill>
                  <a:srgbClr val="FF0000"/>
                </a:solidFill>
              </a:rPr>
              <a:t>is significant compared to </a:t>
            </a:r>
            <a:r>
              <a:rPr lang="en-US" altLang="en-US" sz="1800" b="1" i="1">
                <a:solidFill>
                  <a:srgbClr val="FF0000"/>
                </a:solidFill>
              </a:rPr>
              <a:t>L</a:t>
            </a:r>
            <a:r>
              <a:rPr lang="en-US" altLang="en-US" sz="1800" b="1">
                <a:solidFill>
                  <a:srgbClr val="FF0000"/>
                </a:solidFill>
              </a:rPr>
              <a:t>, then </a:t>
            </a:r>
            <a:r>
              <a:rPr lang="en-US" altLang="en-US" sz="1800" b="1" i="1">
                <a:solidFill>
                  <a:srgbClr val="FF0000"/>
                </a:solidFill>
              </a:rPr>
              <a:t>I</a:t>
            </a:r>
            <a:r>
              <a:rPr lang="en-US" altLang="en-US" sz="1800" b="1" baseline="-25000">
                <a:solidFill>
                  <a:srgbClr val="FF0000"/>
                </a:solidFill>
              </a:rPr>
              <a:t>DS</a:t>
            </a:r>
            <a:r>
              <a:rPr lang="en-US" altLang="en-US" sz="1800" b="1">
                <a:solidFill>
                  <a:srgbClr val="FF0000"/>
                </a:solidFill>
              </a:rPr>
              <a:t> will increase slightly with increasing </a:t>
            </a:r>
            <a:r>
              <a:rPr lang="en-US" altLang="en-US" sz="1800" b="1" i="1">
                <a:solidFill>
                  <a:srgbClr val="FF0000"/>
                </a:solidFill>
              </a:rPr>
              <a:t>V</a:t>
            </a:r>
            <a:r>
              <a:rPr lang="en-US" altLang="en-US" sz="1800" b="1" baseline="-25000">
                <a:solidFill>
                  <a:srgbClr val="FF0000"/>
                </a:solidFill>
              </a:rPr>
              <a:t>DS</a:t>
            </a:r>
            <a:r>
              <a:rPr lang="en-US" altLang="en-US" sz="1800" b="1">
                <a:solidFill>
                  <a:srgbClr val="FF0000"/>
                </a:solidFill>
              </a:rPr>
              <a:t>&gt;</a:t>
            </a:r>
            <a:r>
              <a:rPr lang="en-US" altLang="en-US" sz="1800" b="1" i="1">
                <a:solidFill>
                  <a:srgbClr val="FF0000"/>
                </a:solidFill>
              </a:rPr>
              <a:t>V</a:t>
            </a:r>
            <a:r>
              <a:rPr lang="en-US" altLang="en-US" sz="1800" b="1" baseline="-25000">
                <a:solidFill>
                  <a:srgbClr val="FF0000"/>
                </a:solidFill>
              </a:rPr>
              <a:t>Dsat</a:t>
            </a:r>
            <a:r>
              <a:rPr lang="en-US" altLang="en-US" sz="1800" b="1">
                <a:solidFill>
                  <a:srgbClr val="FF0000"/>
                </a:solidFill>
              </a:rPr>
              <a:t>, due to “channel-length modulation”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388" y="6477000"/>
            <a:ext cx="18145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 Fall 2013</a:t>
            </a:r>
          </a:p>
        </p:txBody>
      </p:sp>
      <p:sp>
        <p:nvSpPr>
          <p:cNvPr id="23566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611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19, Slide </a:t>
            </a:r>
            <a:fld id="{0193DD19-29A4-425E-9C04-0E3F2F17D79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6148388" y="6477000"/>
            <a:ext cx="291941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Figs. 17.2, 17-3</a:t>
            </a:r>
          </a:p>
        </p:txBody>
      </p:sp>
    </p:spTree>
    <p:extLst>
      <p:ext uri="{BB962C8B-B14F-4D97-AF65-F5344CB8AC3E}">
        <p14:creationId xmlns:p14="http://schemas.microsoft.com/office/powerpoint/2010/main" val="10988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Sub-Threshold Current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287338" indent="-287338">
              <a:spcBef>
                <a:spcPct val="50000"/>
              </a:spcBef>
            </a:pPr>
            <a:r>
              <a:rPr lang="en-US" altLang="en-US" sz="2400" dirty="0" smtClean="0"/>
              <a:t>For |</a:t>
            </a:r>
            <a:r>
              <a:rPr lang="en-US" altLang="en-US" sz="2400" i="1" dirty="0" smtClean="0"/>
              <a:t>V</a:t>
            </a:r>
            <a:r>
              <a:rPr lang="en-US" altLang="en-US" sz="2400" baseline="-25000" dirty="0" smtClean="0"/>
              <a:t>G</a:t>
            </a:r>
            <a:r>
              <a:rPr lang="en-US" altLang="en-US" sz="2400" dirty="0" smtClean="0"/>
              <a:t>| &lt; |</a:t>
            </a:r>
            <a:r>
              <a:rPr lang="en-US" altLang="en-US" sz="2400" i="1" dirty="0" smtClean="0"/>
              <a:t>V</a:t>
            </a:r>
            <a:r>
              <a:rPr lang="en-US" altLang="en-US" sz="2400" baseline="-25000" dirty="0" smtClean="0"/>
              <a:t>T</a:t>
            </a:r>
            <a:r>
              <a:rPr lang="en-US" altLang="en-US" sz="2400" dirty="0" smtClean="0"/>
              <a:t>|, MOSFET current flow is limited by carrier diffusion into the channel region.</a:t>
            </a:r>
          </a:p>
          <a:p>
            <a:pPr marL="287338" indent="-287338">
              <a:spcBef>
                <a:spcPct val="50000"/>
              </a:spcBef>
            </a:pPr>
            <a:r>
              <a:rPr lang="en-US" altLang="en-US" sz="2400" dirty="0" smtClean="0"/>
              <a:t>The electric potential in the channel region varies linearly with </a:t>
            </a:r>
            <a:r>
              <a:rPr lang="en-US" altLang="en-US" sz="2400" i="1" dirty="0" smtClean="0"/>
              <a:t>V</a:t>
            </a:r>
            <a:r>
              <a:rPr lang="en-US" altLang="en-US" sz="2400" baseline="-25000" dirty="0" smtClean="0"/>
              <a:t>G</a:t>
            </a:r>
            <a:r>
              <a:rPr lang="en-US" altLang="en-US" sz="2400" dirty="0" smtClean="0"/>
              <a:t>, according to the capacitive voltage divider formula:</a:t>
            </a:r>
          </a:p>
          <a:p>
            <a:pPr marL="287338" indent="-287338">
              <a:spcBef>
                <a:spcPct val="50000"/>
              </a:spcBef>
            </a:pPr>
            <a:endParaRPr lang="en-US" altLang="en-US" sz="2400" dirty="0" smtClean="0"/>
          </a:p>
          <a:p>
            <a:pPr marL="287338" indent="-287338">
              <a:spcBef>
                <a:spcPct val="50000"/>
              </a:spcBef>
            </a:pPr>
            <a:endParaRPr lang="en-US" altLang="en-US" sz="2400" dirty="0" smtClean="0"/>
          </a:p>
          <a:p>
            <a:pPr marL="287338" indent="-287338">
              <a:spcBef>
                <a:spcPct val="50000"/>
              </a:spcBef>
            </a:pPr>
            <a:r>
              <a:rPr lang="en-US" altLang="en-US" sz="2400" dirty="0" smtClean="0"/>
              <a:t>As the potential barrier to diffusion increases linearly with decreasing </a:t>
            </a:r>
            <a:r>
              <a:rPr lang="en-US" altLang="en-US" sz="2400" i="1" dirty="0" smtClean="0"/>
              <a:t>V</a:t>
            </a:r>
            <a:r>
              <a:rPr lang="en-US" altLang="en-US" sz="2400" baseline="-25000" dirty="0" smtClean="0"/>
              <a:t>G</a:t>
            </a:r>
            <a:r>
              <a:rPr lang="en-US" altLang="en-US" sz="2400" dirty="0" smtClean="0"/>
              <a:t>, the diffusion current decreases exponentially: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352800" y="5181600"/>
          <a:ext cx="23241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3" imgW="863225" imgH="241195" progId="Equation.3">
                  <p:embed/>
                </p:oleObj>
              </mc:Choice>
              <mc:Fallback>
                <p:oleObj name="Equation" r:id="rId3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1600"/>
                        <a:ext cx="23241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2489200" y="3048000"/>
          <a:ext cx="40798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5" imgW="1954951" imgH="444307" progId="Equation.3">
                  <p:embed/>
                </p:oleObj>
              </mc:Choice>
              <mc:Fallback>
                <p:oleObj name="Equation" r:id="rId5" imgW="195495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048000"/>
                        <a:ext cx="40798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21, Slide </a:t>
            </a:r>
            <a:fld id="{EE49234E-FD9E-46FC-BD06-84B2F033C8E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983920" y="1603800"/>
              <a:ext cx="3142440" cy="5082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3120" y="1591200"/>
                <a:ext cx="3166560" cy="51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Sub-Threshold Swing, </a:t>
            </a:r>
            <a:r>
              <a:rPr lang="en-US" altLang="en-US" i="1" smtClean="0"/>
              <a:t>S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33400" y="1358900"/>
          <a:ext cx="3311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3" imgW="1587500" imgH="977900" progId="Equation.3">
                  <p:embed/>
                </p:oleObj>
              </mc:Choice>
              <mc:Fallback>
                <p:oleObj name="Equation" r:id="rId3" imgW="15875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58900"/>
                        <a:ext cx="3311525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21, Slide </a:t>
            </a:r>
            <a:fld id="{FED9C0B5-94DC-4152-B560-21051FFD634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pSp>
        <p:nvGrpSpPr>
          <p:cNvPr id="20485" name="Group 120"/>
          <p:cNvGrpSpPr>
            <a:grpSpLocks/>
          </p:cNvGrpSpPr>
          <p:nvPr/>
        </p:nvGrpSpPr>
        <p:grpSpPr bwMode="auto">
          <a:xfrm>
            <a:off x="5624513" y="2743200"/>
            <a:ext cx="3214687" cy="1016000"/>
            <a:chOff x="5624513" y="4800600"/>
            <a:chExt cx="3214687" cy="1015663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069013" y="4800600"/>
              <a:ext cx="27701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Inverse slope is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+mj-lt"/>
                </a:rPr>
                <a:t>subthreshold</a:t>
              </a:r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 swing, </a:t>
              </a:r>
              <a:r>
                <a:rPr lang="en-US" sz="2000" b="1" i="1" dirty="0" smtClean="0">
                  <a:solidFill>
                    <a:srgbClr val="FF0000"/>
                  </a:solidFill>
                  <a:latin typeface="+mj-lt"/>
                </a:rPr>
                <a:t>S</a:t>
              </a:r>
            </a:p>
            <a:p>
              <a:pPr eaLnBrk="1" hangingPunct="1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[mV/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+mj-lt"/>
                </a:rPr>
                <a:t>dec</a:t>
              </a:r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]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5818188" y="4881536"/>
              <a:ext cx="0" cy="45546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rot="5400000">
              <a:off x="5721351" y="5240159"/>
              <a:ext cx="0" cy="1936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5818188" y="5029124"/>
              <a:ext cx="277812" cy="31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j-lt"/>
              </a:endParaRPr>
            </a:p>
          </p:txBody>
        </p:sp>
      </p:grpSp>
      <p:grpSp>
        <p:nvGrpSpPr>
          <p:cNvPr id="20486" name="Group 106"/>
          <p:cNvGrpSpPr>
            <a:grpSpLocks/>
          </p:cNvGrpSpPr>
          <p:nvPr/>
        </p:nvGrpSpPr>
        <p:grpSpPr bwMode="auto">
          <a:xfrm>
            <a:off x="4953000" y="1447800"/>
            <a:ext cx="2797175" cy="2135188"/>
            <a:chOff x="4953000" y="3505200"/>
            <a:chExt cx="2797175" cy="2135188"/>
          </a:xfrm>
        </p:grpSpPr>
        <p:grpSp>
          <p:nvGrpSpPr>
            <p:cNvPr id="20540" name="Group 105"/>
            <p:cNvGrpSpPr>
              <a:grpSpLocks/>
            </p:cNvGrpSpPr>
            <p:nvPr/>
          </p:nvGrpSpPr>
          <p:grpSpPr bwMode="auto">
            <a:xfrm>
              <a:off x="5462588" y="4037013"/>
              <a:ext cx="2287587" cy="1603375"/>
              <a:chOff x="5462588" y="4037013"/>
              <a:chExt cx="2287587" cy="1603375"/>
            </a:xfrm>
          </p:grpSpPr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 flipV="1">
                <a:off x="5462588" y="4497388"/>
                <a:ext cx="381000" cy="1143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j-lt"/>
                </a:endParaRPr>
              </a:p>
            </p:txBody>
          </p:sp>
          <p:sp>
            <p:nvSpPr>
              <p:cNvPr id="21" name="Arc 6"/>
              <p:cNvSpPr>
                <a:spLocks/>
              </p:cNvSpPr>
              <p:nvPr/>
            </p:nvSpPr>
            <p:spPr bwMode="auto">
              <a:xfrm flipH="1">
                <a:off x="5834063" y="4037013"/>
                <a:ext cx="1916112" cy="536575"/>
              </a:xfrm>
              <a:custGeom>
                <a:avLst/>
                <a:gdLst>
                  <a:gd name="T0" fmla="*/ 2147483647 w 21566"/>
                  <a:gd name="T1" fmla="*/ 0 h 20487"/>
                  <a:gd name="T2" fmla="*/ 2147483647 w 21566"/>
                  <a:gd name="T3" fmla="*/ 2147483647 h 20487"/>
                  <a:gd name="T4" fmla="*/ 0 w 21566"/>
                  <a:gd name="T5" fmla="*/ 2147483647 h 20487"/>
                  <a:gd name="T6" fmla="*/ 0 60000 65536"/>
                  <a:gd name="T7" fmla="*/ 0 60000 65536"/>
                  <a:gd name="T8" fmla="*/ 0 60000 65536"/>
                  <a:gd name="T9" fmla="*/ 0 w 21566"/>
                  <a:gd name="T10" fmla="*/ 0 h 20487"/>
                  <a:gd name="T11" fmla="*/ 21566 w 21566"/>
                  <a:gd name="T12" fmla="*/ 20487 h 204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6" h="20487" fill="none" extrusionOk="0">
                    <a:moveTo>
                      <a:pt x="6843" y="-1"/>
                    </a:moveTo>
                    <a:cubicBezTo>
                      <a:pt x="15236" y="2803"/>
                      <a:pt x="21071" y="10443"/>
                      <a:pt x="21566" y="19278"/>
                    </a:cubicBezTo>
                  </a:path>
                  <a:path w="21566" h="20487" stroke="0" extrusionOk="0">
                    <a:moveTo>
                      <a:pt x="6843" y="-1"/>
                    </a:moveTo>
                    <a:cubicBezTo>
                      <a:pt x="15236" y="2803"/>
                      <a:pt x="21071" y="10443"/>
                      <a:pt x="21566" y="19278"/>
                    </a:cubicBezTo>
                    <a:lnTo>
                      <a:pt x="0" y="20487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+mj-lt"/>
                </a:endParaRPr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953000" y="3505200"/>
              <a:ext cx="1143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j-lt"/>
                </a:rPr>
                <a:t>log</a:t>
              </a:r>
              <a:r>
                <a:rPr lang="en-US" sz="2400" b="1" i="1" dirty="0">
                  <a:latin typeface="+mj-lt"/>
                </a:rPr>
                <a:t> I</a:t>
              </a:r>
              <a:r>
                <a:rPr lang="en-US" sz="2400" b="1" baseline="-25000" dirty="0">
                  <a:latin typeface="+mj-lt"/>
                </a:rPr>
                <a:t>D</a:t>
              </a:r>
            </a:p>
          </p:txBody>
        </p:sp>
      </p:grpSp>
      <p:grpSp>
        <p:nvGrpSpPr>
          <p:cNvPr id="20487" name="Group 119"/>
          <p:cNvGrpSpPr>
            <a:grpSpLocks/>
          </p:cNvGrpSpPr>
          <p:nvPr/>
        </p:nvGrpSpPr>
        <p:grpSpPr bwMode="auto">
          <a:xfrm>
            <a:off x="5005388" y="1839913"/>
            <a:ext cx="4138612" cy="2427287"/>
            <a:chOff x="5005388" y="3897313"/>
            <a:chExt cx="4138612" cy="2427287"/>
          </a:xfrm>
        </p:grpSpPr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5867400" y="5792788"/>
              <a:ext cx="0" cy="15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</a:endParaRPr>
            </a:p>
          </p:txBody>
        </p:sp>
        <p:grpSp>
          <p:nvGrpSpPr>
            <p:cNvPr id="20531" name="Group 118"/>
            <p:cNvGrpSpPr>
              <a:grpSpLocks/>
            </p:cNvGrpSpPr>
            <p:nvPr/>
          </p:nvGrpSpPr>
          <p:grpSpPr bwMode="auto">
            <a:xfrm>
              <a:off x="5005388" y="3897313"/>
              <a:ext cx="4138612" cy="2427287"/>
              <a:chOff x="5005388" y="3897313"/>
              <a:chExt cx="4138612" cy="2427287"/>
            </a:xfrm>
          </p:grpSpPr>
          <p:grpSp>
            <p:nvGrpSpPr>
              <p:cNvPr id="20532" name="Group 116"/>
              <p:cNvGrpSpPr>
                <a:grpSpLocks/>
              </p:cNvGrpSpPr>
              <p:nvPr/>
            </p:nvGrpSpPr>
            <p:grpSpPr bwMode="auto">
              <a:xfrm>
                <a:off x="5715000" y="4502150"/>
                <a:ext cx="685800" cy="1822450"/>
                <a:chOff x="5715000" y="4502150"/>
                <a:chExt cx="685800" cy="1822450"/>
              </a:xfrm>
            </p:grpSpPr>
            <p:sp>
              <p:nvSpPr>
                <p:cNvPr id="3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15000" y="5862638"/>
                  <a:ext cx="685800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 i="1" dirty="0">
                      <a:latin typeface="+mj-lt"/>
                    </a:rPr>
                    <a:t>V</a:t>
                  </a:r>
                  <a:r>
                    <a:rPr lang="en-US" sz="2400" b="1" baseline="-25000" dirty="0">
                      <a:latin typeface="+mj-lt"/>
                    </a:rPr>
                    <a:t>T</a:t>
                  </a:r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>
                  <a:off x="5867400" y="4502150"/>
                  <a:ext cx="0" cy="129063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+mj-lt"/>
                  </a:endParaRPr>
                </a:p>
              </p:txBody>
            </p:sp>
          </p:grpSp>
          <p:grpSp>
            <p:nvGrpSpPr>
              <p:cNvPr id="20533" name="Group 98"/>
              <p:cNvGrpSpPr>
                <a:grpSpLocks/>
              </p:cNvGrpSpPr>
              <p:nvPr/>
            </p:nvGrpSpPr>
            <p:grpSpPr bwMode="auto">
              <a:xfrm>
                <a:off x="5005388" y="3897313"/>
                <a:ext cx="4138612" cy="2366665"/>
                <a:chOff x="5005388" y="3897313"/>
                <a:chExt cx="4138612" cy="2366665"/>
              </a:xfrm>
            </p:grpSpPr>
            <p:sp>
              <p:nvSpPr>
                <p:cNvPr id="27" name="Line 3"/>
                <p:cNvSpPr>
                  <a:spLocks noChangeShapeType="1"/>
                </p:cNvSpPr>
                <p:nvPr/>
              </p:nvSpPr>
              <p:spPr bwMode="auto">
                <a:xfrm>
                  <a:off x="5462588" y="3897313"/>
                  <a:ext cx="0" cy="19812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+mj-lt"/>
                  </a:endParaRPr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>
                  <a:off x="5005388" y="5878513"/>
                  <a:ext cx="2286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latin typeface="+mj-lt"/>
                  </a:endParaRPr>
                </a:p>
              </p:txBody>
            </p:sp>
            <p:sp>
              <p:nvSpPr>
                <p:cNvPr id="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239000" y="5638800"/>
                  <a:ext cx="19050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2400" b="1" i="1" dirty="0" smtClean="0">
                      <a:latin typeface="+mj-lt"/>
                    </a:rPr>
                    <a:t>V</a:t>
                  </a:r>
                  <a:r>
                    <a:rPr lang="en-US" sz="2400" b="1" baseline="-25000" dirty="0" smtClean="0">
                      <a:latin typeface="+mj-lt"/>
                    </a:rPr>
                    <a:t>GS</a:t>
                  </a: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08600" y="5802313"/>
                  <a:ext cx="339725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400" b="1">
                      <a:latin typeface="+mj-lt"/>
                    </a:rPr>
                    <a:t>0</a:t>
                  </a:r>
                </a:p>
              </p:txBody>
            </p:sp>
          </p:grpSp>
        </p:grpSp>
      </p:grpSp>
      <p:grpSp>
        <p:nvGrpSpPr>
          <p:cNvPr id="33" name="Group 144"/>
          <p:cNvGrpSpPr>
            <a:grpSpLocks/>
          </p:cNvGrpSpPr>
          <p:nvPr/>
        </p:nvGrpSpPr>
        <p:grpSpPr bwMode="auto">
          <a:xfrm>
            <a:off x="152400" y="3581400"/>
            <a:ext cx="4375150" cy="2884488"/>
            <a:chOff x="152400" y="3810000"/>
            <a:chExt cx="4375116" cy="288448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990711" y="6324600"/>
              <a:ext cx="175258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1" name="TextBox 191"/>
            <p:cNvSpPr txBox="1">
              <a:spLocks noChangeArrowheads="1"/>
            </p:cNvSpPr>
            <p:nvPr/>
          </p:nvSpPr>
          <p:spPr bwMode="auto">
            <a:xfrm>
              <a:off x="1143000" y="3810000"/>
              <a:ext cx="33845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u="sng"/>
                <a:t>NMOSFET Energy Band Profile</a:t>
              </a:r>
              <a:endParaRPr lang="en-US" altLang="en-US" sz="2000" b="1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rot="5400000" flipH="1" flipV="1">
              <a:off x="427826" y="5336381"/>
              <a:ext cx="990600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 bwMode="auto">
            <a:xfrm rot="16200000">
              <a:off x="55558" y="5176839"/>
              <a:ext cx="1312863" cy="369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increasing E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2295508" y="6324600"/>
              <a:ext cx="97948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distance</a:t>
              </a:r>
            </a:p>
          </p:txBody>
        </p:sp>
        <p:sp>
          <p:nvSpPr>
            <p:cNvPr id="20505" name="TextBox 197"/>
            <p:cNvSpPr txBox="1">
              <a:spLocks noChangeArrowheads="1"/>
            </p:cNvSpPr>
            <p:nvPr/>
          </p:nvSpPr>
          <p:spPr bwMode="auto">
            <a:xfrm>
              <a:off x="152400" y="4230688"/>
              <a:ext cx="1689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/>
                <a:t>n</a:t>
              </a:r>
              <a:r>
                <a:rPr lang="en-US" altLang="en-US" sz="1600" b="1"/>
                <a:t>(E) </a:t>
              </a:r>
              <a:r>
                <a:rPr lang="en-US" altLang="en-US" sz="1600" b="1">
                  <a:sym typeface="Symbol" pitchFamily="18" charset="2"/>
                </a:rPr>
                <a:t> </a:t>
              </a:r>
              <a:r>
                <a:rPr lang="en-US" altLang="en-US" sz="1600" b="1" i="1">
                  <a:sym typeface="Symbol" pitchFamily="18" charset="2"/>
                </a:rPr>
                <a:t>exp</a:t>
              </a:r>
              <a:r>
                <a:rPr lang="en-US" altLang="en-US" sz="1600" b="1">
                  <a:sym typeface="Symbol" pitchFamily="18" charset="2"/>
                </a:rPr>
                <a:t>(-E/kT)</a:t>
              </a:r>
              <a:endParaRPr lang="en-US" altLang="en-US" sz="1600" b="1"/>
            </a:p>
          </p:txBody>
        </p:sp>
        <p:sp>
          <p:nvSpPr>
            <p:cNvPr id="40" name="Arc 39"/>
            <p:cNvSpPr/>
            <p:nvPr/>
          </p:nvSpPr>
          <p:spPr>
            <a:xfrm>
              <a:off x="1685913" y="4648200"/>
              <a:ext cx="1676387" cy="17526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H="1">
              <a:off x="2295508" y="4648200"/>
              <a:ext cx="457196" cy="12192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V="1">
              <a:off x="2143110" y="5029200"/>
              <a:ext cx="152399" cy="4572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endCxn id="42" idx="0"/>
            </p:cNvCxnSpPr>
            <p:nvPr/>
          </p:nvCxnSpPr>
          <p:spPr>
            <a:xfrm>
              <a:off x="1295391" y="5486400"/>
              <a:ext cx="92391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 flipH="1" flipV="1">
              <a:off x="3362300" y="5257800"/>
              <a:ext cx="152399" cy="533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438499" y="5791200"/>
              <a:ext cx="8286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219192" y="5486400"/>
              <a:ext cx="83025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Source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43286" y="5802313"/>
              <a:ext cx="700082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Drain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438265" y="5045075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82785" y="52578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914511" y="52578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62089" y="52578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746238" y="5241925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114535" y="501015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638288" y="5081588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863712" y="5057775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381115" y="5241925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981186" y="48006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057385" y="45720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04986" y="43434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52588" y="4867275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752588" y="45720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2371708" y="4419600"/>
              <a:ext cx="238123" cy="1428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523989" y="4800600"/>
              <a:ext cx="152399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143"/>
          <p:cNvGrpSpPr>
            <a:grpSpLocks/>
          </p:cNvGrpSpPr>
          <p:nvPr/>
        </p:nvGrpSpPr>
        <p:grpSpPr bwMode="auto">
          <a:xfrm>
            <a:off x="1533525" y="4495800"/>
            <a:ext cx="1981200" cy="1600200"/>
            <a:chOff x="1533525" y="4724400"/>
            <a:chExt cx="1981200" cy="1600200"/>
          </a:xfrm>
        </p:grpSpPr>
        <p:sp>
          <p:nvSpPr>
            <p:cNvPr id="67" name="Arc 66"/>
            <p:cNvSpPr/>
            <p:nvPr/>
          </p:nvSpPr>
          <p:spPr>
            <a:xfrm flipH="1" flipV="1">
              <a:off x="3362325" y="5562600"/>
              <a:ext cx="152400" cy="2286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492" name="Group 141"/>
            <p:cNvGrpSpPr>
              <a:grpSpLocks/>
            </p:cNvGrpSpPr>
            <p:nvPr/>
          </p:nvGrpSpPr>
          <p:grpSpPr bwMode="auto">
            <a:xfrm>
              <a:off x="1533525" y="4724400"/>
              <a:ext cx="1828800" cy="1600200"/>
              <a:chOff x="1533525" y="4724400"/>
              <a:chExt cx="1828800" cy="1600200"/>
            </a:xfrm>
          </p:grpSpPr>
          <p:grpSp>
            <p:nvGrpSpPr>
              <p:cNvPr id="20493" name="Group 139"/>
              <p:cNvGrpSpPr>
                <a:grpSpLocks/>
              </p:cNvGrpSpPr>
              <p:nvPr/>
            </p:nvGrpSpPr>
            <p:grpSpPr bwMode="auto">
              <a:xfrm>
                <a:off x="1533525" y="4724400"/>
                <a:ext cx="1828800" cy="1600200"/>
                <a:chOff x="1533525" y="4724400"/>
                <a:chExt cx="1828800" cy="1600200"/>
              </a:xfrm>
            </p:grpSpPr>
            <p:grpSp>
              <p:nvGrpSpPr>
                <p:cNvPr id="20495" name="Group 137"/>
                <p:cNvGrpSpPr>
                  <a:grpSpLocks/>
                </p:cNvGrpSpPr>
                <p:nvPr/>
              </p:nvGrpSpPr>
              <p:grpSpPr bwMode="auto">
                <a:xfrm>
                  <a:off x="1533525" y="4724400"/>
                  <a:ext cx="1828800" cy="1600200"/>
                  <a:chOff x="1533525" y="4724400"/>
                  <a:chExt cx="1828800" cy="1600200"/>
                </a:xfrm>
              </p:grpSpPr>
              <p:cxnSp>
                <p:nvCxnSpPr>
                  <p:cNvPr id="73" name="Straight Arrow Connector 72"/>
                  <p:cNvCxnSpPr/>
                  <p:nvPr/>
                </p:nvCxnSpPr>
                <p:spPr>
                  <a:xfrm rot="16200000" flipH="1">
                    <a:off x="2214563" y="5100637"/>
                    <a:ext cx="762000" cy="9525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Arc 73"/>
                  <p:cNvSpPr/>
                  <p:nvPr/>
                </p:nvSpPr>
                <p:spPr>
                  <a:xfrm>
                    <a:off x="1533525" y="5257800"/>
                    <a:ext cx="1828800" cy="1066800"/>
                  </a:xfrm>
                  <a:prstGeom prst="arc">
                    <a:avLst>
                      <a:gd name="adj1" fmla="val 16200000"/>
                      <a:gd name="adj2" fmla="val 21266228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b="1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117725" y="5486400"/>
                    <a:ext cx="1149350" cy="64611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+mj-lt"/>
                      </a:rPr>
                      <a:t>increasing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+mj-lt"/>
                      </a:rPr>
                      <a:t> </a:t>
                    </a:r>
                    <a:r>
                      <a:rPr lang="en-US" b="1" i="1" dirty="0">
                        <a:solidFill>
                          <a:srgbClr val="FF0000"/>
                        </a:solidFill>
                        <a:latin typeface="+mj-lt"/>
                      </a:rPr>
                      <a:t>V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  <a:latin typeface="+mj-lt"/>
                      </a:rPr>
                      <a:t>GS</a:t>
                    </a:r>
                  </a:p>
                </p:txBody>
              </p:sp>
            </p:grpSp>
            <p:sp>
              <p:nvSpPr>
                <p:cNvPr id="72" name="Arc 71"/>
                <p:cNvSpPr/>
                <p:nvPr/>
              </p:nvSpPr>
              <p:spPr>
                <a:xfrm flipV="1">
                  <a:off x="2143125" y="5257800"/>
                  <a:ext cx="152400" cy="228600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/>
                </a:p>
              </p:txBody>
            </p:sp>
          </p:grpSp>
          <p:sp>
            <p:nvSpPr>
              <p:cNvPr id="70" name="Arc 69"/>
              <p:cNvSpPr/>
              <p:nvPr/>
            </p:nvSpPr>
            <p:spPr>
              <a:xfrm flipH="1">
                <a:off x="2295525" y="5257800"/>
                <a:ext cx="304800" cy="304800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</p:spTree>
    <p:extLst>
      <p:ext uri="{BB962C8B-B14F-4D97-AF65-F5344CB8AC3E}">
        <p14:creationId xmlns:p14="http://schemas.microsoft.com/office/powerpoint/2010/main" val="12247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562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Microsoft Equation 3.0</vt:lpstr>
      <vt:lpstr>PowerPoint Presentation</vt:lpstr>
      <vt:lpstr>Sample MOSFET I-V problem-Quiz 5 SP2013</vt:lpstr>
      <vt:lpstr>Sample MOSFET I-V problem-Quiz 5 SP2013</vt:lpstr>
      <vt:lpstr>Problem with “Square Law Theory”</vt:lpstr>
      <vt:lpstr>MOSFET Small Signal Model (Saturation Region)</vt:lpstr>
      <vt:lpstr>Transconductance and Output Conductance</vt:lpstr>
      <vt:lpstr>Channel Length Modulation</vt:lpstr>
      <vt:lpstr>Sub-Threshold Current</vt:lpstr>
      <vt:lpstr>Sub-Threshold Swing, S</vt:lpstr>
      <vt:lpstr>Drain Induced Barrier Lowering (DIBL)</vt:lpstr>
      <vt:lpstr>Questions regarding project?  Good luck to Quiz#5!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87</cp:revision>
  <dcterms:created xsi:type="dcterms:W3CDTF">2013-09-02T07:47:04Z</dcterms:created>
  <dcterms:modified xsi:type="dcterms:W3CDTF">2013-11-13T09:15:58Z</dcterms:modified>
</cp:coreProperties>
</file>