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68" r:id="rId4"/>
    <p:sldId id="269" r:id="rId5"/>
    <p:sldId id="270" r:id="rId6"/>
    <p:sldId id="267" r:id="rId7"/>
    <p:sldId id="271" r:id="rId8"/>
    <p:sldId id="272" r:id="rId9"/>
    <p:sldId id="273" r:id="rId10"/>
    <p:sldId id="274" r:id="rId11"/>
    <p:sldId id="275"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9988" autoAdjust="0"/>
  </p:normalViewPr>
  <p:slideViewPr>
    <p:cSldViewPr>
      <p:cViewPr>
        <p:scale>
          <a:sx n="80" d="100"/>
          <a:sy n="80" d="100"/>
        </p:scale>
        <p:origin x="-151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1-13T15:35:20.87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context xml:id="ctx1">
      <inkml:inkSource xml:id="inkSrc50">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1" timeString="2013-11-13T15:36:55.434"/>
    </inkml:context>
  </inkml:definitions>
  <inkml:trace contextRef="#ctx0" brushRef="#br0">2014 7769 41,'1'-21'27,"-2"9"-3,1 12-3,-3-23-2,3 23-3,-2-16-4,2 16-3,0 0-4,0 0 0,0 0-1,0 0-1,0 0-1,3 15 1,-2-5-1,0 9-1,0 0 1,1 8-1,-1 1 0,-1 3-1,1 4 1,-1 4-2,3 1 1,-1 5 1,-1 1-1,2 3 0,0 3 0,0 0 0,-1 1 0,1 1-2,-1 0 2,-1-5-2,2 1 2,-1-5-1,2-2 0,1-2 0,0-1 0,-1-4 2,1 1-1,-1 2 0,0-2 0,-2 2 1,-1 0-2,-2 1 1,0 0 0,-2-4 1,2 0-1,0-5 0,0-1 0,1-2 0,1 0 0,0-2 0,2 2 1,-2 1-1,-1 2 0,-1 3 1,-2 2-1,1 0 0,-3 3 1,1 0-1,-1-2 0,2 0 1,0-1-1,1-3 0,2 0 0,-1 1 0,1 0 0,1 1 1,-1 0-2,1 1 2,-1 1-1,-1 3 0,0 2 1,1-2 0,-2 1 0,1-3 0,-1 2 0,0-1 1,1 0-1,1 1 0,0-3-1,-1 3 1,1-1-1,0 1 0,0-2 0,0 2 1,0-2-1,0 1 0,-1-1 0,0-1 0,-1 1 0,2 2-1,-1-2 0,0 0 0,1-2 1,1-1-2,-1-1 2,1-1-1,1-2 1,0-3 0,-1 1 0,0 1 0,1 3 0,-4 1 0,2 1 0,-1 4 0,0 1 0,-1 2 1,0 0-1,0-1 0,1 1 0,0-4 0,1 0 0,0-3 0,0-3 0,1-2-1,0 1 1,-1-2-2,1 0 2,0 1-1,1-1 1,-1 2 0,0-1 0,0 0 0,0-1 0,2-1 1,1-1-1,-2-4 0,0-2 0,1-7-1,2 2-4,-5-16-29,0 0 0,0-30-1,-3-7-2</inkml:trace>
  <inkml:trace contextRef="#ctx0" brushRef="#br0" timeOffset="931.0931">1885 8028 49,'0'0'30,"0"0"3,0 0-8,0 0-5,0 0-5,0 0-5,0 0-3,0 0-2,-3 14-2,3-14-1,0 0 0,-6 12-2,6-12 1,0 0-1,0 0 0,-5 11 0,5-11 0,0 0-1,0 0 1,2-11 0,-2 11 0,3-20 0,1 5-1,0-1 2,0-4-2,3 0 1,-1-3 0,2-2 0,1 1 0,1 1 0,-1 1 0,0 4 0,1 2 0,-3 5 0,-7 11 0,13-13 0,-13 13 0,13 0 1,-13 0 0,17 10 0,-5-3 1,1 1 0,4 6 1,-1 0-1,1 8 1,-1-1 0,0 3-1,-4-1-1,-1-1-1,0 4-6,-11-9-29,9-3-3,-9-14 1,12 7-1</inkml:trace>
  <inkml:trace contextRef="#ctx0" brushRef="#br0" timeOffset="2584.2583">1747 7190 19,'0'0'26,"5"-15"0,-5 15 1,7-11-10,-6-3-3,-1 14-4,11-19-2,-11 19-3,16-15 0,-5 12 0,-11 3-1,22-5 1,-22 5-1,23 10 0,-23-10 0,21 24-1,-15-9 0,3 7-1,-7 1 0,4 5 0,-6 0 0,0 4 0,0 0-1,1 2 1,-1 0-1,4 1 0,1-5-1,2-2 1,2-2 0,2-7 0,2-7-1,4-7 1,2-12-1,1-8 1,4-9 0,-1-6-1,-1-7 1,0-3-1,-4-2 1,-4 2-1,-6 3 1,-6 6-1,-4 3 0,-4 5 0,-4 5 0,-1 5 0,-1 5 0,1 2 0,11 6 0,-16-3 1,16 3-1,0 0 0,0 0 1,4 13-1,-4-13 0,22 7 0,-1 1-4,-3-6-31,16-4-1,3-5 0,8-3-2</inkml:trace>
  <inkml:trace contextRef="#ctx0" brushRef="#br0" timeOffset="5056.5056">1069 11479 10,'0'0'19,"0"0"2,13-9-4,-13 9 0,0 0-2,0 0-1,0 0-1,16 1-2,-16-1-2,17-5-1,-17 5-3,25-6-1,-9 2-2,6 2-2,0-1 0,4 2 0,3 1 0,4-1 0,6 2 0,3-2-1,6 1 1,5 0 0,2 0 0,3 0 0,6 1 0,-2-1-1,3 1 0,-1 2 0,4-1 1,-1 1-1,3 0 0,4-1 0,-1 1 0,-1 0 0,2-1 0,-2-1 0,3 3 0,-1-3 0,1 0 0,0 0 1,5 1 0,-2-1-1,4 1 1,-2 0 0,1-1 0,-1 1 0,-3 1-1,-2-2 1,-2 1 0,0-2 0,0 4 0,1-3 0,-2 2 0,0-1 0,-1 0 0,-1 2 0,0-2 0,1 1 1,-2-2-1,0-1 0,1 1 0,2-1 0,4 0 0,3 0 0,0-1 0,-1 0 1,3 0-1,1-1 0,0-1 0,2 0 0,-1 0 1,1-1-1,3-1 0,1 0 0,-1-1 1,-3 1 0,0 1-1,2 0 0,-3 2 1,-2-1-1,1 3 0,0 0 0,1 1 1,1-1-1,0 2 0,1-1 0,-4-1 1,1 0-1,-1-3 1,-1 1 0,2-2 0,1 3-1,-4-4 2,1 2-1,-1-3 0,2 2 1,-6-2-1,2 2 1,-6-3-1,2 2 1,0-2-1,4-1 1,-4 1 0,3 0-1,-1-3 1,2 3-1,-5-3 0,-2 2 0,-4 0-2,-5 1-1,-1 8-8,-16-10-10,2 13-1,-15-5-6,-3 1-6,-2 4 0,-7-5 1</inkml:trace>
  <inkml:trace contextRef="#ctx0" brushRef="#br0" timeOffset="5748.5746">8156 11127 23,'0'0'29,"1"-14"-1,-1 14 1,0 0-11,-3-11-5,3 11-4,0 0-2,0 0-3,0 0 1,0 0 0,0 0-1,13 13 1,1-6-2,6 8 0,2-3 0,5 6 1,-2-2-1,3 6 0,-8-1 0,0 4 1,-10-2-2,-4 4 1,-11-3 0,-5 4-1,-12 0 0,-6 0-1,-9 2-1,0-2 0,0 9-15,9-17-22,6-6 0,22-14-2,0 0 1</inkml:trace>
  <inkml:trace contextRef="#ctx0" brushRef="#br0" timeOffset="6999.6999">8967 11228 32,'2'-13'27,"-2"13"1,11-16 1,-10 4-14,-1 12-5,0 0-4,0 0-1,0 0-1,-11-5-1,-1 9-2,-3 5 0,-3 0-1,-3 3 0,-1 1 0,-2 2 1,-2-1-1,1 3 1,0 0-1,5-1 1,1 1-1,6 0 1,4-1 0,7 1 1,5-4-1,7 2 1,4-5-1,5 3 2,0-6 0,4 2-1,-4-3 1,3 0-1,-8-4 1,0 3-1,-14-5 1,12 4-2,-12-4 1,0 0-1,0 0-1,-19 14 1,8-8-1,-2 4 0,-2 0 0,0 3 0,2 2 0,2 2 1,2 1 0,6 4 1,1-4 0,6 3 0,3-4 2,8 0-1,2-7 1,8 0-2,1-11 0,5-8-8,7 1-30,-4-7-1,3-3-1,-2-5-2</inkml:trace>
  <inkml:trace contextRef="#ctx0" brushRef="#br0" timeOffset="20705.0703">7307 8974 11,'3'-13'28,"9"6"2,-12 7-4,15-13-5,0 14-4,-15-1-4,18-4-2,-18 4-4,20 9-1,-14 2-2,5 10-1,-6 3 0,1 6-1,-4 3 0,2 4-1,-2-2 0,3-2-1,0-7 0,4-8 1,2-9-1,3-8 0,3-11 1,2-7-1,-1-7 1,-1-4 0,-2-4 0,-3-1-1,-6 0 1,-2 1-1,-7 4 1,-1 5-1,-3 5 1,-1 2-1,-1 6 0,9 10 0,-16-4 0,16 4 1,-3 14-1,3-14 1,17 22-1,0-11 1,7 0-3,1-13-13,11 7-21,2-8-1,4-3 0,-2-1 0</inkml:trace>
  <inkml:trace contextRef="#ctx0" brushRef="#br0" timeOffset="21124.112">7903 9042 44,'0'0'33,"-12"11"0,12-11 0,-16-1-20,10 12-5,-8-5-5,3 5-1,-4-3 0,3 3 0,0-1-1,12-10 0,-16 17-1,16-17 1,-1 17-1,1-17 1,11 20 0,-2-5 1,-1-2 1,1 5-1,-3-2 1,2 4 0,-7-7-1,0 3 1,-4-4-1,-4-1 0,7-11-2,-18 11-1,18-11-2,-23-4-21,23 4-12,0 0-2,-9-21 1,13 7-1</inkml:trace>
  <inkml:trace contextRef="#ctx0" brushRef="#br0" timeOffset="21808.1806">8077 9218 36,'0'0'30,"0"0"0,6-17 1,-7 5-23,1 12-2,2-21-2,-2 21-1,-1-22 0,1 22 0,-7-18-2,7 18 0,-15-7-1,4 9 1,-2 3-1,0 7 2,0 2 0,2 3 0,0-2-1,5 4 1,2-6 0,7 0-1,-3-13 0,13 15-1,-1-14 1,3-1-1,-3-1 0,2 0 1,-14 1 1,18-3-1,-18 3 1,12 1-1,-12-1 1,0 0-1,0 0 0,17 3 0,-17-3-1,22-7 0,-7 2 0,1-4 0,2-1-1,1-2 1,0-1 0,-2-4 0,-3-2 0,1-3 0,-1-4 0,-2 1 0,-2-4 1,-2-2-1,1 2 1,-2-1-1,0-1 0,-2 5 0,0 4 0,-3 9 0,-2 13 0,0 0 0,2 18 0,-6 15 2,-3 9 0,-2 10 0,-3 4 0,2 1 1,-1-4 0,5-2-2,2-9 1,4-11-4,8-4-4,-8-27-24,12 15-7,-12-15-1,18-7 0</inkml:trace>
  <inkml:trace contextRef="#ctx0" brushRef="#br0" timeOffset="22024.2022">8129 9135 64,'0'0'38,"-2"-11"-2,13 8 2,5-6-29,13 9-3,0-3-4,8-2-3,18-1-35,-9 2 0,4-3-2,0 1 0</inkml:trace>
  <inkml:trace contextRef="#ctx0" brushRef="#br0" timeOffset="23085.3083">4784 8752 26,'0'0'28,"0"0"0,0 0 0,7 23-12,-12-10-6,6 9-5,-4 1-2,1 5-2,2 8-8,0 2-21,-3-4-1,4 6 0,-1-8 0</inkml:trace>
  <inkml:trace contextRef="#ctx0" brushRef="#br0" timeOffset="23273.3271">4806 9343 37,'-3'14'29,"7"7"-1,-5 0-7,-1-4-8,6 2-6,-4-1-5,-1-4-10,0-3-19,6 6-1,-5-17 0,6 22 0</inkml:trace>
  <inkml:trace contextRef="#ctx0" brushRef="#br0" timeOffset="23573.3571">4864 10089 15,'9'31'19,"-13"-12"1,8 8-7,-4 2-6,-1 0-3,-2 2 1,1-2-2,-1-1 1,2 3-4,0-5-6,-2-6-13,11 11-1,-11-13-1,13 12 1</inkml:trace>
  <inkml:trace contextRef="#ctx0" brushRef="#br0" timeOffset="23873.3871">4872 11529 16,'-3'17'7,"2"2"-6,3 3-9,-2-22-3,2 32 7</inkml:trace>
  <inkml:trace contextRef="#ctx0" brushRef="#br0" timeOffset="25053.5051">4901 10783 26,'-5'36'30,"4"13"-1,-2-1-1,2 9-10,2 11-32,-4-19-6,10 5-5,-7-14-5</inkml:trace>
  <inkml:trace contextRef="#ctx0" brushRef="#br0" timeOffset="26089.6087">4958 11928 50,'0'0'33,"0"0"2,0 0-1,-3-19-15,3 19-7,0 0-5,-13-12-4,2 5-1,11 7-1,-22-10 0,10 6-1,-2 4 0,-2 1 0,-3 4-1,1 3 1,-1 1 0,-1 1-1,4 3 0,0 1 1,7 0-1,0 1 1,7-1-1,2-1 0,7-1 1,-7-12 0,22 15-1,-8-10 2,1 0-1,1-4 0,-4 1 1,-1 0-1,-11-2 1,12 7 0,-12-7-1,-2 16 1,-4-3-1,-3 3 0,-3 4-1,-1 1 1,-1 4-1,1 1 1,1 1 0,2-1 0,3-2 0,3-1 1,3-5 0,6 0 1,3-5 0,5-3 0,5-8-1,5-6 0,6-3-4,-5-11-31,12-1-1,-3-5-1,0 0 0</inkml:trace>
  <inkml:trace contextRef="#ctx0" brushRef="#br0" timeOffset="26511.6508">5155 12157 64,'-12'8'34,"12"-8"1,0 0-1,-15 4-18,1-9-9,14 5-3,-15 7-2,15-7-1,-21 15 0,10-6-1,11-9 1,-17 20-1,17-20 0,-6 17 0,6-17 0,8 18 0,-8-18 0,20 19 1,-10-8-1,0 3 2,-1 0-1,-2 2 1,-4-1-1,-3 2 1,-4-4-1,-3 2 1,-3-3-1,-2-4-1,1 1-3,-4-13-27,15 4-6,-10-17-1,15 0 0</inkml:trace>
  <inkml:trace contextRef="#ctx0" brushRef="#br0" timeOffset="27232.723">5318 12302 50,'-6'12'31,"6"-12"1,0 0-1,0 0-18,-11-4-6,11 4-2,-2-16-2,2 16 0,0-23-1,0 12-1,-1-1 0,1 12-1,-4-19 1,4 19-1,0 0 0,-17-3 0,17 3-1,-17 19 2,6-4-1,0 2 0,1 1 0,3-2 1,2-2-1,2-3 1,3-11-1,8 12 0,-8-12 0,16 2 0,-16-2 0,18-4 0,-18 4 2,19-1-1,-19 1 1,16 5 0,-16-5 0,11 8 1,-11-8-1,0 0 0,16 12-1,-16-12 0,20-2-1,-7-4 1,3-4-1,2-6 0,2-3 0,0-3 0,-1-4 0,-2-1 0,-1-4 0,-4-2 0,-1 1 0,-1-2-1,-3-2 2,0 1-1,1 1 0,-3 6 0,-2 4 0,1 6 0,-3 7 0,-1 11 0,0 0 1,0 25 0,-4 3 1,1 11 2,-5 6-1,4 9 1,-4 0-1,5 7 0,-2-4 0,3-4-2,2-5-1,2-12-3,6 0-6,-9-16-29,11-8-2,-10-12 1,13-8 1</inkml:trace>
  <inkml:trace contextRef="#ctx0" brushRef="#br0" timeOffset="27429.7427">5411 12188 99,'20'-7'38,"-1"-3"0,9 14-5,-1-9-32,4-1-35,3 1-3,-5-3-2,2-5 0</inkml:trace>
  <inkml:trace contextRef="#ctx0" brushRef="#br0" timeOffset="28884.8882">2732 10718 42,'6'-12'31,"-6"12"1,0 0 0,-4-14-10,4 14-4,0 0-4,0 0-5,0 0-3,-6 19-1,6-19-2,-5 21 0,3-6-1,2 7 0,-1 4 0,2 3-1,0 0 0,2 2 0,0-1 0,1-2-1,0-3 1,0-3 0,0-5-1,0-5 0,-3 0 0,-1-12 1,4 17-2,-4-17 2,0 0-1,2 14 0,-2-14 0,0 0 0,0 0 0,0 0 0,0 0 0,0 0 1,-17 8-1,17-8 0,-20-1 0,3-3 1,-2 3 0,-2 0-1,-2 1 0,0 0 0,0 2 0,1 1-1,2 1 0,5 1-3,11 10-9,4-15-25,0 0 0,0 0 0,32-17-2</inkml:trace>
  <inkml:trace contextRef="#ctx0" brushRef="#br0" timeOffset="39845.9842">3092 10730 52,'0'0'32,"0"0"2,6-15-2,-6 15-12,0 0-6,0 0-5,-11-2-3,11 2-3,-17 8-2,5 0 1,-3 1-2,-1-1 0,3 2 0,-2-2 0,4 1-1,11-9 1,-10 12-1,10-12 1,0 0-1,20 17 1,-9-6 1,5 2-1,-3 2 2,3 3-1,-5-3 1,1 4 0,-7-6 0,1 4 0,-6-6-1,-2 0 1,2-11-1,-14 18 0,14-18-1,-20 15 0,20-15-2,-23 8-6,23-8-28,0 0 0,0 0-2,3-27 1</inkml:trace>
  <inkml:trace contextRef="#ctx0" brushRef="#br0" timeOffset="40073.0069">3282 10517 63,'0'0'36,"0"0"1,-1 20 0,1 11-12,-10-11-12,13 19-5,-10 4-4,2 8-3,0 0-4,-5-13-23,9 4-12,0-13 0,5-5 0,1-13-1</inkml:trace>
  <inkml:trace contextRef="#ctx0" brushRef="#br0" timeOffset="40357.0352">3345 10849 61,'0'0'32,"6"19"-1,-6-19-1,19 16-23,-19-16 0,21 7-3,-21-7 0,24-11 0,-14-1-2,2-1 1,-4-4-1,0 3 1,-4-3-1,-2 3 1,-3 1-2,1 13 2,-16-12-2,5 13 0,-2 4 0,-3 4-1,0 9-2,-2-6-10,2 10-22,5-3-1,5-2 0,3-5 0</inkml:trace>
  <inkml:trace contextRef="#ctx0" brushRef="#br0" timeOffset="40768.0764">3531 10807 48,'6'14'33,"1"6"0,-3 3 2,-2-5-14,4 22-6,-14-11-6,6 11-5,-5-7-1,1 0-1,-2-5-2,1-6 0,1-8-1,6-14 1,0 0-1,-4-13 0,8-7 0,0-9-1,2-2 1,0-8 0,2 0 1,0 1 0,1 3-1,1 6 3,1 5-1,1 9 2,-2 1 0,2 14 1,-12 0 0,19 14-1,-16 0 1,2 5-2,-6 2 1,-2 3-3,-3 1 0,-2-3-4,5 9-13,-4-20-20,7-11-1,0 0 0,0 0-1</inkml:trace>
  <inkml:trace contextRef="#ctx0" brushRef="#br0" timeOffset="41101.1095">3730 10832 70,'10'17'33,"-10"-17"0,0 0 1,16 14-25,-16-14-2,10-14-2,-3 3-4,0-4 1,2 1-2,-3 0 1,0 0-2,-5 3 1,-1 11-1,-5-13 1,5 13 0,-13 0 0,13 0 2,-18 18-1,6-3 3,5 9 1,-5-1 0,10 9 0,-4-6 0,7 6-2,0-8 1,9-6-3,7-3-5,-17-15-33,35 2-2,-9-11 1,3-2-2</inkml:trace>
  <inkml:trace contextRef="#ctx0" brushRef="#br0" timeOffset="41371.1366">3982 10666 89,'0'0'36,"0"0"-1,-4 12 1,4-12-31,16 0-2,-4 3-6,-12-3-31,21-3-1,-6-3 0,-2 0-1</inkml:trace>
  <inkml:trace contextRef="#ctx0" brushRef="#br0" timeOffset="41580.1576">3999 10814 79,'0'0'35,"0"0"0,0 0 0,0 0-26,22-1-4,-8 0-16,5-8-23,-3 1 0,1-1-1,-1 1 0</inkml:trace>
  <inkml:trace contextRef="#ctx0" brushRef="#br0" timeOffset="42341.2335">3982 11227 15,'0'0'26,"0"0"-1,0 0 1,19-4-12,-10-10-3,5 3-4,-3-11-2,7 2-1,-6-6 0,5 0-2,-5-4 1,3 1-1,-1-6 0,1 1 1,-2-3-1,1 2-1,-2-1 0,1 4 0,-3 4 0,1 7 3,-7 2-1,-4 19 0,6-16 1,-6 16 1,0 0 0,-2 22 0,-5-9-1,4 9-1,-2-1 0,2 6 0,-4-2-1,6 3 1,-4-3-1,5 1-2,0-8 1,5-3 0,-5-15-1,16 7 0,-4-13 0,3-6-1,2-5 1,0-4-1,-3-6 0,1 1 1,-3 2 0,-2 2 0,-1 2 0,-3 6 2,-3 2-1,-3 12 1,0 0 1,0 0-1,5 15 2,-2 7-1,-3 0 1,3 5-1,2 2 0,6-5-4,12 8-27,-5-20-9,6-2-3,0-12 0</inkml:trace>
  <inkml:trace contextRef="#ctx0" brushRef="#br1" timeOffset="63593.3587">2064 11430 14,'0'0'10,"0"0"0,9-11 1,-9 11-1,0 0-1,0 0 0,0 0-2,0 0-1,0 0 1,0 0-1,0 0 1,0 0 0,0 0-1,0 0 0,0 0-1,0 0-1,0 0-1,0 0-1,0 0-1,0-15 0,0 15-1,2-13 1,-2 13-1,6-20 0,-2 3-2,6 1-2,-4-10-5,6-1-14,4 3-4,-8-8 0,10 8 0</inkml:trace>
  <inkml:trace contextRef="#ctx0" brushRef="#br1" timeOffset="64058.4052">2208 10983 30,'-1'-11'26,"1"11"2,5-12-7,-5 0-5,0 12-4,6-20-5,-6 20-3,11-19-2,-11 19-2,12-16-1,-8 3-6,-4 13-13,21-12-7,-19-1-1,-2 13 0</inkml:trace>
  <inkml:trace contextRef="#ctx0" brushRef="#br1" timeOffset="64473.4467">2343 10732 34,'0'0'29,"1"-11"0,-1 11-1,0 0-8,1-19-7,-1 19-4,5-18-4,-5 18-2,7-24-1,-2 8-1,0-2-1,1-1 0,1 0 0,1-1-2,0 6-1,-3-6-4,6 11-6,-8-8-10,1 4-7,-4 13-1,14-20 1</inkml:trace>
  <inkml:trace contextRef="#ctx0" brushRef="#br1" timeOffset="64887.4881">2505 10318 43,'0'0'31,"5"-15"0,-3 3 0,-2 12-12,8-24-5,-8 24-6,12-27-3,-3 14-2,-2-3-2,0 0-3,3 4-3,-5-10-10,8 9-17,-4 2-2,-9 11 0,13-20 1</inkml:trace>
  <inkml:trace contextRef="#ctx0" brushRef="#br1" timeOffset="65254.5248">2733 9911 35,'0'0'29,"3"-15"1,-3 15-7,0 0-5,1-20-6,-1 20-4,7-15-2,-7 15-3,12-20-1,-4 6-1,-1-2-1,3-3-2,4 7-6,-5-6-21,4-5-2,3 7-1,-4-5 1</inkml:trace>
  <inkml:trace contextRef="#ctx0" brushRef="#br1" timeOffset="65590.5584">2964 9542 39,'0'0'30,"5"-15"1,-5 15-9,6-18-6,7 13-4,-8-10-5,11 0-7,0-4-29,6 5-1,-5-8-3,9 4 1</inkml:trace>
  <inkml:trace contextRef="#ctx0" brushRef="#br1" timeOffset="66853.6847">3207 9298 46,'0'0'32,"0"0"1,8-13-8,4 10-7,-13-14-7,16 11-3,-10-7-4,8 6-1,-2-2-2,1 2-1,3 4-4,-15 3-4,33-1-14,-18 0-12,2 0 0,1-1-1,-1-1 2</inkml:trace>
  <inkml:trace contextRef="#ctx0" brushRef="#br1" timeOffset="67237.7231">3548 9174 20,'0'0'31,"13"-13"2,-13 13-1,19-4-12,-14-7-4,15 14-4,-7-11-4,13 8-3,-2-6-2,7 5-1,3-1-3,0-6-5,12 5-27,-5-3-1,-4-3-1,-1 2 0</inkml:trace>
  <inkml:trace contextRef="#ctx0" brushRef="#br1" timeOffset="67618.7611">4009 9104 37,'19'8'32,"-8"-9"1,5 4-1,8 4-18,-3-13-3,16 2-6,2 0-12,1-5-24,3-9-1,2 3-1,-3-4 0</inkml:trace>
  <inkml:trace contextRef="#ctx0" brushRef="#br0" timeOffset="79757.975">2040 11501 15,'0'0'19,"0"0"0,0 0-4,6-11-3,-6 11-3,0 0-1,6-11-2,-6 11 1,0 0-1,11-8 0,-11 8-1,0 0 0,7-15 0,-7 15-2,0 0 0,14-16-1,-14 16-1,13-17-1,-5 5 1,1 0-1,2-2 0,0-1 0,1 0 0,1 0 0,0 1 1,-1 0-1,1 0 0,-4 1 0,3 0 1,1-3 0,0-2-1,3 0 0,1-3 1,3 0-1,-1-2 0,3 0 0,-1 1 0,1 0 0,-3 2 0,0 2 0,-3-1 1,-2 2-1,0 2 0,-3 1 0,0 0 0,0 0 0,0 2 0,0-4 0,-2 4 0,3-4 1,-2 3-1,2-3 0,1-1 0,-2 2 1,2-1-1,-3 4 0,2-2 0,-3 3 0,3-1-1,0 0 1,-1 2 0,1-3-1,2 0 1,0-2 0,0 1 0,2-3-1,-1 0 1,0-2 0,3 1 0,-2-2 0,5-1 0,-3 0-1,3-1 1,-1-1 0,2 0 0,-2 3-1,2 0 1,-2 3 0,-1-1 0,1 0 0,-1 1 1,1-1-1,-2 1 0,2-2 0,-1 0 0,2 1 0,-1-2 0,2 3 0,0-2 0,-1-2-2,0 2 2,0-1-1,-1 2-2,-2 0 2,-2 2-1,-2-2 1,2 0-1,-2 1 3,0 0-3,0-1 2,2-2 0,1 1-1,3-3 1,1 0-1,1 1 1,3-2-1,-1 0 1,3-1 0,0 2 0,-3-2 0,2 3 0,-2 1 0,2-2 1,-2 2-1,2-1 0,-2 0 0,3-1 0,0 3 0,0-2 1,0 0-2,-2 3 2,0 1-2,-5 3 2,1 0-1,-4 2 0,0 1 0,-2 0 0,0 0 0,-1 0 0,0 1 0,-1-1 0,1 1 1,-1-1-1,-1 1 0,-1 2 1,0 0 0,-11 8 0,20-15-1,-9 6 1,0 1-1,2-3 1,2 0-2,2 0 1,0-1 0,0 0 0,0 1 0,-2 2-1,-2 2 1,-2 0 0,-11 7 1,17-11-2,-17 11 2,12-8-1,-12 8 1,13-7 0,-13 7 1,12-7-1,-12 7 1,13-7-1,-13 7 1,14-9-1,-14 9 1,14-10-1,-14 10 0,19-11-1,-19 11 1,19-10-1,-7 3 1,-1 1-1,0 2 0,-11 4 1,19-10-1,-19 10 1,14-6 0,-14 6-1,11-6 0,-11 6 1,13-5-1,-13 5 0,12-6 1,-12 6-1,14-6 1,-14 6-1,14-5 0,-14 5 1,14-7 0,-14 7-1,16-7 1,-16 7-1,19-8 0,-19 8 0,19-8 0,-19 8 1,18-8-2,-18 8 2,16-6-2,-16 6 1,14-5 0,-14 5 0,0 0 1,13-2-1,-13 2 0,0 0 0,11-1 0,-11 1 0,0 0 1,0 0-1,14-2 0,-14 2 0,0 0 1,0 0-1,11-3 1,-11 3-1,0 0 1,0 0-1,0 0 0,12-1 0,-12 1 0,0 0 0,11-3 0,-11 3 0,0 0 1,13-3-1,-13 3 0,0 0 0,11-3 0,-11 3 0,0 0 0,0 0 0,14-4 0,-14 4 0,0 0 0,11-3 0,-11 3 0,0 0 0,0 0 0,12 0 0,-12 0 0,0 0 0,0 0 0,13-1 0,-13 1 0,0 0 0,12-4 0,-12 4 0,0 0 0,13-2 0,-13 2 0,0 0 0,11 0 0,-11 0 1,0 0-1,0 0 0,12 0 0,-12 0 0,0 0 0,0 0 0,11-2 0,-11 2 0,0 0 0,0 0 0,0 0 0,0 0 0,12 0 0,-12 0 0,0 0 0,0 0 0,11-1 0,-11 1 0,0 0-2,16 0-21,-16 0-10,0 0-1,11-10 0</inkml:trace>
  <inkml:trace contextRef="#ctx0" brushRef="#br0" timeOffset="82438.2428">4861 9110 19,'0'0'14,"0"0"-1,15-7-1,-15 7-2,16-2 0,-3 4-1,-13-2-2,25-4 1,-14-1-2,9 5 0,-7-6-1,5 6 0,-5-6-1,4 6-2,-6-2 0,3 2-1,-1-3-1,0 3 1,-1-1-1,3 0 1,-1-1 0,2 1-1,-1 0 1,0 1-1,-1-1 1,0 1-1,-1 1 0,1 0 0,-1-1 0,-1-1 0,2 1 1,0 1-1,0-2 0,-1 1 0,3 1 0,1-1 0,1 3 0,4-2 0,2 0 0,0 0 0,2 1 0,2-1 0,-4-1 1,2 1-1,-4 0 1,1-1 0,-5 0-1,2 1 1,-4 1-1,-2-2 1,0 1-1,-2 0 0,0 0 0,-1-1 0,0 1 0,0-2 1,4 1-1,-2-1 1,4 0-1,0 1 0,2-3 0,1 1 1,0 1-1,-1 1 0,0-1 0,0 1 0,0 0 0,-2 0 0,2 0 0,1 2 0,2-2 0,0 0 0,2-1 0,-1 0 0,4-1 0,0 0 0,1-1 0,-2-1 1,-2 1-1,-2 1 0,-4-1 0,-1 2 0,-3 2-1,-3-1 1,-11 0 0,16 3 0,-16-3 0,19 1 0,-8-1 0,1-1 0,1 1 1,0-1-1,0 1 0,2 0-1,-1 1 1,-1-1 0,0 1 0,2-1 0,0-1 0,1-2 0,1 2 0,1-3 0,0 1 0,-1 0 0,0 2 0,-1-1 0,-1 1 0,0-1 0,-4 1 0,1-1 0,0 0 0,-1-1 0,-11 3 0,19-5 0,-19 5 1,18-2-2,-18 2 1,11-3 1,-11 3-2,11 1 1,-11-1 0,12-1 0,-12 1 1,17 0-1,-17 0 0,19-4 0,-6 2 0,-13 2 0,18-5 0,-18 5 0,17-2 0,-17 2 0,13-1-1,-13 1 1,0 0 0,13 2 0,-13-2 0,0 0 0,11 2 0,-11-2 0,0 0 0,12 3 0,-12-3 0,11 1 0,-11-1 0,12 1 0,-12-1 0,15 1 0,-15-1 0,13 2 0,-13-2 0,11 1 0,-11-1 0,0 0 0,13 0 0,-13 0 0,0 0 1,13 0-1,-13 0 0,11 2 0,-11-2 0,12 2 0,-12-2 0,17-2 1,-6 1-1,0 1 0,-11 0 0,22-4 0,-11 2 1,-11 2-1,18-2 0,-18 2-1,15 1 1,-15-1-3,12 7-6,-12-7-21,0 0 0,6 13-1,-6-13 0</inkml:trace>
  <inkml:trace contextRef="#ctx0" brushRef="#br1" timeOffset="88685.8677">2876 9298 22,'0'0'17,"0"0"-2,0 0-1,-6 12-3,6-12 0,0 0-1,0 0-1,-5 16-3,5-16 0,0 0-1,0 0 0,-5 14-1,5-14 1,0 0-2,0 0 1,0 0 0,0 0 0,0 0-1,-11-1 0,11 1 0,0 0-1,-8-13 0,0-2-1,2-3 1,-4-10-1,2-6 1,-4-11 0,2-4-1,-1-13 1,6-3 0,0-6 0,5 3-2,3 0 1,3 7-2,5 9-1,-4-2-5,10 18-28,-6 9 2,-4 13-2,-7 14 1</inkml:trace>
  <inkml:trace contextRef="#ctx0" brushRef="#br1" timeOffset="89158.9148">2626 9202 4,'0'0'27,"0"16"1,0-16 2,5 19-10,8 1-3,-4-9-4,13 9-3,-9-8-2,13 8-2,-8-9-1,6 5-2,-7-9 0,2 0-1,-7-6 0,1 2 1,-13-3-1,24-6 0,-24 6 1,23-20-1,-11 2 0,3-4-1,4 0-8,-5-10-27,10-4-1,2-1-1,3-8 0</inkml:trace>
  <inkml:trace contextRef="#ctx0" brushRef="#br1" timeOffset="89938.9928">2705 8036 35,'0'0'29,"-2"17"2,2-3 0,3 15-15,-9-10-3,11 19-3,-10-9-3,8 13-1,-6-12-3,3 2-1,-2-8-1,2-6-1,1-7 0,-1-11-1,0 0 1,12-22-1,-2 2 0,1-2 0,1-3 1,2 2 0,-1 3 0,0 3 0,0 6 1,-1 8 1,-12 3 0,21 13 1,-13-1-1,4 7 2,-6-1-1,3 5 0,-4-3-1,0-2-3,6 3-12,-11-21-22,16 11 0,-16-11-1,18-15 0</inkml:trace>
  <inkml:trace contextRef="#ctx0" brushRef="#br1" timeOffset="90119.011">3043 8220 70,'-1'15'37,"1"-15"0,-1 14 0,1-14-20,-2 20-9,2-20-5,-6 17-5,14-2-19,-8-15-15,0 0 0,0 0-2,12 4 1</inkml:trace>
  <inkml:trace contextRef="#ctx0" brushRef="#br1" timeOffset="90270.0261">3037 8151 84,'-12'-4'36,"1"2"0,11 2-3,-15 1-34,15-1-30,0 0-3,3-13-1,-3 13-2</inkml:trace>
  <inkml:trace contextRef="#ctx0" brushRef="#br1" timeOffset="90751.0742">3241 8247 32,'0'0'28,"0"0"1,10-17 0,-7 0-19,-3 17-1,9-29-1,-9 29-1,7-27-1,-7 27 0,4-17-2,-4 17 0,0 0-1,0 0 0,-12 4 0,12-4-1,-16 18-1,7-6-1,1 0 1,0 1-1,1 2 0,2-3 1,5-12-2,-4 16 1,4-16-1,0 0 1,18-1-1,-18 1 1,22-5 0,-10 4 2,0-1 0,1 7 2,-13-5-1,19 21 1,-14-10 1,-1 8-1,-5-2 0,0 6-1,-5-2-2,0 6 0,-3-4-1,-2-7-1,6 5-8,-10-13-28,15-8 1,0 0-2,-5-26 1</inkml:trace>
  <inkml:trace contextRef="#ctx0" brushRef="#br1" timeOffset="91119.111">3420 7914 75,'14'3'35,"-13"9"2,1 12-1,-6 2-28,8 14 0,-12-3-2,8 11-1,-7-7-3,2-2-1,-1-7-1,1-8 0,7-9-1,-2-15-1,11-6 0,-1-8-1,4-1 1,0-3 0,1 5 1,-1 3 1,-3 7 0,0 8 2,-11-5 0,15 23 0,-12-7-1,1 1 1,1-1-3,-5-16-7,12 7-28,-12-7 0,14-8-1,-14 8 0</inkml:trace>
  <inkml:trace contextRef="#ctx0" brushRef="#br1" timeOffset="91699.169">3667 8201 49,'0'0'31,"15"-5"2,-15 5-1,14-17-21,-3 16-3,-10-12-2,-1 13-2,10-18-2,-10 18 0,9-20-1,-7 9-1,-2 11 1,-1-18-1,1 18 1,-7-11-1,7 11 1,-11-2-1,11 2 1,-14 8 1,14-8 0,-13 23 1,5-10 0,7 10 1,-4-2 0,5 4-1,0-4-1,4 1 1,2-8-3,-6-14-1,24 10-3,-13-26-6,18 9-8,-17-25-6,16 17-1,-14-19 2,18 19 7,-17-12 6,7 15 7,-3 6 6,-10-5 11,13 21 8,-22-10 2,24 13-2,-24-13-6,17 19-5,-17-19-4,14 17-3,-14-17-1,8 15-1,-8-15-2,0 0 1,6 12-1,-6-12 0,0 0 1,0 0-1,0 0 0,15-21 0,-5 5 0,1-7-3,12 5-20,-5-14-13,3 2 0,3-4 0,6 4-1</inkml:trace>
  <inkml:trace contextRef="#ctx0" brushRef="#br1" timeOffset="92630.2619">4245 8490 25,'-1'15'27,"1"-15"4,0 0 0,0 0-18,11-14-2,6 3 0,-9-21 1,11 7-4,-7-16-1,10-1-4,-5-5 1,5 6-3,-5-1 0,1 5 0,-5 4 0,-1 8-1,-3 5 1,-3 6-1,-6 14 0,6-13 1,-6 13 0,0 0-1,0 0 1,-1 21-1,-2-6 1,1 4 0,-2 2 0,3 4 0,-2-1 0,3 1 0,0-6 0,5-2-1,-5-17 1,19 10-1,-6-17 0,3-6 0,4-6 0,-1-4-1,1-1 1,-2-3-1,-2 4 1,-3 3 0,-3 5 0,-2 3 0,-8 12 0,8-14 1,-8 14-1,0 0 2,1 14 0,3-1 1,-6 3 0,6 7 0,-4 0 0,5 5-1,-1-3-1,-1-4-2,10 7-17,-13-28-20,20 18 1,-20-18-2,25-6 0</inkml:trace>
  <inkml:trace contextRef="#ctx0" brushRef="#br1" timeOffset="94051.4041">5068 8083 38,'0'0'31,"0"0"0,0 0 2,0 13-17,0-13-2,16 16-2,-16-16-5,28 20-1,-7-13-3,6 1 0,2-4-4,0-11-6,8 3-27,-4-6-1,0-4 0,-3-1 0</inkml:trace>
  <inkml:trace contextRef="#ctx0" brushRef="#br1" timeOffset="94382.4371">5302 8013 26,'-11'-11'31,"11"11"1,0 0 1,3 11-12,-3-11-4,16 14-4,-16-14-6,30 24-1,-10-11-2,5 6-1,-1-6 0,0 6 0,-6-7 0,1 7-1,-10-1-1,-4 3 1,-11 1-1,-4 1-1,-5 1-2,-7-9-7,9 3-27,-1-8 0,14-10-1,0 0-1</inkml:trace>
  <inkml:trace contextRef="#ctx1" brushRef="#br1">16667 13428,'0'0,"0"0,0 0,0 0,0 0,0 0,0 0,0 0,0 0,0 0,0 0</inkml:trace>
  <inkml:trace contextRef="#ctx0" brushRef="#br1" timeOffset="94831.482">5770 7732 51,'0'0'33,"0"0"0,10 27-1,-16-10-14,15 28-3,-14-5-5,12 18-4,-10 0-1,7 8-2,-5-5-3,1-13-6,11-4-30,-5-16 0,7-12 0,3-18-1</inkml:trace>
  <inkml:trace contextRef="#ctx0" brushRef="#br1" timeOffset="95127.5117">5980 8132 74,'-1'17'33,"2"-1"0,-1 9-9,0-25-16,7 20-1,-7-20-4,14 2 0,-14-2-1,22-22-1,-10 2 0,2 1 1,-4-3-1,-2 1 1,-5 2-1,-4 6 0,1 13-1,-18-5 1,2 13 0,-4 11-1,0 2-1,0 0-1,11 12-20,-3-9-14,6-3 1,6-7-1,0-14 1</inkml:trace>
  <inkml:trace contextRef="#ctx0" brushRef="#br1" timeOffset="95975.5964">6213 8102 45,'0'0'33,"11"15"0,-5-3 0,-6-12-18,12 33-2,-10-19-6,7 9-2,-4-6-2,2 0 0,0-4-1,-7-13 0,17 7-1,-17-7 0,20-18 0,-9 1-1,0-3 1,0 2-1,-1 0 1,-3 1-1,0 4 0,-7 13 1,0 0-1,11-3 1,-11 3 0,6 23-1,-3-10 1,2 2 0,1 0 0,2-3-1,-8-12 1,13 17 0,-13-17 0,13 0 0,-13 0 0,11-10 0,-11 10 0,10-18-1,-5 7 0,-1-2-1,2 0-2,-5-11-8,8 8-25,-3-5-1,3 1 0,-2-3 0</inkml:trace>
  <inkml:trace contextRef="#ctx0" brushRef="#br1" timeOffset="96575.6566">6618 8176 32,'0'0'31,"0"0"0,0 0 0,14-7-17,-3 6-4,-6-14-1,7 8-3,-5-7-2,3 1-3,-3-1 1,-2-2-2,-3 1 0,0 3-1,-2 12 1,-8-11 0,8 11-1,-16 9 2,16-9 0,-18 25 2,8-8 0,7 8 1,-5-5 1,10 2-1,-4-5 0,11-2-1,-9-15-2,22 9 0,-6-13-2,2-7 0,3-3 0,0-4 0,-1 1 1,-1 3-1,-3 1 1,-3 9 0,-2 2 1,-11 2 1,15 10-1,-9 2 0,-6-12 1,5 21-1,-5-21 0,2 18 0,-2-18-1,1 13 0,-1-13 1,0 0-1,0 0 1,0 0-1,11-9 0,0-6 0,6-3-1,3-10-4,15 5-26,-4-7-5,4 0 0,1 2 0</inkml:trace>
  <inkml:trace contextRef="#ctx0" brushRef="#br1" timeOffset="97342.7331">7634 7693 58,'7'-14'31,"-7"14"2,-1-18-1,1 18-22,-7-22-2,7 22-3,-19-14-2,8 14 0,-6 3-1,-1 10-1,-5 3 0,-1 8-1,-1 4 1,0 1-2,2 0 0,4-2 0,5-4 1,7-5-2,7-2 2,5-4-1,7-2 1,5-2 1,4 0 0,1 0 0,-1 0 1,-2 2 0,-4-3 1,-1 2-1,-14-9 0,9 22-1,-14-9 1,-2 4-1,-4 4-1,0 1 2,-4 0-2,3 2 1,0-1 0,3-1 0,4-3 0,5-5 0,0-14-1,16 14 0,2-14 0,6-7-1,10-5-4,-4-17-15,12 7-17,-2-4 0,0 2 0,-4-1 0</inkml:trace>
  <inkml:trace contextRef="#ctx0" brushRef="#br1" timeOffset="97866.7857">7899 8008 40,'0'0'31,"0"0"-1,-8-11 1,8 11-21,0 0-1,-13 6-3,-1-1-1,3 9-2,-3-3 0,0 9-1,-1-5 0,1 5-1,3-7 0,4 1 1,7-14-1,0 19 1,0-19 0,14 17 1,-14-17-1,21 17 2,-12-6-1,2 2 1,-8-2-1,0 4-2,-4-4 1,-4 0-2,1-1-4,-7-12-17,11 2-15,0 0-1,0 0 1,-2-15-1</inkml:trace>
  <inkml:trace contextRef="#ctx0" brushRef="#br1" timeOffset="98515.8506">8006 8209 45,'0'0'30,"0"0"-1,0 0-1,-1-23-23,3 11-2,1-4-1,-1 0-1,2 1-1,-3 1 1,-1 3 0,0 11 0,0 0 0,0 0 0,-15-4 1,15 4-1,-19 17 2,10-3 0,-3-2 0,4 5 0,-3-5 0,6 3 0,5-15 0,-8 21 0,8-21-1,6 10 0,-6-10 0,14 8 1,-14-8-1,19 7 1,-8-3-1,2-1 0,-2-4 0,3 0-1,2-9-1,2-2 0,-2-5 1,3-4-2,-4-4 2,1-1-2,-1 0 1,-2 0 0,-3 3 0,-1 3-1,-2 0 2,0 3-1,-1 4 0,-1-2 0,-1 2 0,-2 2 0,1 0 1,-3 11 0,1-16-1,-1 16 1,0 0-1,0 0 1,0 0 0,-6 18 0,2 4 1,3 7-1,-1 5 0,-1 8 1,1-2 0,1 2-1,1-3-1,0-5 0,3-5-4,-5-18-13,4 1-20,-2-12-2,0 0 1,0 0 0</inkml:trace>
  <inkml:trace contextRef="#ctx0" brushRef="#br1" timeOffset="98707.8698">8066 7999 89,'12'0'39,"3"-1"0,7 3-2,3-8-32,8-7-13,5 3-28,2-5-1,2-4-2,3-5-1</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1-14T03:28:19.515"/>
    </inkml:context>
    <inkml:brush xml:id="br0">
      <inkml:brushProperty name="width" value="0.05292" units="cm"/>
      <inkml:brushProperty name="height" value="0.05292" units="cm"/>
      <inkml:brushProperty name="color" value="#FF0000"/>
    </inkml:brush>
    <inkml:context xml:id="ctx1">
      <inkml:inkSource xml:id="inkSrc5">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3-11-14T03:28:24.288"/>
    </inkml:context>
  </inkml:definitions>
  <inkml:trace contextRef="#ctx0" brushRef="#br0">16965 2814 25,'2'-20'26,"-2"20"-1,2-18 2,-4 1-7,2 17-3,3-23-3,-3 23-5,5-17-2,-5 17-2,5-13-1,-5 13 0,0 0-1,0 0 0,0 0-1,7 21 0,-6-6 0,2 9 0,-3 7 0,3 10 4,-1 1-3,0 12 2,-2-4-2,1 2-3,0 0 1,-2-12-5,11 3-19,-11-22-13,8-2 2,-7-19-4,18-10 3</inkml:trace>
  <inkml:trace contextRef="#ctx0" brushRef="#br0" timeOffset="605.7253">17258 3042 57,'1'-11'29,"-1"11"3,3-15-1,-3 15-12,-2-13-5,2 13-4,0 0-4,0 0-1,-3-17-1,3 17-4,0 0 2,-11-7-4,11 7 4,-12-1 2,12 1-3,-18 9 0,7 0 0,2 3 2,-2 2-2,2 6 3,2 1-4,1-1-4,3 0 3,2-5-3,5 0 3,-4-15-3,12 17 3,-12-17-4,18-10 4,-9-2 4,2 0-4,0-3 4,-1 3-4,-1 0 4,2 2-3,0 4 4,-11 6-3,21 9 0,-11 2 1,0 5-4,-1-3 3,0 5-4,1-2 4,-3-2-6,2 2 0,-9-16-12,12 5-16,-12-5 1,0 0-1,8-15 1</inkml:trace>
  <inkml:trace contextRef="#ctx0" brushRef="#br0" timeOffset="898.11">17389 3030 79,'0'0'31,"7"11"0,-7 0-1,7 17-12,-12-15-9,9 12-6,-5-8 0,1 3-5,-1-8 3,1-12-5,0 0 5,0 0-1,9-16 1,-4-2 2,1-2-3,2-1 4,1-1-5,0 1 5,1 4-5,-2 4 3,3 7-5,-2-9-8,8 18-7,-9-14-17,5 11 4,-2-8-4,2 7 3</inkml:trace>
  <inkml:trace contextRef="#ctx0" brushRef="#br0" timeOffset="1620.5896">17693 3002 36,'4'14'27,"-4"-14"5,3 15-3,0-3-10,-3-12-5,0 0 2,0 0-7,0 0 2,0 0-6,0 0-1,0 0 0,0 0-1,0 0 0,-4-14-2,4 14 0,0-13-1,0 13 1,-2-14-4,2 14 3,-1-12 0,1 12-1,0 0 1,-8-11-1,8 11-2,-11 0 2,11 0 3,-17 8-2,17-8-1,-16 14 2,16-14-1,-14 18-1,9-6 5,2 3-4,0-1-4,1 2 4,1-3-3,2-2 3,0 0-4,-1-11 4,9 12-3,-9-12 3,13-5 4,-13 5-4,13-9 4,-13 9-3,11-11 2,-11 11-2,8-11 3,-8 11-4,0 0 0,8-15 0,-8 15 0,0 0 0,11-11 0,-11 11 0,0 0 1,12 2 0,-12-2 0,0 0 0,13 19 0,-13-19 1,5 22-4,-4-10 3,1 4-4,-2 1 4,1 0-4,-2 3 3,0 0-3,-1 0 3,-2 5 1,-2-2-1,-2 0 0,-1 1 0,-2-3 0,-1-2 0,-2-3 0,2-5-1,-2-10-3,14-1-14,-13-1-15,12-11-2,-2-10 1,11 1-1</inkml:trace>
  <inkml:trace contextRef="#ctx0" brushRef="#br0" timeOffset="2331.0944">17894 3050 75,'0'0'29,"0"0"2,10 13-1,-10-13-21,0 0 4,0 0-6,23-7 3,-23 7-5,16-14-1,-16 14-2,13-18 0,-8 7-2,0-1-4,-3 1 3,-2-3-2,0 14 1,-3-18-3,3 18 3,0 0-2,-11-8 3,11 8 3,-14 8-1,7 4 3,0 2-2,-1 5 2,-1 2-1,1 4-2,0-1 1,3 1-5,2-2 3,5-7-4,5-1 1,-7-15-7,24 14 1,-13-25-2,15 13 0,-13-16 0,13 11 3,-13-7 2,7 7 5,-4 4 3,-16-1 5,24 10 2,-24-10 1,14 17 0,-14-17-1,6 13-3,-6-13-1,0 0-2,0 0-1,0 0 0,0 0-1,0 0-1,2-14 0,-1 3 0,2-2 0,-1 1 3,3-2-3,-1 0 4,1 0-4,1-1 3,0 2-2,2 2 3,-8 11-3,18-18 0,-18 18 0,23-11 0,-10 8 0,3 1 1,2-3-4,1 2 1,4 6-26,-7-11-10,2 6 2,-7-8-4</inkml:trace>
  <inkml:trace contextRef="#ctx1" brushRef="#br0">20811 6623</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1-13T15:44:29.878"/>
    </inkml:context>
    <inkml:brush xml:id="br0">
      <inkml:brushProperty name="width" value="0.05292" units="cm"/>
      <inkml:brushProperty name="height" value="0.05292" units="cm"/>
      <inkml:brushProperty name="color" value="#FF0000"/>
    </inkml:brush>
  </inkml:definitions>
  <inkml:trace contextRef="#ctx0" brushRef="#br0">8069 8490 13,'0'0'24,"-13"-5"1,13 5-6,0 0-4,-2-15-4,2 15-2,0 0-3,-3-12-1,3 12-1,-1-11 0,1 11-1,11-12-1,-11 12-1,23-18 0,-8 4 0,4 1-1,1-3 0,3-1 1,-1-1 0,4-1-1,-1-1 0,1 1 1,3-1-1,4 0 0,5-1 0,2 0 0,5 0 0,5 0 0,1 2 0,2 0 0,0 1 0,-2 5 0,0-2 0,-1 4 0,-3 3 0,-2 1 0,-2-1 0,0 1 0,4 1 0,-1 0 0,2 0 0,-1 1 0,3-1 0,-2 2 0,0 1 1,-3 1-1,-4 0 1,0 2-1,-6 0 1,-1 0 0,-1 0-1,0 1 0,0 0 1,-1-1-1,0 3 0,-2-1 0,-2 2 0,1 1 0,-4 0 1,-1 2-1,1-1 0,-2 1 1,1 2-1,1-1 0,2-1 1,-2 1-1,4 0 0,0 1 0,1-2 0,1 0 0,2 1 0,-2-1 0,1-1 0,1 0 0,-1-2-1,1 2 1,1-1 0,0-2 0,1 2-1,0-2 1,-1 0 0,-1-3 0,0-1 0,-2-3 0,-1-2 0,-1-2 0,-1-1 0,-1-2 0,1-1 0,-2 0 1,-2 0-1,0-1 1,1-1-1,-2 1 1,1-3 0,1 1 0,-1 0-1,1 0 1,-1 1 0,0 0-1,0 0 1,-2 3 0,-2-3 0,0 5 0,-4-2 1,0 3 1,-5-1-2,1 3 1,-12 6-1,14-11 2,-14 11-2,0 0 1,11-11-1,-11 11 0,0 0 1,0 0-1,0 0 0,0 0 0,0 0-1,0 0 1,0 0-1,0 0-1,0 0 1,0 0-1,0 0 1,8 11-2,-8-11 3,2 20-2,2-3 1,1 0 0,0 2 0,1 1 0,0 0 0,1-1 0,2 0 0,1-2 0,0-2 0,3-2 0,0 0 0,1-4 0,0 0 0,1-1 1,1-2-1,-2 0 0,0-1 0,-2 0 0,-1 0 0,0 0 0,0-2 0,0 0 0,-11-3 1,21 6-1,-10-2-1,0-3 1,0 2 0,1 0 0,1-1 0,1 0 0,0-2-1,1 1 1,2-4 0,1 1 0,4-1 0,2 0 0,0-1 0,0 2 0,3-2 0,-1 0 0,-2 2 0,-1 0 0,-2 0-1,-2-1 1,-2 2 0,0-2 0,-1 2-1,1-3 1,-3 3 0,1-1 0,0-1 0,-1 1 0,1-2 0,1 2 0,-2-1 0,1 1 0,2-1 0,1 0-1,0-2 1,0 1 1,1 1-1,1-1-1,1 0 1,1 2 0,1-1 0,1 1 0,3 2 0,4 0 0,3-1 0,2 1 0,5 1 0,-1 0 0,3 3 0,1-2 1,1 0-1,0 0 0,0 0 0,-2 0 0,0-2 0,-1 0 0,0-2 0,-3 1 0,-1 0 0,-4 0 0,-2 1 0,-1 1 0,-1-1 0,-1 1 0,0 0 0,0 2 0,1-2 1,-1 0-1,2 0 0,0 1 0,-1-1 0,-2 0 0,-3 0 0,2 3 0,-1-2 0,1 2 0,-2 0 0,-2-1 0,1 2 0,-2 0 0,1 0 0,-1 0 0,2-2 0,1 0 0,-1 0 0,3 2 0,0-1 0,1 1 0,-1-2 0,-2 2 0,-2 3 0,-1 0 0,-2-1 0,-3 3 0,1 1 0,2-1 0,3-2 0,0 2 0,4-2 0,0 1 0,4-1 0,-1 0 0,1-1 1,-2 1-1,-5 1 0,1-1 0,-3 2 0,0 1 0,-4 0 1,0 1-1,-1 0 0,0 2 1,-2-2-1,0-1 1,-3 0-1,-12-11-1,19 25-6,-21-13-28,2-12 1,1 15-2,-1-15 1</inkml:trace>
  <inkml:trace contextRef="#ctx0" brushRef="#br0" timeOffset="1085.1085">9123 7327 29,'-4'-14'33,"4"14"0,-7-18 0,0 1-12,7 17-3,-18 1-6,17 14-4,-9-2-2,9 15-1,-4 4-2,4 7 1,-1 2-2,3 4 0,0-1-2,-1-7-2,10 7-12,-5-21-23,1-7 0,-6-16 0,0 0 0</inkml:trace>
  <inkml:trace contextRef="#ctx0" brushRef="#br0" timeOffset="1641.1639">8899 7287 21,'15'2'30,"-15"-2"1,23 1 1,-4 3-12,-5-15-4,16 13-5,-8-12-4,8 7-3,-7-4-2,2 3 0,-3 2-1,-3 3 0,-3 1 0,0 8 1,-3 1 0,3 7 1,-5 3-1,4 8 1,-4 0 0,2 6-1,-4-1 0,1 2 0,-7-4-2,1-1 1,-2-6-2,0-4 0,-1-4 0,-1-17-1,6 16-1,-6-16 1,13-5-1,-7-6-1,5 0 2,-2-5-1,2 3 2,-3-3-1,1 3 1,-9 13 1,16-17 1,-5 18 2,-11-1 0,19 11 1,-19-11 0,21 22 0,-14-10-1,6 2-1,-4 0-1,-9-14-6,27 21-15,-16-21-16,5 0 0,-1-6 0,1 0 0</inkml:trace>
  <inkml:trace contextRef="#ctx0" brushRef="#br0" timeOffset="1909.1909">9595 7559 52,'0'0'34,"0"0"0,4-14 0,-4 14-16,0 0-9,10-14-5,-10 14-2,11-14-1,-11 14-1,13-13-1,-13 13 1,4-11 0,-4 11 0,0 0 0,-13-4 1,13 4-1,-19 10 2,10 2 0,0 0 0,3 8 1,-1-2 0,6 3-1,1-3 0,5 0-1,11 1-7,-16-19-30,27 13 0,-5-15-1,2-2 0</inkml:trace>
  <inkml:trace contextRef="#ctx0" brushRef="#br0" timeOffset="2505.2505">9916 7413 48,'0'0'32,"-18"-4"1,7 13 0,6 8-19,-13-11-5,10 12-4,-1-6-2,5 5 0,2-5-1,5 2 0,3-3 0,4 1 0,-10-12 1,20 22-1,-20-22 1,18 18-1,-18-18 0,6 16-1,-6-16 1,-7 15-1,7-15 0,-21 15-1,10-8-2,-2-4-1,13-3-3,-18 6-4,18-6-2,0 0 1,0 0 0,11 0 1,5 3 3,-16-3 2,26-8 5,-9 8 4,-5-9 3,11 8-1,-7-10 1,10 6 0,-5-9-2,4 4-1,-4-6 0,3 4-1,-6-5-1,-3 3 1,-7-1-1,-2 4 0,-6 11 1,-10-13-1,-2 10 0,0 7 0,-4 2 1,2 10 1,-3 0 0,6 8 0,-1-2 0,7 4 1,5-1-2,9-1-1,9-3-2,5-13-9,18 2-29,-2-10-1,8-3 0,1-9-1</inkml:trace>
  <inkml:trace contextRef="#ctx0" brushRef="#br0" timeOffset="3569.3569">10613 7539 28,'0'0'25,"0"-13"1,0 13-10,0 0-4,-11-16-4,11 16-2,-17 2-2,17-2-1,-26 16 1,13-1-1,-4-2 0,4 7 0,-1-3-1,7 3 0,2-6 1,6 1 0,-1-15-1,15 10 1,-1-17-1,7-5 0,0-10 0,2-6 0,-1-5-1,-1-5 0,-2-4 0,0-1-1,-6 2 1,-2 1 0,-4 3 0,-2 6 0,-4 3 0,2 10 1,-6 7 0,3 11 2,-7 16 0,5 14 1,-6 7 0,5 11-1,-5 1 0,7 5-2,1 0-3,-1-15-13,7-1-22,4-8-1,3-10 0,1-9-1</inkml:trace>
  <inkml:trace contextRef="#ctx0" brushRef="#br0" timeOffset="3869.3869">10843 7580 31,'12'-17'27,"10"5"0,-4-5-8,-7-6-7,6 6-2,-12-5-3,4 10-2,-11-4 0,2 16-1,-9-10 1,9 10 1,-20 13 0,13 8 0,-9-6 0,9 13-1,-6-3-1,10 4 0,-2-5-2,4-2-4,8 1-5,-7-23-16,6 12-11,6-14-2,3-3 1,0-7-1</inkml:trace>
  <inkml:trace contextRef="#ctx0" brushRef="#br0" timeOffset="3989.3989">11046 7485 21,'18'6'25,"-18"-6"-4,0 0-21,19 26-14,-19-26-6,11 10-6</inkml:trace>
  <inkml:trace contextRef="#ctx0" brushRef="#br0" timeOffset="4406.4406">11128 7205 60,'-1'-11'35,"1"11"0,0 0 1,-2 11-25,-6 0-2,9 17-4,-7 4 0,5 11-2,-5 4 0,4 6 1,-3-2-2,5 0 1,-3-9-3,3-5 0,3-9-3,-2-14-3,10 7-20,-11-21-13,0 0 2,0 0-1,0 0 0</inkml:trace>
  <inkml:trace contextRef="#ctx0" brushRef="#br0" timeOffset="4989.4987">11043 7532 49,'0'0'33,"19"-5"1,-3 3 0,9 8-19,-8-16-5,13 9-6,-3-8-1,1 1-2,-1-3 0,-3-1-1,0-3 1,-5 1-1,-5 0 0,-6 0 1,-3 0-1,-5 14 0,-1-19 0,1 19 1,-11-7-1,11 7 1,-20 8 0,12 7 1,-2 2 0,4 6 0,-1 1 0,4 4 1,1-3-2,5 1 1,3-5-2,3-6-1,7-5-1,0-10-2,7 0-2,-5-15-3,14 8-3,-15-20-2,14 15 2,-18-14 1,6 9 5,-9 0 4,-4 2 3,-6 15 5,3-16 4,-3 16 3,0 0-1,10 27-1,-15-16-3,12 10-2,-7-4-2,5 3-1,-4-3-2,2 0 0,-1-5 0,-2-12-1,4 12 0,-4-12 0,0 0 0,13-14 0,-6 1 0,-1-4 0,4 1-2,0-6-3,12 15-16,-9-12-16,6 5 1,-3 0-1,2 5 0</inkml:trace>
  <inkml:trace contextRef="#ctx0" brushRef="#br0" timeOffset="5584.5584">11730 7446 41,'0'0'35,"4"15"1,-2-2 0,-2-13-13,11 26-9,-17-15-6,10 7-3,-7-3-2,3 0 0,-1-3-2,1-12 1,-2 14-2,2-14 0,0 0 0,0 0-1,0 0 1,0 0-1,13-14 1,-6 0-1,3-1 0,1-2 0,2-3 1,1 1-1,1-1 1,-1 7-1,0 4 2,-2 7-1,-12 2 2,18 10-1,-11 1 1,0 4 0,-4 2 0,1 4 1,-3-5-2,0 1 0,1-4 0,-1-2-1,-1-11 0,5 11 0,-5-11-1,9-11 1,-1 0-1,3-2 1,-4-2-1,3 1 1,0 2 0,-1 1-1,-9 11 1,17-9 0,-17 9 1,16 7-1,-16-7 0,17 20 0,-8-9 0,-9-11 1,18 19-1,-18-19 0,19 12-1,-19-12 1,18 3 0,-18-3-1,18-6 0,-18 6-1,17-10-3,-18-7-18,1 17-14,7-18-2,-7 18 1,9-27 0</inkml:trace>
  <inkml:trace contextRef="#ctx0" brushRef="#br0" timeOffset="5819.5819">12162 7287 73,'0'0'37,"-11"-6"0,11 6 0,0 0-26,0 0-6,-8 14-4,10 0-4,-2-14-27,-1 21-7,2-7 0,4 5-1</inkml:trace>
  <inkml:trace contextRef="#ctx0" brushRef="#br0" timeOffset="6201.6201">12251 7521 36,'3'15'34,"-3"-2"1,0 1-1,3 8-14,-14-17-6,14 10-7,-3-15-4,-6 15-2,6-15 0,0 0-1,0 0 1,0 0-1,-4-10 0,4 10-1,4-21 1,3 9 0,2-3 0,4 1 0,-1-3 0,4 1 0,1 4 1,3 3 1,-7 3 0,3 10 1,-5 1 1,1 8 0,-6 0 0,5 8 0,-7-3-1,1 2-1,4 0-4,-9-20-11,9 16-25,-9-16-2,23 10 1,-11-15-1</inkml:trace>
  <inkml:trace contextRef="#ctx0" brushRef="#br0" timeOffset="6517.6517">12576 7568 22,'16'4'30,"-16"-4"0,17-1 0,-17 1-13,12-8-7,0 5-4,-6-8-2,5 4-1,-5-7 0,4 3-1,-6-3 1,-4 14 0,3-22 1,-3 22 0,0 0 2,-12 1 0,-1 5 0,4 12 1,-5-4 0,8 8-2,-4-5 0,7 3-1,5-4-3,-2-16-3,26 24-25,-10-23-11,6 2-1,3-8 0</inkml:trace>
  <inkml:trace contextRef="#ctx0" brushRef="#br0" timeOffset="7186.7186">13119 7197 53,'-2'-18'35,"2"18"0,0 0-9,-10-14-7,17 30-5,-17 0-5,13 17-3,-6 4-1,2 9-2,-3 4-1,3 5 1,0-2-3,-3-8-2,8 0-7,-14-17-28,13-6-1,-3-11 0,0-11 0</inkml:trace>
  <inkml:trace contextRef="#ctx0" brushRef="#br0" timeOffset="7801.7801">12999 7413 1,'16'-4'13,"-12"-15"10,11 13 1,-4-1-11,-3-10 0,8 9-2,-4-9 0,14 11-1,-8-10 1,15 14-1,-10-8-1,11 16-1,-13-3-1,6 15 0,-16-1-1,2 12 0,-14-5-1,1 9-1,-6-5-2,1-1 0,-1-5-1,2-7-1,4-15 0,0 0-1,14 5 1,1-16-1,2-3 0,1-3 0,1 1 0,-1 0 1,-4 5-1,-3 5 1,-11 6 1,15 7-1,-13 4 1,3 4 0,-1 0 0,3-2 0,2 0-1,2-2 1,1-5-1,1-2-1,1-5 1,0-3-1,0 0-1,-3-3 1,3-1 0,-5-3-1,1-1 1,-10 12 1,8-15 0,-8 15 1,0 0 0,0 0 1,0 0 1,0 0-1,0 0 1,5 23-1,-5-23-1,14 23-1,-1-3-6,-2-12-30,12-1-1,0-5 0,13-7-1</inkml:trace>
  <inkml:trace contextRef="#ctx0" brushRef="#br0" timeOffset="8369.8367">13973 7446 22,'11'12'28,"-11"-12"1,25-5 1,-8 5-20,-10-12 0,9 7-1,-11-7-3,6 5-1,-7-7-3,-4 14 0,7-22-1,-7 11-1,-3 1 0,3 10 1,-10-11 0,10 11 2,-26-2 0,14 12 2,-8 0 0,10 12 2,-7-4 0,14 11 0,-6-5-2,13 7 0,2-8-2,8-5-3,16 5-19,-2-18-18,8-6 0,2-10-1,6-6 0</inkml:trace>
  <inkml:trace contextRef="#ctx0" brushRef="#br0" timeOffset="8716.8715">14525 7231 59,'9'-14'35,"-3"-1"1,-4 1 0,-3-10-22,1 24-4,-5-28-5,1 16-3,-4-3-1,8 15 0,-18-17 0,18 17-1,-22-4 0,9 10 1,0 6 0,0 10 1,-3 9 0,3 8 1,-1 6-1,3 7 0,0 0 0,4 3 0,2-5-3,-1-9-2,7 0-7,-12-16-28,11-5 1,0-20-2,0 0 0</inkml:trace>
  <inkml:trace contextRef="#ctx0" brushRef="#br0" timeOffset="8881.8879">14254 7486 68,'0'0'37,"15"-9"0,4 10 0,6-14-24,10 13-7,3-1-10,-5-8-31,11-2-1,-1-3-1,-3-1 1</inkml:trace>
  <inkml:trace contextRef="#ctx0" brushRef="#br0" timeOffset="9197.9197">14917 7196 29,'0'0'32,"6"-25"0,-8 13 1,2 12-14,-22-25-6,22 25-4,-27-20-3,12 17-2,-4-2-1,3 8 0,-5 2-1,5 12 1,-6 2 1,7 11 0,-2 1 0,4 12 0,-2 1 0,4 5-1,3-3-1,3-1 0,1-5-3,1-9-5,10 5-20,-10-18-12,1-3 0,2-15-1,-12 6 2</inkml:trace>
  <inkml:trace contextRef="#ctx0" brushRef="#br0" timeOffset="9557.9555">14573 7481 67,'13'-5'34,"10"1"0,3 2-1,0-7-26,9 9-2,-4-4-3,1 2 0,-3-2-1,-1 0 0,-3-3 0,1-2-1,-4-2 1,-1-1-1,-3 0 0,-3 2 0,-3-1 0,-12 11 0,11-14 1,-11 14 0,0 0 0,-15-1 2,2 5 0,2 10 1,-5-2 1,5 8 0,-3 1 0,8 5-1,0-3 0,6 1-1,3-3-2,4-4-3,12 7-16,-5-17-21,4 2 1,-2-12-2,6 1 0</inkml:trace>
  <inkml:trace contextRef="#ctx0" brushRef="#br0" timeOffset="10130.0129">15210 7407 64,'6'-17'32,"-6"17"1,0 0-6,-6-24-17,6 24-3,0 0-3,0 0 0,-18 2-1,8 10 0,-2 3 0,-1 5 0,-1 3 0,4 7 1,-1-5-2,7 4 1,2-3-1,8-4 0,5-7-2,4-7-3,10-1-5,-6-14-28,12-7-1,-1-9 0,5-6 1</inkml:trace>
  <inkml:trace contextRef="#ctx0" brushRef="#br0" timeOffset="10334.0333">15449 7131 52,'0'0'35,"0"0"1,-11 36 1,0-9-20,12 29-1,-17-8-6,13 14-3,-8-7-3,2 2-2,1-4-4,-2-15-4,15 0-31,-10-17-1,4-4 0,1-17 0</inkml:trace>
  <inkml:trace contextRef="#ctx0" brushRef="#br0" timeOffset="10587.0584">15322 7440 50,'17'-8'33,"9"3"1,3 2-1,4-6-14,6 13-10,-8-6-4,4 8-1,-9-4 1,1 11-1,-10-3 0,-1 7-1,-9 0 0,-2 1-1,-3 2-1,-2-3-1,0-1-1,0-16-5,3 18-23,-3-18-8,0 0 0,0-12 0</inkml:trace>
  <inkml:trace contextRef="#ctx0" brushRef="#br0" timeOffset="10755.0754">15624 7237 76,'-2'-21'37,"6"9"0,-4 1 0,13 15-24,-13-4-8,0 0-11,4 12-30,-4-12 0,7 27-2,-4-10 1</inkml:trace>
  <inkml:trace contextRef="#ctx0" brushRef="#br0" timeOffset="10949.0948">15718 7447 49,'9'23'34,"1"-1"1,-1-5-1,2 8-14,-11-25-8,17 14-5,-17-14-3,19 0-1,-19 0-1,20-15 0,-12 3-1,2-4-1,-1 0-1,-3-5-4,12 6-30,-12-2-1,5 4 0,-1-2 0</inkml:trace>
  <inkml:trace contextRef="#ctx0" brushRef="#br0" timeOffset="11250.1249">15970 7487 66,'11'0'33,"3"-2"-1,-1 2-4,-3-16-18,9 5-5,-5-7-3,0 2-1,-3-2 0,-2 2-1,-7 1 1,-2 15 0,-4-18 1,4 18 1,-21 4 1,11 12 1,-6-1 0,6 12 1,-4-2 0,6 8-1,0-2-1,8 1-1,4-4-2,4-8-4,21 0-33,-4-10-3,14-5 0,4-10 0</inkml:trace>
  <inkml:trace contextRef="#ctx0" brushRef="#br0" timeOffset="12278.2277">16462 7429 50,'6'12'34,"-1"5"1,4 6 0,-6-6-18,17 19-3,-12-13-5,12 10-4,-5-11-2,2-5-1,-1-13-1,2-8 0,-2-11 0,1-2-1,-4-7 1,-1-4 0,-1-1-1,-2 0 0,2 8-6,-11-5-29,9 5-1,-5-2-1,7 7 0</inkml:trace>
  <inkml:trace contextRef="#ctx0" brushRef="#br0" timeOffset="12834.2833">16833 7480 60,'0'0'32,"4"11"0,-4-11 0,0 0-24,15-11-1,-15 11-3,18-19-2,-8 7-1,-3-2-1,-2 0 0,-4 1-1,-1 13 1,-9-15 0,9 15 0,-20 7 2,4 2 0,5 12 1,-4 1 0,7 8 0,0-1 1,7 3-1,2-5-1,8-6-2,6-2-3,-2-15-5,15 5-7,-12-25-6,17 8-4,-16-19-1,15 11 3,-16-17 5,9 15 10,-10-2 8,-4-4 11,3 21 7,-14 3 6,15 1 1,-15-1-1,5 26-5,-14-16-7,13 17-5,-11-7-2,6 3-2,-6-6-2,5-2 1,2-15-2,-7 17 1,7-17 0,0 0 0,2-11 0,3 1-1,1-4 1,1 0-1,3-1 0,-1-1-3,4 10-5,-10-6-28,11 2 0,-2-1 0,6 5 0</inkml:trace>
  <inkml:trace contextRef="#ctx0" brushRef="#br0" timeOffset="13142.3141">17342 7191 76,'-2'18'37,"-4"5"0,3 12 0,-5 0-26,11 15-2,-9-5-4,7 6-2,-3-6-3,0-10-4,9 2-32,-10-14-2,1-5 1,2-18-2</inkml:trace>
  <inkml:trace contextRef="#ctx0" brushRef="#br0" timeOffset="13398.3397">17248 7465 44,'16'-21'27,"16"11"0,-8-9 1,4 4-20,8 12 1,-11-5-1,8 17 1,-16-6 1,8 19 2,-18-9-1,10 19-2,-16-9-2,8 7-2,-10-3-2,2-2-1,-2-1-5,-8-13-9,8 3-25,1-14-1,0 0 0,1-14-1</inkml:trace>
  <inkml:trace contextRef="#ctx0" brushRef="#br0" timeOffset="13527.3525">17524 7233 77,'0'0'24,"0"0"-24,0 0 0,0 0-30,16-1-3</inkml:trace>
  <inkml:trace contextRef="#ctx0" brushRef="#br0" timeOffset="13802.38">17767 7457 29,'-5'-13'30,"5"13"0,-23 2 1,9-4-10,5 16-7,-13-11-3,11 18-2,-9-10-1,13 12-1,-4-7-1,12 7-1,2-6-3,6-6-6,19-6-30,-7-2-2,8-4 0,0-5-1</inkml:trace>
  <inkml:trace contextRef="#ctx0" brushRef="#br0" timeOffset="14330.4329">17965 7485 43,'-5'-19'27,"5"19"0,0 0 0,-17-13-21,17 13-3,0 0-2,-15 0 1,15 0 2,-16 13 1,2-5 0,5 10 2,-7-7-1,11 11 0,-6-10-1,9 5-1,2-17-2,6 16-1,-6-16-1,24-2-1,-8-4 1,1-2 0,-2-2 0,0 2 1,-4 0 0,-11 8 1,15-8 1,-15 8-1,14 0 0,-3 1 0,2-3-1,6-2 0,1-6 0,4-6-1,2-4 0,1-5 0,-1-2 0,-2-5 0,-1-2 1,-3-2-1,-5 3 1,-4 1-1,-4 4 1,-5 5-1,-3 5 1,0 7 1,1 11 0,-20 18 2,5 8-1,-1 18 2,-5 4-1,6 9 0,2-1-1,6-1-1,8-6-4,2-22-13,19 1-23,5-18-2,15-7 0,3-14 0</inkml:trace>
  <inkml:trace contextRef="#ctx0" brushRef="#br0" timeOffset="15546.5545">18991 7215 68,'6'-13'33,"-3"-1"0,-3-5-7,0 19-14,-10-17-5,10 17-4,-23-6-1,8 8 0,-3 2-2,0 2 1,-2 5-1,2 1 1,1 1-2,2 2 1,8 0 0,3-3 0,9 0-1,5-1 1,3-3 0,3 0-1,1-2 1,-1 1 1,-5 0-1,-4 4 0,-8 4 1,-5 4 0,-6 5 1,-3 5 0,-5 2 0,5 3 1,-2-4-1,6 2 2,3-7-2,7-2 0,5-7 0,7-5-1,7-6-3,3-15-9,9 5-25,2-4-1,5-4 0,-2-6 0</inkml:trace>
  <inkml:trace contextRef="#ctx0" brushRef="#br0" timeOffset="15726.5725">19190 7415 79,'0'0'35,"20"4"-1,-7-4-3,3-9-44,0 1-18,3 2-2,2-4-2,1 2 1</inkml:trace>
  <inkml:trace contextRef="#ctx0" brushRef="#br0" timeOffset="16078.6077">19642 7159 60,'3'-16'32,"-5"-3"-2,1 4 1,1 2-25,-9-5-1,9 18-2,-16-20 0,16 20-1,-20-3 1,9 11 1,-5 2 0,4 9 0,-6 6 1,6 11 0,-6 4-1,6 14 0,-4 0-1,6 7 0,0-6 0,4-1-2,4-6-2,-2-12-3,10 2-11,-7-21-22,3-5 0,-2-12-2,0 0 1</inkml:trace>
  <inkml:trace contextRef="#ctx0" brushRef="#br0" timeOffset="16327.6326">19390 7409 24,'28'-8'29,"10"5"1,-2 2 1,-10-4-10,12 21-5,-22-15-2,10 19-2,-26-20-2,21 29-1,-20-15-3,4 11 0,-8-7-3,2 4-2,-3 0-2,4-22-9,-8 25-26,8-25-2,0 0 1,0 0-1</inkml:trace>
  <inkml:trace contextRef="#ctx0" brushRef="#br0" timeOffset="16454.6453">19625 7245 65,'-4'-11'1,"4"11"0,0 0-2,0 0-30</inkml:trace>
  <inkml:trace contextRef="#ctx0" brushRef="#br0" timeOffset="16762.6761">19725 7468 46,'18'14'30,"-7"-13"-1,6 4 0,-5 0-23,1-15-1,0 2-3,-2-6-1,-1 0 0,-5-2-1,-3 2 0,-3-1 2,1 15 0,-16-19 1,16 19 2,-24 2 0,15 14 2,-8-3 0,11 15 0,-6-4 0,12 5-1,1-3-3,7-2 0,7-4-4,2-17-11,6 1-23,3-11-2,4-7 1,-1-10-2</inkml:trace>
  <inkml:trace contextRef="#ctx0" brushRef="#br0" timeOffset="16958.6957">19986 7170 91,'-6'39'39,"2"13"0,-4-3-1,13 9-30,-12-5-5,0-11-17,7 3-23,-1-11-2,7-6 0,0-13-1</inkml:trace>
  <inkml:trace contextRef="#ctx0" brushRef="#br0" timeOffset="17409.7408">20268 7417 28,'-12'0'28,"-4"8"1,-9-3-3,10 19-1,-18-10-3,20 20-4,-15-16-5,20 13-3,-6-10-4,16 0-2,2-11-2,12-8-2,8-11 0,4-5-1,5-11 1,0-4-1,1-8 1,-4-5-1,-1-3 1,-7-1 0,-4 0 0,-6 4 0,-4 6 1,-3 9-1,-7 11 2,2 16 0,-20 16 1,4 16 1,-4 11-1,3 10 1,-2 3-1,9 1 0,7-2-4,5-15-8,17-3-29,0-14-2,10-6 0,-1-13-1</inkml:trace>
  <inkml:trace contextRef="#ctx0" brushRef="#br0" timeOffset="17926.7925">20691 7401 59,'0'0'36,"14"1"1,-13 10-1,4 13-14,-9-9-10,9 13-6,-5-3-4,1-1-2,4 7-19,-6-15-17,1-6-1,0-10-1,0 0 0</inkml:trace>
  <inkml:trace contextRef="#ctx0" brushRef="#br0" timeOffset="18060.8059">20729 7220 54,'0'0'28,"-17"-4"-27,17 4-1,0 0-19,-8 12-10</inkml:trace>
  <inkml:trace contextRef="#ctx0" brushRef="#br0" timeOffset="18310.8308">20806 7419 45,'10'32'33,"1"-3"0,-5-3 0,-1-15-19,3 12-3,-8-23-6,0 0-3,19 8-1,-7-16-1,4-1 0,2-2 1,-1-1 1,3 3 1,-6-1 1,4 10-1,-5-2 1,5 7 0,-3 0-2,3 1-4,12-1-32,-5 1-1,2 0-1,1-5-1</inkml:trace>
  <inkml:trace contextRef="#ctx0" brushRef="#br0" timeOffset="18594.8591">21457 7125 87,'-3'27'39,"5"8"-1,-5 4 0,4 12-30,-7-2-2,5 3-3,-4 0-4,-6-12-9,6 0-28,-8-7 0,2-6 0,-3-14-2</inkml:trace>
  <inkml:trace contextRef="#ctx0" brushRef="#br0" timeOffset="19157.9156">21319 7336 27,'24'-19'31,"7"1"1,-1-4 2,-4-11-15,13 20-3,-18-13-2,12 23-4,-16-6-1,7 23-1,-12 1-2,3 14-1,-9 3-1,-1 11 0,-5-5-1,-1 2 0,-3-7-2,0-6-1,3-9-1,1-18 0,8 11-1,3-19 0,6-5 1,0-2-1,2-1 1,1 1 1,-3 4 0,-2 8 0,-3 4 1,-12-1 0,16 18 0,-7-5 0,1-2 0,4-2 0,1-5-1,5-6 1,2-5-2,-1-5 1,2-5-1,-6 0 1,-1-1-1,-6 2 1,-3 1 0,-7 15 0,-1-15 1,1 15 0,-11 8 1,6 7 0,-1 3 0,4 2 0,4 4-2,3-4-1,9 9-9,-5-13-28,15-4-1,2-12 0,13-3-1</inkml:trace>
  <inkml:trace contextRef="#ctx0" brushRef="#br0" timeOffset="19577.9576">22361 7333 70,'0'0'37,"0"0"0,-3 22 1,10 9-21,-18-10-6,11 12-4,-7-3-4,2-2-3,1 1-4,-7-16-29,11-13-5,0 0-1,16-2 1</inkml:trace>
  <inkml:trace contextRef="#ctx0" brushRef="#br0" timeOffset="19713.9712">22442 7125 47,'-17'9'1,"17"-9"-1,0 0 0,-13 6-29</inkml:trace>
  <inkml:trace contextRef="#ctx0" brushRef="#br0" timeOffset="20006.0004">22541 7323 67,'5'37'35,"-5"-4"-1,-5-1 1,6 6-22,-18-16-6,8 1-4,-3-9-1,12-14-1,-15 11 0,15-11-1,8-17 0,4 0 0,4-4 1,5 2 0,0-2 0,3 6 0,-4 1 1,0 12 1,-5 4-1,-2 8 0,-3 1 0,0 3-1,-1 5-1,-3-8-5,13 7-23,-19-18-9,18 12 0,-18-12 0</inkml:trace>
  <inkml:trace contextRef="#ctx0" brushRef="#br0" timeOffset="20261.0259">22814 7334 77,'0'0'37,"13"28"0,-8-11 0,9 12-24,-14-13-4,8 9-4,-4-5-3,1-2 0,0-6-1,-5-12-1,13 0 1,-13 0-1,16-21 1,-3 4-1,0-2 1,-1-3-1,3 0-2,-4-10-11,4 15-24,-1-6-1,3 6 0,-4-2 0</inkml:trace>
  <inkml:trace contextRef="#ctx0" brushRef="#br0" timeOffset="20783.0781">23084 7335 55,'1'17'32,"-1"-17"0,12 9-1,0-3-21,-12-6-2,22-11-4,-22 11-2,22-16 0,-12 4-1,-10 12 0,11-21 1,-11 21 0,0-17 0,0 17 1,-12-8 0,12 8 1,-20 14 0,11 2 0,-5 1 0,6 6 0,-1-1-2,7 2 0,2-3-1,7-6-2,8-3-2,2-14-2,11 1-1,-5-13-3,12 2 1,-13-13 0,11 10 1,-11-6 3,-1 6 4,-5 8 2,-16 7 3,22-2 2,-22 2 1,12 20 0,-12-20-1,5 31-2,-4-18-1,3 3-2,-2-4 0,-2-12 0,1 13-1,-1-13-1,0 0 1,3-11-1,-3 11 0,10-22 0,-2 9-1,3-5-1,9 8-6,-10-12-22,14 10-6,-1-5-1,3 5 0</inkml:trace>
  <inkml:trace contextRef="#ctx0" brushRef="#br0" timeOffset="21059.1057">23671 7242 77,'0'0'36,"0"0"0,0 0-5,0 0-17,0 0-6,-20 13-3,20-13-2,-14 13-2,14-13-1,-15 16 0,15-16 1,-4 17 0,4-17 0,14 16 1,-3-7 0,-11-9 1,23 20 0,-23-20-1,17 23 1,-14-9-2,-3 0 1,-7 1-1,-2-2-2,-1 2-1,-4-13-5,14-2-27,0 0-5,0 0 0,-2-19-1</inkml:trace>
  <inkml:trace contextRef="#ctx0" brushRef="#br0" timeOffset="21246.1244">23863 7215 96,'8'23'40,"-12"-5"0,2 8 0,-14-4-29,12 8-4,-3-3-6,0-7-3,9 8-14,-2-28-22,0 0-2,0 0 0,14-16 0</inkml:trace>
  <inkml:trace contextRef="#ctx0" brushRef="#br0" timeOffset="21391.1388">23878 7014 79,'-11'-20'24,"11"20"-23,-2-12-2,2 12-28,12 1-3</inkml:trace>
  <inkml:trace contextRef="#ctx0" brushRef="#br0" timeOffset="21697.1694">23980 7397 85,'12'15'33,"3"-6"1,-1 2-1,1-19-28,8 1-2,-2-8-1,3-3-1,-3-5 1,-4-4-1,-4 2 1,0 0-1,-10 1 2,-3 7-2,-6 1 1,-5 11-1,-7 7 1,-2 11 0,-8 5-1,3 6 0,-1 6 0,3 0-2,8 6-4,-6-10-30,19-4-1,2-9-1,0-13 0</inkml:trace>
  <inkml:trace contextRef="#ctx0" brushRef="#br0" timeOffset="21998.1994">24216 7271 71,'0'0'38,"11"28"1,-12-9 0,4 15-11,-12-16-17,13 8-5,-7-8-3,7-2-1,-4-16-2,16 12 1,0-18-1,3-6-1,3-2 1,1-3 1,1 3-1,-6 3 1,-2 5 0,-4 5-1,-12 1 1,16 16 0,-10-4-2,0 0-2,11 8-24,-17-20-11,23 11-2,-12-16 0,4-1 1</inkml:trace>
  <inkml:trace contextRef="#ctx0" brushRef="#br0" timeOffset="31363.136">23767 7673 38,'-5'-20'32,"5"20"1,-3-12 1,3 12-12,0 0-2,0 0-7,0 20-3,-5-2-3,7 15-2,-5-2 1,4 9-2,-2 0-1,3 1-2,2 0-5,-5-15-33,9-4 0,-8-22-1,25 12-1</inkml:trace>
  <inkml:trace contextRef="#ctx0" brushRef="#br0" timeOffset="31798.1794">24021 7895 60,'0'0'30,"0"0"2,11-3-2,-13-8-21,14 9 0,-10-10-4,-2 12-1,13-21-1,-13 21 0,4-19-2,-4 19 1,-2-15-2,2 15 1,-15-6 0,3 9 1,-2 1 0,-1 7 0,-3 0 1,2 5-1,-1-1 1,6 2-1,1-3-1,7 0 0,3-14 0,9 11-1,4-11 0,3-3 0,1-3 0,2 1 1,-2-1 0,2 4 1,-4-1 0,0 6 0,-15-3 0,20 5-1,-20-5 0,17 6-4,-1 5-22,-16-11-11,12 3-1,-12-3 0,0 0-1</inkml:trace>
  <inkml:trace contextRef="#ctx0" brushRef="#br0" timeOffset="32159.2156">24229 7849 77,'11'1'34,"-11"-1"1,20 16-7,-20-16-10,13 15-8,-13-15-4,8 22-2,-8-22-2,10 17 0,-10-17-1,12 4-1,-12-4 1,21-11-1,-9 3 0,0-3 0,-1 3 0,3 1 0,-3 2 1,0 6 0,-11-1 0,19 19 0,-11-5 1,-2 3 0,-4 4 0,-1 3 0,-6 0 0,-2 4 0,-5-3-1,-4-6 0,-1-1-2,-3-4-2,8 1-6,-11-11-29,23-4-1,-13-15 0,15-2 0</inkml:trace>
  <inkml:trace contextRef="#ctx0" brushRef="#br0" timeOffset="32691.2688">24523 7896 61,'19'-6'32,"2"0"1,-1-3 0,-7-6-20,11 10-2,-13-9-8,2 6 1,-7-3-3,-6 11 1,2-17-1,-2 17 0,-8-11 0,8 11 1,-15-1 0,15 1 0,-15 12 2,11 3-1,-3-2 1,6 6-1,-1 0 0,4 2-1,1-1 1,0-2-2,5-3-2,-8-15-1,22 14-1,-10-17-2,9 0-1,-8-8 0,6 4 0,-4-8 2,0 6 2,-4 0 2,-11 9 2,12-5 1,-12 5 2,0 0 1,-2 14 0,2-3-2,0-11-1,-4 15-1,4-15 0,0 0-1,0 0 0,0 0 0,0 0 0,13-6-1,-2-5 0,1-1 1,4-1-1,4-2-1,2 4-2,-4-6-6,13 6-29,-11 4 2,1 5-2,-3-1 0</inkml:trace>
  <inkml:trace contextRef="#ctx0" brushRef="#br0" timeOffset="79927.9918">23349 8344 22,'-15'-9'28,"15"9"1,-13-8 2,2-2-12,11 10-3,0 0-6,0 0-1,-16-14-3,16 14-2,0 0-1,-14 5-1,14-5-1,-19 14 0,5-2-1,0 6 1,-3 3-1,1 6 1,0 6 0,2 5-1,2 2 2,7 5-1,2-1 0,8 1 0,3-5 1,6-5-4,9-2-6,-1-14-25,6-8-2,1-6 1,2-7-2</inkml:trace>
  <inkml:trace contextRef="#ctx0" brushRef="#br0" timeOffset="80268.026">23465 8437 84,'-2'20'34,"0"5"1,-2 14-7,-7-10-18,10 13-6,-6-8 0,3 1-4,-1-7 1,5-5-1,4-6 0,3-5 0,4-4-1,5-5 1,0-6 0,3 0 0,0-2 0,-1-2 0,-2 2-1,-6-9-13,2 11-21,-12 3-1,16-9 0,-16 9-1</inkml:trace>
  <inkml:trace contextRef="#ctx0" brushRef="#br0" timeOffset="80620.0612">23672 8670 37,'12'-4'29,"-12"4"2,11-6-1,-11 6-17,0 0-4,10-20-5,-10 20-1,6-12-1,-6 12-1,-1-13-1,1 13 1,0 0-1,-16-4 1,5 8 1,3 7 1,-6-2 1,8 9 1,-5-2 0,7 6 0,-2-5 0,7 4-2,2-4-5,-3-17-30,10 15-4,1-12 1,6-6-2</inkml:trace>
  <inkml:trace contextRef="#ctx0" brushRef="#br0" timeOffset="80904.0896">23877 8638 45,'0'0'34,"0"0"-2,-7-12 2,7 12-15,-15-4-9,15 4-5,-11 5-3,11-5 0,-17 14 0,10-2 1,-4-1 0,6 5 1,-1-1-1,7 1 1,0-6-1,-1-10-1,23 16-2,-7-18-6,14 5-7,-7-11-23,5-4-1,-2-5 0,0 0 0</inkml:trace>
  <inkml:trace contextRef="#ctx0" brushRef="#br0" timeOffset="81124.1116">24120 8340 89,'1'18'37,"-6"2"1,3 16-7,-15-9-16,18 17-6,-12-5-4,6 1-2,-1-3-2,2-3-3,6-1-3,-7-18-19,10 4-15,-5-19 1,6 16-2,-6-16 1</inkml:trace>
  <inkml:trace contextRef="#ctx0" brushRef="#br0" timeOffset="81604.1596">23963 8572 76,'0'0'37,"0"0"-2,0 0-1,11-6-23,11 13-7,-4-5 0,9 1-3,-2-3 0,5 3-2,0-5 2,1 0 0,-3-3-1,1 1 4,-6-4-3,-2 2 2,-5 2-1,-3 3 1,-13 1-1,11 7 0,-11-7 0,-1 20-2,-3-6 1,3 2-1,0-4 0,2-1 0,-1-11 0,0 0 0,20 7 0,-7-13-1,2-5 1,-1-2 2,2-4-2,-1 1 2,-2-1-2,-2 8 2,-11 9-1,15-8-1,-15 8 0,7 13-2,-4 0 3,-1 1-3,2 5 2,-2-6-4,4 4 0,-6-17-10,13 13-24,-13-13 0,17 8-1,-17-8 1</inkml:trace>
  <inkml:trace contextRef="#ctx0" brushRef="#br0" timeOffset="82116.2107">24520 8615 62,'0'0'35,"11"-10"2,-11 10 0,0 0-16,15 14-10,-15-14-6,10 14-1,-10-14-1,13 14-1,-13-14-1,15 9-1,-15-9 1,13-3-1,-13 3 0,11-12 0,-11 12 1,10-18-1,-4 7 0,-6 11-1,12-18 1,-12 18-2,17-17 0,-17 17 1,20-11-3,-20 11 1,20-2 0,-20 2 1,17 2 0,-17-2 1,17 7 1,-5-1-1,1-1 3,3 0-1,1-4 0,4-2 2,1-1-2,-1-6 2,-1-1-3,-4-2 2,-3-1-2,-6-2 2,-5 3-2,-2 11-1,-12-15 1,1 13 0,-5 4 2,2 6-2,-3 3 3,3 6-1,2 1 1,7 2-1,4-2 1,8 0-3,11-1-3,1-15-18,14 8-18,-2-7 0,7 0-2,-2-4 2</inkml:trace>
  <inkml:trace contextRef="#ctx0" brushRef="#br0" timeOffset="82553.2545">25105 8321 64,'0'0'35,"0"0"1,0 12 1,3 11-13,-10-8-9,15 20-7,-11-4-2,7 9-2,-5-4 0,3 0-4,-1-2-2,-3-16-19,6 4-19,-4-11 1,0-11-1,0 0 0</inkml:trace>
  <inkml:trace contextRef="#ctx0" brushRef="#br0" timeOffset="83023.3015">25253 8484 50,'14'-11'32,"-14"11"1,14-16 0,-3 15-17,-14-18-3,14 13-5,-11-8-1,0 14-1,6-18-2,-6 18-2,2-19 0,-2 19-1,-6-14-1,6 14 0,-14-6-1,14 6 1,-19 2-1,19-2 1,-21 12-1,21-12 2,-21 18-2,21-18 1,-11 19 0,11-19 0,1 12 0,-1-12 0,11 7-1,-11-7 2,17 5 1,-4 1 1,-13-6 1,16 22 2,-15-5-2,2 7 0,-4 0 0,2 6-1,-2-4-1,2 1-4,5 8-12,-7-18-26,7 0 0,-6-17 1,9 16-1</inkml:trace>
  <inkml:trace contextRef="#ctx0" brushRef="#br0" timeOffset="83903.3895">23574 9080 61,'11'-7'34,"-11"7"0,15-4-8,-15 4-9,0 0-7,0 0-4,-17 8-2,0 1-1,-1 4-2,-6 2 0,1 4 0,1-3-1,4-1 0,5 0 0,6-2 0,9 0 0,-2-13 0,23 18 0,-5-10 2,2 2-1,-1 1 0,-4 2 1,-2 4 1,-7-2-1,-2 2 0,-9-1 1,-5 2-2,-4-4 1,-5 2-1,2-5-2,-5-6-3,14 6-24,-10-11-10,18 0 0,-18-11-1</inkml:trace>
  <inkml:trace contextRef="#ctx0" brushRef="#br0" timeOffset="84112.4102">23676 9225 84,'5'14'38,"1"5"0,-3-2-1,7 7-28,-9-7-4,2-2-8,9-3-32,-12-12-3,7 12 2,-7-12-2</inkml:trace>
  <inkml:trace contextRef="#ctx0" brushRef="#br0" timeOffset="84580.4571">23704 9094 46,'-3'13'36,"0"6"0,3 7 1,-12-6-16,16 21-7,-12-12-4,10 11-3,-5-9-1,4 0-3,-1-5-3,0-13-8,8 0-29,-8-13 0,14 5-2,-14-5 1</inkml:trace>
  <inkml:trace contextRef="#ctx0" brushRef="#br0" timeOffset="84872.4864">23837 9270 62,'7'12'39,"-7"-12"-2,3 17 2,-3-17-18,5 18-10,-5-18-5,-3 22-4,4-7-6,-1-15-32,-6 16-1,6-16-2,0 0 1</inkml:trace>
  <inkml:trace contextRef="#ctx0" brushRef="#br0" timeOffset="85035.5027">23866 9078 82,'0'0'37,"0"-18"0,0 18-4,0 0-54,0 0-11,0 0-4,21 4-1</inkml:trace>
  <inkml:trace contextRef="#ctx0" brushRef="#br0" timeOffset="85659.5651">24135 9242 46,'0'0'33,"0"0"-2,3-12 2,-11 1-21,8 11-1,0 0-7,-15-7-3,4 7 1,-1 5-1,-4 2 1,1 8 1,-4-2 0,4 8 0,-1-3 2,5 2-1,4-5 1,10-2-2,-3-13-1,20 0-1,1-11-1,3-7 0,5-6-2,0-5 1,0-4-1,-3-2 0,-3 2 2,-5 0 0,-4 7 1,-6 2-1,-4 10 0,-4 14 1,0 0 1,-16 12 1,1 11 0,3 7 0,-2 3 0,4 2-1,0-3 0,9 0 0,4-9-2,6-6 0,6-8-1,4-5 0,7-6 0,-3-6 0,4-3 0,-4-3 0,-1-1 0,-4-2 1,-2 1-1,-6 2 1,-5 2 0,-5 12 1,0-15-1,0 15 2,-12 3-1,12-3 0,-19 20 1,12-4 1,0 2-1,4 3 0,3-2 0,6-1 0,8-1-3,0-10-4,18-1-28,-7-9-7,3-2 1,-3-4-1</inkml:trace>
  <inkml:trace contextRef="#ctx0" brushRef="#br0" timeOffset="85879.5871">24633 9050 92,'0'15'39,"2"4"1,-3 4-1,1 19-31,-5-14-2,4 8-2,-4-2-3,0-5-2,5 3-6,-7-13-31,9-6-1,-2-13-1,15-4 1</inkml:trace>
  <inkml:trace contextRef="#ctx0" brushRef="#br0" timeOffset="86148.614">24811 9044 89,'0'0'38,"13"5"0,-13-5-1,3 27-29,-11-14-2,5 7-4,-3-1-1,4-1 0,2-2-1,5-4 1,-5-12-1,22 17 0,-3-14 1,3-2-1,3-2-1,0-7-1,3 7-5,-12-10-30,7 1-1,-6-4-1,-4 2 1</inkml:trace>
  <inkml:trace contextRef="#ctx0" brushRef="#br0" timeOffset="86344.6336">24974 9046 84,'-15'25'40,"4"-7"0,3 9 0,-12-8-27,17 17-4,-7-7-5,8 1-3,4 4-9,-3-16-30,12-3-1,1-9-2,9-4 1</inkml:trace>
  <inkml:trace contextRef="#ctx0" brushRef="#br0" timeOffset="86644.6636">25097 8945 95,'15'30'41,"6"10"1,-4 0-2,5 12-30,-8-5-4,1 1-2,-4-4-1,-2-7-5,2 6-15,-10-18-23,0-4-1,-4-8 0,3-13 0</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1-13T15:46:20.098"/>
    </inkml:context>
    <inkml:brush xml:id="br0">
      <inkml:brushProperty name="width" value="0.05292" units="cm"/>
      <inkml:brushProperty name="height" value="0.05292" units="cm"/>
      <inkml:brushProperty name="color" value="#FF0000"/>
    </inkml:brush>
    <inkml:context xml:id="ctx1">
      <inkml:inkSource xml:id="inkSrc28">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1" timeString="2013-11-13T15:47:18.165"/>
    </inkml:context>
  </inkml:definitions>
  <inkml:trace contextRef="#ctx0" brushRef="#br0">22145 8732 41,'0'0'30,"0"0"-4,0 0-5,0 0-5,-17 3-3,17-3-5,0 0-2,-12 11-3,12-11-1,0 0-1,-15 3 1,15-3-1,0 0 0,5-15 1,2 2-1,-7 13 1,21-23-1,-6 12 0,-1 2 0,5 3 0,-1 0 0,3 4 0,-2 4 0,3 1 1,0 1-1,2 1 0,-4-2 1,3 0 0,-4-3 1,-1 0-1,-6-5 0,2 3 0,-14 2 0,14-14 0,-14 14-1,6-11-1,-6 11 0,0 0-3,0 0-7,0 0-26,0 0-1,0 0 0,0 0 0</inkml:trace>
  <inkml:trace contextRef="#ctx0" brushRef="#br0" timeOffset="12942.2941">23219 8408 39,'8'-14'31,"0"2"0,-8 12-7,7-26-4,-7 26-5,2-19-5,-2 19-4,0 0-1,-16-12-3,4 10-1,-3 5 0,-6 2-1,-1 2-1,-2 4 0,-4 2 0,0 2 0,-3 0 0,7 2 0,1-2 0,8 1 0,5-4 0,9-1 1,1-11-1,22 14 1,-3-9-1,3 0 1,2-1-1,-4-1 1,-4 2 0,-5 1-1,-11-6 1,-3 23 0,-11-6-1,-5 2 1,-6 1-2,-3 2 3,2 1-3,2 0 4,7 2-3,5-6 3,11 0 1,3-4-1,13-3 1,3-5-1,8-2-1,2 0-3,-4-11-17,3 1-14,0 0-1,-2-2-1,1-1 0</inkml:trace>
  <inkml:trace contextRef="#ctx0" brushRef="#br0" timeOffset="13297.3295">23463 8630 49,'0'0'33,"-2"-13"-2,2 13 2,0 0-22,-29-6-3,13 10-5,-4-1-2,1 3 0,0 2-2,5 0 1,14-8 0,-11 16-1,11-16 1,12 19 0,-1-8 2,4 4 0,-7-3 1,4 6 1,-8-4-1,2 2 1,-8-3 0,-1 0-1,-4-1-1,7-12-2,-11 21-9,11-21-26,-12 5-1,12-5 0,0 0-1</inkml:trace>
  <inkml:trace contextRef="#ctx0" brushRef="#br0" timeOffset="13950.3949">23643 8746 67,'0'0'34,"0"0"-1,12 0 0,-12 0-30,6-12 0,-6 12-2,5-17-1,-5 17 0,1-17 0,-1 17 0,-3-13 0,3 13-1,-11-2 1,11 2 0,-18 9-1,18-9 1,-18 19 0,11-7 1,1 1 0,5 1 0,1-14 1,9 19 0,-9-19 0,25 10 0,-8-11 0,0 1-1,-1-3 1,-2 2-1,-3-3 1,-11 4-1,11 0 0,-11 0 0,0 0 0,5 11 1,-5-11-1,0 0 0,0 0 0,15 2-1,-4-11 0,1-3 1,3-4-2,1-3 1,2-4-1,0-4 1,4-2-1,-2-3 1,0 1-2,-4-3 2,1 1-1,-4 3 2,-2 4-1,-4 7 0,-3 8 1,-4 11 1,0 0 1,-6 34-1,-7-3 2,2 14 0,-7 5 0,1 8-1,-3-2 0,6 2-2,0-4 0,3-9-2,8-4-4,-5-22-12,12 2-21,-4-21-1,0 0-1,11-2 1</inkml:trace>
  <inkml:trace contextRef="#ctx0" brushRef="#br0" timeOffset="14139.4138">23754 8680 76,'11'-7'36,"6"1"0,4-1 0,13 7-26,-6-9-4,10 3-5,8 7-19,-3-7-17,2 0-1,-1-1-1,1-1 0</inkml:trace>
  <inkml:trace contextRef="#ctx0" brushRef="#br0" timeOffset="14609.4608">24310 8368 85,'0'0'35,"18"-6"1,-18 6-1,22 17-28,-20-4 0,7 11-3,-6 5-1,1 5-2,-7 1 1,0 4-1,-3-3 0,-2-1-1,-1-3 0,1-5-1,1-8 2,2-3-1,5-16 0,2 16 1,9-16-1,7-4 0,7-2 1,7-3 0,3 1 0,7-3-1,1 0 1,-2 0-2,7 11-28,-17-6-8,-6 1-2,-7 2 0</inkml:trace>
  <inkml:trace contextRef="#ctx0" brushRef="#br0" timeOffset="17524.7523">22515 1413 60,'0'0'28,"0"0"-2,0 0 3,0 0-16,-66 27-3,66-27-5,0 0-2,0 0 0,0 0-1,0 0 1,0 0-2,0 0 0,0 0 0,0 0 1,55-20 2,-55 20 1,0 0-3,65 18 2,-65-18 0,0 0-1,62 42 1,-62-42 1,0 0-5,67-8 3,-67 8 2,0 0-4,55-51 1,-55 51-2,0 0-2,0 0-11,38-57-21,-38 57-1,0 0 1,0 0-2</inkml:trace>
  <inkml:trace contextRef="#ctx0" brushRef="#br0" timeOffset="26669.6667">23124 1304 69,'3'45'30,"-5"-5"4,5 9 1,-9 11-17,13 1-2,-11-1-10,8-8 1,-5-9-6,2-9 1,-1-10-4,-1-9-1,1-15-1,0 0-1,2-20 0,-5-3-1,5-5 0,-6-7 0,4 35 0,3-91-1,3 39 4,-2 2 0,-4 50 6,19-82-1,-19 82 7,26-53-1,-26 53 1,0 0 4,0 0-1,52 38 0,-48-9-7,3 2 1,-9-4-5,0 5 2,-5-5-2,0-2-2,1-8-7,-10-10-28,16-7-1,0 0-1,0 0 3</inkml:trace>
  <inkml:trace contextRef="#ctx0" brushRef="#br0" timeOffset="26842.684">23418 1270 101,'36'59'39,"-31"-15"-2,-12-2 1,9 17-17,-8-17-18,2-9-6,12-15-32,-10-7-1,2-11-1,0 0-1</inkml:trace>
  <inkml:trace contextRef="#ctx0" brushRef="#br0" timeOffset="26986.6984">23468 1191 104,'-14'-50'30,"14"50"-8,0 0-18,0 0-35,0 0 6,0 0-12</inkml:trace>
  <inkml:trace contextRef="#ctx0" brushRef="#br0" timeOffset="27218.7216">23581 1441 91,'-2'28'34,"6"-5"0,-6 1-4,9-3-12,-7-21-12,0 0-2,0 0-4,0 0-2,0 0 1,0 0 0,0 0 4,35-33-5,-35 33 4,16 7 0,-16-7 0,10 26 3,-8-10-5,-3-6-27,6 4-10,-5-14 4,10 14-2,-10-14-2</inkml:trace>
  <inkml:trace contextRef="#ctx0" brushRef="#br0" timeOffset="27482.748">23804 1414 58,'0'0'27,"0"0"-1,0 0 2,0 0-11,0 0 0,0 0-6,0 0-1,-45 26-3,37-8 2,-4 6-3,10 5 3,-4-1-4,9 1 0,1-6-6,7-8 1,7-11-10,-3-8-26,-15 4 0,0 0 0,70-69 2</inkml:trace>
  <inkml:trace contextRef="#ctx0" brushRef="#br0" timeOffset="27774.7772">23969 1102 92,'0'0'38,"0"0"2,-34 90-4,34-28-16,-10-4-12,7-1-3,-2-5-6,2-7 1,0-12-1,3-7-2,0-26 0,0 0-1,0 0 1,0 0 0,63-21 4,-63 21-3,31-6 2,-16 10 1,-15-4 1,17 18 2,-13-5-4,-4-13-17,13 11-16,-13-11-2,17 9-1,-17-9-1</inkml:trace>
  <inkml:trace contextRef="#ctx0" brushRef="#br0" timeOffset="27930.7928">24182 1517 94,'0'0'28,"0"0"2,60-24-9,-60 24-36,0 0-12,55-34-1,-55 34-2,0 0 2</inkml:trace>
  <inkml:trace contextRef="#ctx0" brushRef="#br0" timeOffset="28353.8351">24401 1424 107,'0'0'36,"39"50"-1,-39-50 0,0 0-24,0 0-4,0 0-5,0 0 0,0 0-1,0 0 0,0 0-1,0 0 1,0 0-3,13 29 0,-13-29 3,-1 13-3,1-13 3,-4 15 0,4-15-1,3 18 1,-3-18 2,8 12-3,-8-12 1,17 1-1,-3-2 0,-14 1 1,0 0-2,0 0 1,62-41 0,-62 41 1,0 0-1,36-50 0,-36 50-1,0 0 3,0 0-2,-10-51 0,10 51-2,0 0 0,0 0-5,-50 15-19,50-15-9,-36 27-2,36-27 1,0 0 1</inkml:trace>
  <inkml:trace contextRef="#ctx0" brushRef="#br0" timeOffset="28713.8711">24817 1176 94,'0'0'33,"18"-52"3,-18 52-3,0 0-21,0 0-5,0 0-3,0 0-3,0 0 1,0 0 4,-51-23-3,51 23 3,0 0-5,-30 55 2,30-55 1,-20 76 1,20-76-2,-15 96-1,8-49-2,5 1 0,2-1 0,2-12-2,7-9-14,-7-15-20,10-4-5,-12-7 3,16 0-2</inkml:trace>
  <inkml:trace contextRef="#ctx0" brushRef="#br0" timeOffset="28906.8904">24656 1424 106,'21'-52'32,"-21"52"5,0 0-4,0 0-28,72 6-3,-72-6-24,62-17-10,-62 17 0,67-26 0,-67 26-7</inkml:trace>
  <inkml:trace contextRef="#ctx0" brushRef="#br0" timeOffset="29213.9211">25127 1196 84,'31'-49'37,"-31"49"-5,0 0 5,0 0-25,0 0 1,0 0-11,0 0 2,0 0-4,-55-45 3,55 45-4,0 0 2,0 0 1,0 0 3,-57 73 2,57-73-2,-17 72 3,9-23-8,3 2 4,-1-3-4,2 4 0,3-11 0,-3-12-5,4-29-35,4 39 1,-4-39-1,0 0 1</inkml:trace>
  <inkml:trace contextRef="#ctx0" brushRef="#br0" timeOffset="29366.9364">24818 1503 119,'0'0'36,"81"-43"-17,-81 43-16,95-26-39,-43 13 4,-1 6-4</inkml:trace>
  <inkml:trace contextRef="#ctx0" brushRef="#br0" timeOffset="29922.992">23064 1939 106,'3'18'36,"-5"-3"-1,9 10 0,-9-3-26,12 2-4,-5-6-1,6-7-2,0-7-1,2-9 0,3-5-1,1-6 2,0-6-2,4-3 1,0 3-5,-8-5-24,13 9-8,-9 1 0,8 3-2,-7 5-1</inkml:trace>
  <inkml:trace contextRef="#ctx0" brushRef="#br0" timeOffset="30238.0235">23376 2014 98,'-2'22'35,"-1"-9"-1,5 8 0,-3-6-30,11-2 2,-10-13-3,18 7-1,-5-12 0,3-7-1,3-6-1,-1-5 1,0-4-2,0 0 2,-3 2-1,-4 2 1,-5 2-2,-3 6 1,-3 15 0,-13-13 0,0 20 0,-5 8 1,-3 7 0,-2 3-2,0 2 2,1 0-5,15 1-29,-2-7-1,10-5 0,-1-16-2</inkml:trace>
  <inkml:trace contextRef="#ctx0" brushRef="#br0" timeOffset="30472.0469">23694 1860 109,'-5'19'38,"6"15"-1,-9 1 1,9 10-30,-8-5-1,4 1-6,5 1-12,-5-16-25,13-4-1,-10-22 0,26 1-2</inkml:trace>
  <inkml:trace contextRef="#ctx0" brushRef="#br0" timeOffset="30675.0672">23863 1850 115,'11'10'38,"-5"13"0,-11 5 0,5 7-32,-9 5 1,2 4-5,-2-4-2,-2-4-7,13-2-29,-11-16 0,11-3-3,-2-15 1</inkml:trace>
  <inkml:trace contextRef="#ctx0" brushRef="#br0" timeOffset="30871.0868">23798 2025 117,'21'6'35,"-21"-6"0,25 9-3,-6-4-33,-1-6-3,9 7-8,-14-11-16,14 8-8,-8-7 3,5 7-2,-7-7 4</inkml:trace>
  <inkml:trace contextRef="#ctx0" brushRef="#br0" timeOffset="31187.1184">24080 2014 63,'12'-20'28,"-12"20"1,5-19-5,-5 19-6,0 0-6,0 0-3,0 0-1,0 0-3,-21 4 1,13 11-1,-13-1 0,6 6-2,-4 0 0,4 0 0,2-3-1,4-1-1,9-16 0,1 15-1,-1-15 0,23-10-1,-5 0 1,1-3-1,1 1 1,-5-2 0,-1 6 0,-14 8 0,11-7 1,-11 7 0,0 0 0,-6 18 0,6-18-2,-6 12-7,6-12-27,13 6 1,5-1-2,1-7 0</inkml:trace>
  <inkml:trace contextRef="#ctx0" brushRef="#br0" timeOffset="31830.1827">24402 1974 49,'4'-15'28,"-4"15"1,-3-20-2,3 20-5,-8-11-10,8 11-1,-14 7-3,12 4-3,-9-4 1,6 4-1,5-11-1,-10 23-1,7-10 1,5 0-2,-1 1 1,4 1 0,0-1-1,2 2 1,-1 0-1,0 2 0,-2-1 0,0 2 1,-7-4-2,1 2 0,-7-1-1,0-3 0,-5-1-1,-2-2 1,-1 0-1,1-5 0,3-2 0,1-3-1,12 0 1,0 0-1,-6-18-1,13 7 0,8 1 1,-1-3-1,7 0 1,-1 0 0,2 3 1,-1-4-1,3 3 2,0-2 0,0-2 1,2 1-1,-1-2 1,1-1-1,0-2 0,-2-1 0,-2 2-1,-5 1 2,-4 5-2,-4-2 2,-9 14-2,7-16 3,-7 16-1,0 0 1,-13 4 2,8 8-2,-4 1 3,4 7-1,-3 0 2,6 4-2,0-3 1,6-1-2,6 0-1,7-11-4,21 0-29,-9-13-6,14 2-2,0-8-1</inkml:trace>
  <inkml:trace contextRef="#ctx0" brushRef="#br0" timeOffset="57807.7802">1505 11553 58,'0'-14'35,"0"14"0,-1-23-3,1 23-12,0 0-4,5 14-7,-11 3-3,7 14-3,-6 3 1,4 9-3,-4 2 0,3 5 0,-5-4 0,5-3 0,-2-11-1,1-5 1,1-11-1,2-16 0,0 0 0,8-12-1,-3-10 1,-2-6 0,0-4 0,-1-6 0,-1-5 0,-1 1 1,0 2-2,-1 2 2,1 8-1,-1 3 0,3 7 0,-2 20-1,11-6 1,0 22-1,0 14 1,4 7 0,3 5 0,2 8 0,1 0 1,1-2 0,-2-5 0,0-8-1,-1-13 1,0-9 0,-2-11 0,-1-12 0,-2-10 0,0-5-1,-4-8 2,-3-4-1,-2-5 0,-3-1 0,-5 2 0,-1 0-1,0 5-2,-4-1-2,10 18-24,-9-3-9,7 22-1,0 0-2,0 0 0</inkml:trace>
  <inkml:trace contextRef="#ctx0" brushRef="#br0">1987 11740 86,'0'0'34,"-9"17"1,7 1-1,-5-7-26,11 11-3,-4-4-2,5 3-1,1-4 0,5-2 0,-11-15 0,23 13-1,-10-17 1,4-4-1,-2-9 1,1-1-1,-5-4 1,-1-1-1,-7 1 1,-1 1-1,-6 4 1,-6 5-1,-3 7-1,-4 8 1,-2 6-1,0 6-1,2 8-2,0-5-5,13 10-30,-3-7 0,11-2 0,-4-19 0</inkml:trace>
  <inkml:trace contextRef="#ctx1" brushRef="#br0">8758 13793,'0'0,"0"0,0 0,0 0,0 0,0 0,0 0,0 0,0 0,0 0</inkml:trace>
  <inkml:trace contextRef="#ctx0" brushRef="#br0" timeOffset="58422.8417">2350 11408 93,'0'0'37,"0"0"1,-5 20 0,7 20-28,-9 4-3,3 18-3,-5 6 0,3 8-2,-4 0-1,0-8-3,5-4-5,-9-23-30,15-8-2,-1-33 1,0 0-2</inkml:trace>
  <inkml:trace contextRef="#ctx0" brushRef="#br0" timeOffset="58798.8793">2224 11728 76,'0'0'36,"0"0"-1,21 6 0,5 5-23,-5-13-4,14 5-4,-1-4-2,1-3 0,-2-2-1,-1-1-1,-4-3 1,-4-2-1,-4 1 0,-5 0 0,-6-2 0,-9 13-1,8-19 1,-8 19 0,-10-11-1,-1 12 1,-4 6 0,-1 7 2,-2 6 0,2 8 2,0 2 0,7 11 1,-1-5-1,9 5 1,2-9-1,9-3-1,7-10-3,5-13-3,20 3-25,-4-24-13,9-3 0,-1-11 0,9 2-1</inkml:trace>
  <inkml:trace contextRef="#ctx0" brushRef="#br0" timeOffset="59859.9854">3003 11618 76,'0'0'36,"0"0"-2,-15-8 0,-1 7-27,16 1-9,0 0-30,-2 15-1,2-15-3,-7 17 1</inkml:trace>
  <inkml:trace contextRef="#ctx0" brushRef="#br0" timeOffset="60019.0013">2967 11792 89,'-1'16'36,"1"-16"0,0 18-4,0-18-61,12 16-2,-12-16-4,15 12-2</inkml:trace>
  <inkml:trace contextRef="#ctx0" brushRef="#br0" timeOffset="60615.0609">3972 11420 65,'-13'-3'35,"13"3"-1,-15 20 2,0-9-18,17 26-6,-12-4-5,9 12-3,-7 2 0,5 3-4,1 4-7,-5-12-29,7-7-1,-1-18 0,1-17-1</inkml:trace>
  <inkml:trace contextRef="#ctx0" brushRef="#br0" timeOffset="61212.1206">3706 11411 69,'-20'17'31,"24"-5"-1,-4-12 2,20 3-29,2-3-1,3-7 1,9-4-1,1-5-1,5-1 1,-1-1 0,4 4 0,-7 5 1,2 10 0,-10 4 2,0 15 0,-8 3 0,0 13 0,-9 2 0,2 5-2,-7-3-1,1-1 0,-6-6-1,2-7-2,-2-5 0,4-8 0,-5-13-1,17-7 1,-4-6 0,2-7 0,3 1 0,1 1 1,0 3-1,-5 11 2,-1 10 0,-4 13 0,-3 4 2,0 7-2,-4 0 1,2 2-1,-2-9 1,7-8 0,-9-15-1,24-5-1,-5-10-1,4-8 1,0-2-1,0 0 2,0 2-1,-4 9 0,-5 10 1,-14 4 1,11 22 0,-12 2-1,-3 3 2,4-2-2,-2 3 0,7-8-1,3-6-3,-8-14-6,38-5-31,-19-9 1,5-3-1,-6-7 1</inkml:trace>
  <inkml:trace contextRef="#ctx0" brushRef="#br0" timeOffset="61344.1338">4513 11425 92,'-15'-15'36,"4"4"-3,0-3-9,11 14-53,-2-14-4,2 14-3,16 3 0</inkml:trace>
  <inkml:trace contextRef="#ctx0" brushRef="#br0" timeOffset="61660.1652">4811 11511 75,'0'0'35,"0"0"1,0 0 0,2 23-22,-20-19-5,5 9-3,-6 0-3,4 4-1,2-3-1,4 0-1,4 0 1,7-1-1,4-2 2,6 1-2,3-2 2,0 3 0,-4 0 0,2 4 1,-8 0-1,-4 2 0,-4-2-1,-3-2-1,-1-1-2,-5-13-5,12-1-32,0 0 0,-10-20-2,6 0 1</inkml:trace>
  <inkml:trace contextRef="#ctx0" brushRef="#br0" timeOffset="62276.2269">5549 11582 75,'-5'15'36,"5"-15"-2,0 0 1,-12-2-25,12 2-4,-3-11-3,3 11-1,-3-16-2,3 16 0,-6-21 0,6 21-1,-14-9 1,14 9 0,-20 9-1,9 3 1,-2 7 0,2 2-1,0 5 1,3-2 0,4-2 0,7-4-1,-3-18 1,23 9 0,-4-14 0,6-5 1,2-2 0,-1 1 2,-1 1-1,-3 12 1,-8 4-1,0 8 0,-9 4 0,0 4-2,-2 3-2,-4-12-9,10 4-26,-9-17 1,17 6-2,-17-6 0</inkml:trace>
  <inkml:trace contextRef="#ctx0" brushRef="#br0" timeOffset="62548.2542">5746 11563 63,'6'-15'37,"-6"15"1,12 22-1,-5 7-15,-13-9-10,15 13-6,-12-5-2,7-1-3,-3-5-1,1-8-1,-2-14-1,16-4 1,0-8 0,0-6 0,6-2-1,-1 2 3,-3 5-1,-1 4 0,-3 9 0,-3 6 1,-3 5-2,-4 0-4,13 5-29,-11-5-4,6 1 0,0-8 1</inkml:trace>
  <inkml:trace contextRef="#ctx0" brushRef="#br0" timeOffset="62900.2894">6167 11667 69,'13'-2'34,"-13"2"0,12-16 1,3 9-27,-15-11-3,5 7-1,-6-3-2,1 14 0,-11-18 0,11 18-1,-29 0 1,14 10-2,-6 2 1,4 5 0,-4 3 1,6 1-2,4 1 2,8 0-2,3-7 1,0-15 0,16 14 0,-1-15-2,5-4 1,0-2 1,-3-4-1,-2 4 1,-1-1 1,-3 3-1,-11 5 0,16-2-1,-5 11-9,-11-9-26,22 2-3,-10-6 1,5-1-2</inkml:trace>
  <inkml:trace contextRef="#ctx0" brushRef="#br0" timeOffset="63156.315">6406 11297 63,'0'0'35,"0"0"2,0 0 0,8 38-19,-21-9-6,12 22-5,-11 1-3,4 8-2,0-3 0,3-1-3,2-8-1,2-14-5,16-1-12,-15-33-18,27 7-1,-10-21 1,5-5 0</inkml:trace>
  <inkml:trace contextRef="#ctx0" brushRef="#br0" timeOffset="63379.3373">6565 11559 63,'0'0'35,"18"-9"3,-18 9-2,12 15-15,-12-15-9,2 21-6,0-5-2,1 3-2,-1 1 0,0 2-2,-1-4 1,0-1-2,-1-17 1,7 16-1,-7-16 0,0 0 0,17 3-2,-17-3-3,13 0-18,-13 0-13,0 0-1,0 0 0,4-13 0</inkml:trace>
  <inkml:trace contextRef="#ctx0" brushRef="#br0" timeOffset="64155.4149">6644 11578 17,'0'0'29,"0"0"0,13-6-5,-13 6-2,0 0-1,0 0-2,0 0-3,0 0-5,-6 12-3,6-12-3,-6 26-2,4-11 0,3 3-2,0-1 1,3 3-1,1-6 0,2-1-2,-7-13 2,18 14-1,-6-15 0,2-5 1,1-9-1,2-4 0,1-2 1,0-5 0,-1-3-2,-1 4 2,-1 3-1,-5 3 1,-10 19-1,14-13 1,-14 13 0,6 16 0,-6 1 1,2 7-1,-5 3 1,4 6 0,-6-2 0,1 7-1,-6 0 1,-4-1-2,-3 1 0,-2 0 1,-3-4-2,-3-5 0,6-1-4,-7-22-20,13 3-15,-2-11 1,15 2-1,-12-27 0</inkml:trace>
  <inkml:trace contextRef="#ctx0" brushRef="#br0" timeOffset="65079.5073">7196 11530 26,'3'-14'30,"-3"14"0,0 0 1,-8-11-11,8 11-6,-20 7-5,9 3-3,-7-5-2,1 7-2,-3-4 0,3 3-1,1 0-1,4-4 1,12-7-1,-7 11 0,7-11 0,18 10 2,-5-5 0,7 6 1,-3-5 0,5 8 1,-9-3 1,2 8-2,-10-6 2,-3 3-3,-9-3 1,-4 3-2,-8-2 0,-3 1 0,-2-2-3,-2-5-4,12 6-19,-4-14-11,18 0-2,-9-17 1,20-1 1</inkml:trace>
  <inkml:trace contextRef="#ctx0" brushRef="#br0" timeOffset="65252.5246">7330 11536 79,'11'21'37,"-8"2"0,4 7 0,-15-5-26,18 11-5,-10-6-5,0-13-12,4 2-25,-4-19-2,0 0 0,9-13 1</inkml:trace>
  <inkml:trace contextRef="#ctx0" brushRef="#br0" timeOffset="65380.5373">7237 11326 78,'0'0'27,"-21"2"-26,21-2-1,13 14-31,-1-3-2</inkml:trace>
  <inkml:trace contextRef="#ctx0" brushRef="#br0" timeOffset="65702.5696">7634 11476 56,'13'-11'33,"-13"11"2,0 0-1,-18 9-19,-5-9-4,12 14-4,-10-6-2,9 6-1,-3-6-1,10 5 0,5-13 0,1 24 0,-1-24 0,18 24 0,-18-24 0,15 28-1,-12-12 0,-4 4-1,-8 0 1,-4-2-2,-4-1 1,-4-6-3,0 1-1,-2-16-8,8 7-28,2-9 0,13 6-1,-3-20 1</inkml:trace>
  <inkml:trace contextRef="#ctx0" brushRef="#br0" timeOffset="66519.6513">8145 11410 76,'0'0'36,"0"0"1,0 0-7,-11 7-12,16 16-6,-15-4-5,8 7-3,-7 3-1,4 3-1,-2-2-3,0-8-3,12 5-21,-5-27-13,0 0 0,12-6-1,4-17 1</inkml:trace>
  <inkml:trace contextRef="#ctx0" brushRef="#br0" timeOffset="66641.6635">8182 11212 66,'-14'-8'32,"14"8"-3,-25 8-23,25-8-28,-6 15-7,6-15-3</inkml:trace>
  <inkml:trace contextRef="#ctx0" brushRef="#br0" timeOffset="66963.6957">8500 11307 52,'5'13'32,"-5"-13"1,-21 21 0,4-2-17,-11-10-7,12 11-2,-9-9-1,13 8-1,-3-8-1,11 3-1,4-14-1,9 18 0,3-12 0,6 3 0,-1-1 1,3 3-1,-7-1 1,0 5-1,-11-2 0,-1 1-1,-7 1 0,-6 1-1,-1-3-1,-6-8-5,19-5-31,-19 4-1,19-4 1,-15-15-2</inkml:trace>
  <inkml:trace contextRef="#ctx0" brushRef="#br0" timeOffset="67647.7641">9389 11105 87,'8'-11'36,"-3"-5"1,-5 16-3,0-32-25,4 16-3,-9-3-3,0 4-2,-2-1 0,-3 4-1,-4 4 1,-4 4-1,-5 4-1,0 5 1,-3 7 0,-2 10 0,1 11 1,2 10 0,-1 13 0,5 10 1,1 8-1,0 4 1,3-1-1,4-4-2,3-10 0,1-17-5,13-4-5,-10-23-27,6-19 1,17-6-2,-6-12 2</inkml:trace>
  <inkml:trace contextRef="#ctx0" brushRef="#br0" timeOffset="67999.7993">9036 11387 55,'-18'5'32,"19"6"1,6 1 0,-7-12-20,33 23-5,-12-12-2,12 7-2,0-7 1,5 2-2,-2-4-1,1 2 0,-4-3 0,-1-2-1,-3-2 0,-3-3 0,-3-3 0,-1-5 0,-3-6 1,1-2 0,-5-8 0,-1 2 0,-4-3 1,-3 2-1,-7 0 0,-5 5 0,-8 2-1,-5 9 0,-7 9 0,-6 5 0,-6 9-1,0 6-1,4 8-1,-1-3-4,20 8-27,-6-7-5,15-3 1,9-11-2</inkml:trace>
  <inkml:trace contextRef="#ctx0" brushRef="#br0" timeOffset="68279.8273">9583 11383 83,'11'15'36,"-2"2"0,0 15-3,-7-14-24,7 11-2,-9-7-3,1 0 0,-4-9-2,2-1 0,1-12 0,0 0-1,-4-12 0,11-1-1,2-4 1,3-2-1,5 1 0,3-1-2,8 9-4,-6-3-31,13 4 0,0-1-1,7 3 0</inkml:trace>
  <inkml:trace contextRef="#ctx0" brushRef="#br0" timeOffset="68903.8897">10522 11427 39,'0'0'33,"0"0"0,0 0 1,12-19-12,1 13-10,-10-14-4,8 6-3,-8-7-1,5 3-1,-7-2-1,0 6-2,-6-2 1,5 16-1,-19-10 0,3 14 0,-1 4-1,-4 6 1,0 5 0,0 3 0,4 2 0,4-2 0,9-2 0,7-6 0,-3-14 1,28 17 0,-5-16 2,8 2 0,-3-7 0,3 5 1,-10-1 0,0 6 0,-5-1-1,-2 1-2,0-1-1,-2-6-5,16 6-27,-8-11-6,8-1 0,-3-9-1</inkml:trace>
  <inkml:trace contextRef="#ctx0" brushRef="#br0" timeOffset="69518.9512">11625 11017 50,'9'-17'35,"-7"-1"-2,0-2 2,-2 20-16,-4-33-7,4 33-5,-16-21-3,5 16 0,-8 0-2,0 8 0,-7 4-1,1 8 1,-5 10 0,2 10 1,-3 10 0,2 14-1,0 4 0,5 7 0,3-3-1,5 0 0,5-4-4,3-18-3,14-5-31,-5-17-2,4-7 1,-5-16-1</inkml:trace>
  <inkml:trace contextRef="#ctx0" brushRef="#br0" timeOffset="69779.9773">11242 11345 52,'11'-13'32,"1"-2"1,11 2 0,5 11-13,3-11-14,11 9-2,-5-2 0,5 13 1,-8-2 0,1 11 1,-12 0-2,2 8 1,-17-3-2,0 5 1,-11-1-2,-2-4-1,-3 0-2,-3-10-5,12 6-20,-1-17-12,-11-2 0,10-12 0,6-4 0</inkml:trace>
  <inkml:trace contextRef="#ctx0" brushRef="#br0" timeOffset="69896.989">11588 11073 52,'0'0'1,"0"0"0,0 0-2,5 21-25</inkml:trace>
  <inkml:trace contextRef="#ctx0" brushRef="#br0" timeOffset="70096.0089">11712 11336 62,'9'16'36,"4"2"0,-2-3 1,2 16-23,-7-19-3,11 11-3,-9-6-3,5 4-2,-3-5-1,3-5-3,3 3-7,-16-14-29,20 3 0,-9-9-2,2-3 2</inkml:trace>
  <inkml:trace contextRef="#ctx0" brushRef="#br0" timeOffset="70301.0294">11781 11488 61,'0'0'36,"-11"6"2,11-6-2,0 0-16,4-17-11,12 7-4,-2-6-4,6-7-5,12 0-31,-9 0-2,4 0 1,-4 1-2</inkml:trace>
  <inkml:trace contextRef="#ctx0" brushRef="#br0" timeOffset="70683.0676">12028 11404 68,'14'2'33,"-14"-2"0,21-7-1,-5 2-26,-5-6-2,4 2-3,-1-5 0,-1 2 0,-5 0 0,-2 0-1,-3 1 1,-3 11 0,-5-13 0,5 13 2,-17 2 0,8 10 1,-4-2 1,5 11 0,-3-3 0,10 7 0,-2-4-1,9 3-2,2-3-1,4-8-2,14 4-11,0-16-26,8-3 0,-1-11-1,6-2 0</inkml:trace>
  <inkml:trace contextRef="#ctx0" brushRef="#br0" timeOffset="71072.1065">12511 11285 37,'0'0'29,"5"-14"2,-5 14 0,0 0-17,-11-19-2,11 19-2,-24 8-1,11 7-1,-12-3-1,6 13-1,-5-2-1,8 6-1,-2-4 0,7 2-1,7-9-1,10-4-1,9-11 0,7-11-1,7-12 0,3-10 0,3-9 0,2-8-1,-3-6 1,-5-5-1,-3 1 1,-6 6 0,-8 8 2,-5 9-1,-4 12 0,-3 22 1,0 0 0,-19 34 1,3 7-1,3 13 1,0 3-3,3-2-1,9 9-11,-2-17-26,14-6 0,3-18-2,11-9 0</inkml:trace>
  <inkml:trace contextRef="#ctx0" brushRef="#br0" timeOffset="71704.1697">13098 11251 77,'0'0'37,"11"-16"0,-11 16 1,14 17-25,-16-2-4,5 14-3,-7 5-1,4 7-1,-2-4-2,4-1 0,1-9-1,5-10-1,-8-17 1,28-3-2,-7-14 2,3-6-1,2-6 0,2-4 0,0-2 0,-5 1-3,4 11-3,-13-4-28,8 12-5,-6-2 0,3 12-1</inkml:trace>
  <inkml:trace contextRef="#ctx0" brushRef="#br0" timeOffset="72096.2089">13525 11383 56,'0'0'33,"19"0"2,-8-6 0,-1-14-21,4 15-3,-13-9-3,10 5-3,-11-8 0,4 3-2,-9-1-1,5 15 0,-16-17-1,5 15-1,-3 6 1,-3 6-1,-3 6 0,2 4 0,1 4 0,1 2 0,4-3 0,3-4 0,7-4 0,2-15 0,9 12-1,2-12 2,3-6 0,2 1 0,-2-1 1,5 5 0,-5 0 0,3 4 0,-1 0 0,5-2-1,2-1-2,4-11-4,14 9-16,-4-21-17,2-3 0,-5-10-1,2-4 1</inkml:trace>
  <inkml:trace contextRef="#ctx0" brushRef="#br0" timeOffset="72285.2277">13892 10892 61,'-5'-26'36,"4"13"1,1 13 2,-7 19-18,-7 0-7,13 29-5,-15 9-2,3 14-3,-4 4 0,3 1-2,2-4-3,-1-13-5,21-3-33,-11-19 0,12-13-1,3-16-1</inkml:trace>
  <inkml:trace contextRef="#ctx0" brushRef="#br0" timeOffset="72667.2659">14003 11271 77,'0'20'37,"-2"1"0,-5-2 0,3 18-26,-6-17-4,11 6-3,-5-8-1,9-1-1,-5-17-1,23 6-1,-3-13 0,0-8 0,4-4-1,-2-3 1,-3 0 0,-2 1 0,-7 8 0,-10 13 1,7-11-1,-7 11 1,-2 17 0,3-2 0,0 0-1,2 0-4,9 6-20,-12-21-13,24 9-1,-9-11 0,3-7-1</inkml:trace>
  <inkml:trace contextRef="#ctx0" brushRef="#br0" timeOffset="72952.2944">14329 11330 52,'0'0'31,"20"-5"-1,-9-2 0,-11 7-21,25-14-4,-25 14-3,20-14 0,-13 2-1,-7 12 0,2-20 1,-2 20 2,-10-12 0,10 12 2,-22 3 1,11 10 0,-8-1 1,8 11-1,-4-3 0,11 4-2,3-5-2,9 2-1,7-4-5,4-16-27,13 5-8,2-9-1,6-1 0</inkml:trace>
  <inkml:trace contextRef="#ctx0" brushRef="#br0" timeOffset="73628.3621">15037 11220 43,'0'0'30,"-11"-5"2,0 6 1,-7 1-20,12 24 0,-13-10-3,12 16 0,-9-7-2,13 6-1,0-8-3,10 3 0,4-14-3,7-5 0,3-8 0,2-9-1,4-7 0,-3-5 0,-3-3 0,-6-2 1,-7-2 0,-6 4-1,-9 3 1,-5 8 0,-10 7 0,-6 8-1,-5 7 0,0 5 0,4 9-3,-3-10-25,18 12-9,3-8-1,13-4 0</inkml:trace>
  <inkml:trace contextRef="#ctx0" brushRef="#br0" timeOffset="73928.3921">15510 11003 83,'20'-35'36,"-3"2"0,-3-1-1,7 5-28,-22 0-4,-4 10-1,-10 3-1,-3 10 0,-9 11 0,-1 12 0,-5 8 1,1 13-1,2 6 1,4 9 0,4 4-1,5 6 1,4-3-1,2-3-2,6 0-4,-10-17-26,10-1-6,-3-11-1,-1-8 0</inkml:trace>
  <inkml:trace contextRef="#ctx0" brushRef="#br0" timeOffset="74117.4108">15149 11261 101,'10'-16'39,"10"5"1,4-7-1,11 8-34,4-2-5,2-9-22,12 12-17,-2-5 0,2 6-1,-7-6 0</inkml:trace>
  <inkml:trace contextRef="#ctx0" brushRef="#br0" timeOffset="74628.4619">15989 10901 66,'0'0'35,"-5"-12"2,5 12-1,-9 14-21,12 25-3,-8 2-5,6 16-1,-5 1-2,8 6 1,-2-3-3,7-5 1,1-12-2,7-15 0,2-16-1,6-13 0,3-16 1,2-3-2,1-15 2,3-6-1,-2-6 1,-3-3-1,-2-1 0,-5 0-1,0 8-1,-5-3-5,12 19-31,-15 1-1,3 16-1,-6 4 0</inkml:trace>
  <inkml:trace contextRef="#ctx0" brushRef="#br0" timeOffset="75124.5117">16609 11220 41,'13'-15'32,"-10"4"0,-3 11 1,0-12-14,-11-3-8,11 15-4,-15-7-1,15 7-2,-27 7 0,10 7 0,-7 4-1,2 6 0,-4 4-1,3 5 0,0 0-1,2-1 0,4 0-1,6-4 0,6-7 0,5-8 0,0-13-1,21 2 1,-2-10 0,3-7 0,1-2 0,0 0 1,-3 1 0,-2 6 1,-7 2 0,-11 8 1,0 0 0,8 23 0,-12-6 0,3 2 0,0-1-2,2-2 0,5-3-5,-6-13-21,18-5-13,-2-3-2,6-5 0,-1-4 0</inkml:trace>
  <inkml:trace contextRef="#ctx0" brushRef="#br0" timeOffset="75460.5453">16866 11154 52,'-18'11'34,"-2"3"0,1 0 0,2 5-12,-2-13-15,15 8-3,4-14-1,3 15 0,-3-15 0,25 21-1,-11-8 1,5 8 0,-8-2 0,-3 6 1,-7-2-2,-3 2 1,-9-3-1,-3-1-1,-3-4-1,0-6-1,4 0-5,-12-16-25,25 5-7,-20-5-1,20 5 1</inkml:trace>
  <inkml:trace contextRef="#ctx0" brushRef="#br0" timeOffset="75820.5813">17157 11336 89,'-10'19'37,"-2"0"-1,-1-8-29,3-7-38,10-4-4,28-19-2</inkml:trace>
  <inkml:trace contextRef="#ctx0" brushRef="#br0" timeOffset="77552.7545">4253 12598 50,'0'0'35,"0"0"0,-12-9 1,10 22-13,-10-12-7,15 24-6,-10-1-3,6 12-1,-5 7-3,4 9 1,-3-1-2,4 1-2,1-2-4,-9-16-33,14-4-1,-3-14-1,-2-16 0</inkml:trace>
  <inkml:trace contextRef="#ctx0" brushRef="#br0" timeOffset="77788.7781">4007 12578 86,'0'0'38,"8"-11"0,9 17-2,0-7-27,16 8-3,3-5-3,8-2-4,13 9-15,-3-11-20,4 0-2,-7 0 0,0 1 0</inkml:trace>
  <inkml:trace contextRef="#ctx0" brushRef="#br0" timeOffset="78020.8013">4026 13043 98,'0'0'39,"23"11"1,-7-13-2,13 8-32,0-8-1,13 3-4,8 0-8,4-13-31,9-1-1,1-10-1,5-5 0</inkml:trace>
  <inkml:trace contextRef="#ctx0" brushRef="#br0" timeOffset="78335.8327">4872 12589 61,'3'-20'37,"-2"5"-2,-5-4 2,4 19-16,-19-22-13,19 22-2,-24-3-2,10 10-1,-4 5-1,2 11 1,-3 6-1,3 12 1,-1 5-1,3 9 1,1 3-1,4 0-1,2 0-1,3-7-2,9 2-10,-5-21-26,9-5-1,-9-27-1,13 12 1</inkml:trace>
  <inkml:trace contextRef="#ctx0" brushRef="#br0" timeOffset="78499.8492">4497 12891 92,'0'0'39,"0"0"-1,30-12-1,9 6-31,9 1-7,2-5-33,12 0-3,-1 0-1,2 0 0</inkml:trace>
  <inkml:trace contextRef="#ctx0" brushRef="#br0" timeOffset="79234.9227">5606 12573 49,'0'0'34,"-5"-11"0,5 11 2,0 0-15,7 16-6,6 13-4,-8 0-3,8 16-2,-4 2-2,4 9 0,-3 0-1,1-3-1,-2-6-1,0-12 0,0-12-1,2-15 1,4-15-1,0-11 0,2-11 0,3-11 0,1-8 0,1-5 0,-3-1 1,-3 1-2,-2 4 1,-6 6-2,2 12-4,-14 5-32,12 11-1,-7 4 0,-1 11-1</inkml:trace>
  <inkml:trace contextRef="#ctx0" brushRef="#br0" timeOffset="79723.9716">6207 12835 57,'0'0'34,"16"-20"0,-11 9 1,-7-10-19,2 21-5,-4-12-5,4 12-1,-21 5-2,4 7 0,-4 2-1,0 8 0,-4 2-1,3 6 0,1-1 0,5 1 0,4-2-1,7-4 0,7-5 0,6-7-1,6-6 1,5-5-1,3-6 1,-3-2-1,1-3 2,-3 3-1,-4-3 1,-1 6 1,-12 4 0,0 0 0,11 11 0,-7 2 0,-2 0 0,3 1-1,1 2-2,-6-16-8,18 22-28,-18-22-2,24 10 1,-11-13-2</inkml:trace>
  <inkml:trace contextRef="#ctx0" brushRef="#br0" timeOffset="80060.0052">6505 12772 74,'-13'0'36,"1"5"-1,-5 2 0,6 10-27,-5-6-3,9 7-2,3-2-1,6 1-1,4 0 0,6 2 1,3-3 0,4 2 0,-6 1 1,6 1 0,-11-1 1,-2 5-1,-9-6-1,-3 3 0,-9-6-1,-4 1 0,-2-2-1,-4-7-2,7 4-4,-8-15-28,26 4-3,-14-10-2,24-2 0</inkml:trace>
  <inkml:trace contextRef="#ctx0" brushRef="#br0" timeOffset="81737.1729">7233 12726 56,'0'0'36,"0"0"1,0 0 0,0 21-17,0-21-5,-1 41-7,-2-14-3,4 6-2,-1 1-4,-4-9-6,7 0-29,-6-11-2,3-14 1,0 0-2</inkml:trace>
  <inkml:trace contextRef="#ctx0" brushRef="#br0" timeOffset="81897.1889">7243 12602 75,'-12'-8'34,"1"3"1,11 5-3,-17 2-34,17-2-26,0 0-6,0 16 0,0-16-1</inkml:trace>
  <inkml:trace contextRef="#ctx0" brushRef="#br0" timeOffset="82204.2196">7490 12670 59,'0'0'35,"0"0"0,0 0 0,0 0-19,-12 2-5,3 9-5,-7-3-3,4 6 0,-2 0-1,6 3-1,1-4 0,7 5 0,2-1 1,5 4 0,-1-2 0,5 2 1,-3-4-1,0 3 1,-3-3-1,-1-2 0,-4-15-1,-4 17-1,4-17-1,-13 7-4,13-7-26,0 0-8,0 0 1,-8-22-2</inkml:trace>
  <inkml:trace contextRef="#ctx0" brushRef="#br0" timeOffset="82856.2847">8182 12645 49,'0'0'33,"0"0"2,0 0 0,-3 12-16,12 16-5,-13-9-4,9 16-3,-6-6-3,5 3-1,-4-7-1,1-3-1,-1-6-1,1-5 0,-1-11 0,0 0 0,0 0 1,6-19-1,-2 3 0,2-4 0,0-1 1,4-3-1,1 1 0,2 2-1,7 5-6,-9-5-29,12 3-1,0-3 1,3 5-2</inkml:trace>
  <inkml:trace contextRef="#ctx0" brushRef="#br0" timeOffset="83188.318">8510 12700 56,'1'15'32,"3"-3"1,1 4-2,-5-16-17,15 13-6,-15-13-2,19 3-2,-8-11-3,2 1 0,-2-4-1,-1-3 0,-4 1 0,-1-1-1,-5 1 1,0 13 0,-8-17 1,8 17 0,-21-2 2,10 11 0,-5-1 1,6 11 1,-3-2 0,7 10-1,-2-2 0,10 4 0,1-1-2,7-5-3,8 4-6,-8-14-30,16-3-1,-3-15 0,6-3 0</inkml:trace>
  <inkml:trace contextRef="#ctx0" brushRef="#br0" timeOffset="83636.3627">8863 12727 62,'11'-1'32,"-11"1"0,8-11 0,3 5-24,-9-5-2,-2 11-2,9-18 0,-9 18-1,-2-14 0,2 14 0,-18-2 0,5 9 1,-5-1-1,2 13 0,-6-5 0,4 12 1,-2-2-2,7 4 0,1-1 0,6-3-1,4-5 0,2-19-1,14 12 0,3-21 0,5-13-1,2-7 1,3-9-1,0-6 1,0-5 0,-4 0 0,-3 4 1,-6 1 0,-6 8-2,-5 9 2,-5 8 0,2 19 0,-12-5 1,3 22-1,-2 8 2,3 16-2,0 3 2,2 5-2,5 4 0,3-3-3,8 1-6,-5-14-31,13-11 0,-1-16-1,8-8 1</inkml:trace>
  <inkml:trace contextRef="#ctx0" brushRef="#br0" timeOffset="83952.3944">9127 12591 58,'0'17'36,"2"5"1,-6 1-1,4 13-16,-11-10-9,15 10-4,-9-9-3,8-1-2,0-13-2,-3-13 0,22 1-1,-7-14 1,4-4-1,1-6 0,-1-2 1,-2 4 0,-2 2 1,-3 8 0,-12 11 1,14 5 1,-12 6 0,2 9-1,-2 0 1,6 5-2,3-1-4,-5-13-25,14 1-10,1-13-1,6-3-1</inkml:trace>
  <inkml:trace contextRef="#ctx0" brushRef="#br0" timeOffset="84201.4193">9627 12577 71,'-3'-13'34,"3"13"2,-19 5 0,-9 1-23,16 17-4,-13-1-2,9 10-1,-3-1-1,8 7-1,2-4-1,11-6-2,7-5-3,2-18-18,13 2-18,-3-8-1,8-5 0,-4-12-1</inkml:trace>
  <inkml:trace contextRef="#ctx0" brushRef="#br0" timeOffset="84524.4516">9703 12665 56,'0'0'32,"12"10"0,-12-10 0,17 16-22,-17-16-3,21-2-5,-8-2 0,2-2-2,-2-3 0,1-3 0,-2 1-1,-4 0 1,-4-2-1,-4 13 2,-5-17 0,5 17 2,-21-4 0,10 11 2,-6-2 0,6 12 2,-6 0 0,10 9-1,-3-4 0,9 8-1,0-2-2,7-1-2,5 0-4,-5-16-26,16 4-10,0-11 0,6-4 0</inkml:trace>
  <inkml:trace contextRef="#ctx0" brushRef="#br0" timeOffset="85171.5161">10280 12653 51,'10'-12'32,"-10"12"0,-2-16 1,-8 0-22,10 16-2,-15-14-2,15 14-1,-29-4-2,9 11 0,-7 2-1,-1 12 0,-5 3-1,4 7 1,0 3 0,5 3-1,6-4 0,12-5 0,11-13-1,14-11 0,14-14-1,5-15-1,6-12 0,2-9 0,0-6 0,-7-9 1,-5 2-1,-8-2 1,-8 5 0,-7 10 1,-6 7 0,-4 13 2,-5 10 0,4 16-1,-14 20 3,4 21-2,-5 8 2,5 12-3,4 3 0,3-2-4,15 12-19,-5-23-18,10-6-1,-2-19 0,8-12-1</inkml:trace>
  <inkml:trace contextRef="#ctx0" brushRef="#br0" timeOffset="85381.5373">10545 12776 111,'0'36'42,"-8"-4"-1,2 8-1,-6-6-35,2 0-4,-1 0-4,-12-15-35,18 3-1,-3-10-3,8-1 2</inkml:trace>
  <inkml:trace contextRef="#ctx0" brushRef="#br0" timeOffset="85815.5807">11302 12236 78,'0'0'36,"-9"25"2,-2 2-9,9 26-13,-18-1-5,12 19-3,-11-6-2,8 7-2,-1-7-2,2-9-4,9-2-9,-6-24-27,12-9-1,-5-21 0,14-3-1</inkml:trace>
  <inkml:trace contextRef="#ctx0" brushRef="#br0" timeOffset="86236.6228">11049 12518 56,'0'0'29,"4"11"1,9-22 0,13 0-27,10-3 0,3-8-1,8 0 0,-2-5 0,1 7 2,-5-2 0,1 13 1,-14 0 0,2 20 1,-15 2 3,3 20-2,-16 0 1,4 14-1,-13-1-1,2 6-2,-6-7 0,5-4-2,0-9-2,8-11 1,7-10-2,5-11 0,10-8 0,4-8 0,1 2 1,-2-2-1,-5 3 1,-6 7 1,-16 6-1,11 3 1,-11-3 0,1 22-1,1-5 0,-2-17-3,25 32-16,-8-29-20,8-1 0,1-11 0,5-2 0</inkml:trace>
  <inkml:trace contextRef="#ctx0" brushRef="#br0" timeOffset="86772.6764">11900 12623 79,'0'0'35,"19"-10"0,-7 5-2,-1-8-28,6 3-2,-6-2-1,0 1-1,-3 0-1,-8 11 1,-1-18-1,1 18 1,-15-7 1,15 7 0,-22 9 1,11 7 0,-2 1 1,5 10 0,0 1-1,5 3 1,1 0-2,7-5-1,6-4-1,3-10-2,7-7-1,0-11-1,7-5 0,-4-11 0,4-1 0,-6-6 0,-1 4 2,-5-1 1,-3 3 2,0 9 1,-9 1 1,-4 13 1,0 0 1,14 19 0,-17-4-1,2 10 0,-4-4-1,3 5-1,-2-8-1,3-3 0,1-15-1,0 0-1,21 0 0,-5-12 0,3-2 0,-1 0 0,0 2 2,-1 4-1,-5 8 0,-12 0 1,14 15 0,-6-4 0,-1 1-2,-7-12-4,33 18-33,-19-14-1,7-5 0,-1-6 0</inkml:trace>
  <inkml:trace contextRef="#ctx0" brushRef="#br0" timeOffset="129984.1234">12932 12520 36,'14'9'31,"-14"-9"-1,0 0 3,0 0-18,0 0-2,0 0-4,-3-20-3,3 20-1,4-22-2,0 8 1,-4 0-3,1 0 1,-2 4-3,-2-1 3,3 11-3,-8-17 2,8 17-1,-18-4 0,18 4 1,-20 13-2,6 0 2,2 3-1,-3 6 1,3 3 0,1-2-1,4 3 0,1-5 1,5-3 0,3-6-1,-2-12 0,17 6 1,-1-12-2,2-5 1,2-3 0,1 1 1,2 4 1,-4 1 1,2 11 0,-6 6 1,2 9 1,-9 3-1,3 4-1,2-1-2,-13-24-28,29 21-11,-4-24 0,11-10-3</inkml:trace>
  <inkml:trace contextRef="#ctx0" brushRef="#br0">13621 12252 44,'-14'11'34,"14"-11"0,-10 23 0,6-12-13,8 21-9,-13-8-3,9 11-5,-3-3-1,4 0-2,1-7 1,1-3-3,3-11 1,-6-11-1,18-3-1,-10-12 1,3-5-2,-4-7 1,3 1-1,-6-6 2,0 6-2,-3-5 2,-1 6-1,-1 3 2,-3 2 1,0 8 1,4 12 0,0 0 1,0 0 0,-7 11 0,7 1 0,5 8-1,0-1 0,3-2-1,2-6-1,5-5 1,0-7-2,5-6 1,2-5-1,1-4 0,3-5 1,-2 0-1,-2 1 1,-4 2-1,-3 4 1,-4 7 1,-11 7 1,11 6 0,-11 5 1,1 11 0,-2 3 1,2 11-2,-2-2 1,1 1-1,-1 0-3,-4-10-30,11 0-8,0-12 0,5-7 0</inkml:trace>
  <inkml:trace contextRef="#ctx0" brushRef="#br0" timeOffset="131195.1233">14116 12279 39,'0'0'35,"-8"15"-1,5-2 2,-7-2-15,18 21-5,-16-12-6,15 13-4,-5-7-1,9 0-2,1-6 0,4-3-2,2-13 1,3-6-2,-1-11 1,2-9 0,-4-5-1,-1-2 1,-4-3-2,-5 2 2,-7 0-1,-6 5 1,-6 10-1,-7 5 1,-7 10-1,-5 6 0,-2 7 1,0 1-5,17 5-32,-10 2-2,9-1-1,8-5 0</inkml:trace>
  <inkml:trace contextRef="#ctx0" brushRef="#br0" timeOffset="131571.1233">14481 12188 80,'5'-13'37,"-5"1"-1,0 12 0,-8-16-29,8 16-3,0 0-2,-14 18-1,6-6-1,1 4 1,3 3-1,0 3 1,4 1 0,2 4 0,0-3 1,5 7 0,-2-5 1,3 5 0,-4-6 0,0 1-1,-4-4 0,-3-3 0,1-3-1,-6-5-1,8-11 0,-18 7-2,18-7-2,-21-15-9,21 15-27,-11-21 1,8 7-2,-2-4 1</inkml:trace>
  <inkml:trace contextRef="#ctx0" brushRef="#br0" timeOffset="131848.1233">14767 12161 77,'2'-10'38,"-2"10"0,-7 21 0,9 7-26,-11-3-4,7 13-4,-4 1 0,7 6-3,-1-2 1,2-6-4,5-2-5,-12-15-29,15-4-3,-10-16 0,21-2-1</inkml:trace>
  <inkml:trace contextRef="#ctx0" brushRef="#br0" timeOffset="132035.1233">14759 12217 72,'-6'-19'38,"6"19"1,17-6-1,3 11-21,-3-7-9,11 7-5,-1 0-4,-5-11-14,4 12-23,-9-6-1,-3 5 1,-14-5-2</inkml:trace>
  <inkml:trace contextRef="#ctx0" brushRef="#br0" timeOffset="132207.1233">14789 12312 81,'16'12'38,"1"-8"0,5-2-2,2-4-30,9 5-26,-2-6-16,-3-5 0,-4-4-2,0 1 1</inkml:trace>
  <inkml:trace contextRef="#ctx0" brushRef="#br0" timeOffset="132464.1233">15074 12175 75,'-2'27'37,"1"-7"1,2 8 0,-10-6-27,14 16-3,-7-6-3,4 2-3,-2-2 1,4-3-2,1-5 1,6-6-2,2-3 1,4-9 0,5-5-1,4-6 0,4-3 0,2-8-2,4 5-7,-16-8-30,11 1 1,-12-2-1,-3 4-1</inkml:trace>
  <inkml:trace contextRef="#ctx0" brushRef="#br0" timeOffset="132676.1233">15146 12345 80,'-3'11'38,"3"-11"-2,11 7 1,-11-7-30,25-7-3,-4 4-10,-5-5-30,7-3 0,-3-1-2,-4 1 1</inkml:trace>
  <inkml:trace contextRef="#ctx0" brushRef="#br0" timeOffset="132864.1233">15054 12193 67,'0'0'35,"29"-16"-1,0 14-3,1-9-30,9 4-34,3 4-1,-1 0 0,0 1-1</inkml:trace>
  <inkml:trace contextRef="#ctx0" brushRef="#br0" timeOffset="133057.1233">15549 12189 62,'-6'23'39,"2"8"1,-3-1 0,6 20-12,-10-16-19,11 6-4,-4-6-1,7-4-4,2-2-2,-3-16-7,15 0-31,-17-12 0,18-2-2,-9-10 2</inkml:trace>
  <inkml:trace contextRef="#ctx0" brushRef="#br0" timeOffset="133252.1233">15398 12174 107,'17'-4'40,"6"6"1,6-13-13,10 2-37,9 5-26,6-3-4,8-5-1,3-11-1</inkml:trace>
  <inkml:trace contextRef="#ctx0" brushRef="#br0" timeOffset="157613.1233">16111 12313 25,'-2'-18'33,"2"18"0,-1-18 1,-2 4-12,3 14-5,0 0-6,0 0-3,3 11-3,0 6-2,-6-1-1,4 7 0,1 0 0,1 2-1,0-5 0,4-3-2,4-7 2,2-10-1,5-5 0,0-6 1,-1-3-2,1-2 3,-1 0-2,-1 6 2,-5 7-2,-11 3 1,19 9 0,-7 5-1,-1-1 1,1 2-1,1-7 2,3-4 0,0-10 0,4-4 0,-2-2 0,-2-8 1,-4-3-2,-1-1 1,-2 1-3,-6-1-3,9 13-26,-14-6-8,2 17-1,0-20 0</inkml:trace>
  <inkml:trace contextRef="#ctx0" brushRef="#br0" timeOffset="157871.1233">16570 12271 58,'0'0'36,"12"-9"2,-12 9 0,5 29-18,-13-17-7,12 19-6,-9-6-3,5 6-2,-1-1-3,-3-12-9,8 3-27,-4-21-2,4 13 0,2-24 0</inkml:trace>
  <inkml:trace contextRef="#ctx0" brushRef="#br0" timeOffset="158035.1233">16640 12011 92,'0'0'39,"-18"-13"-1,18 13-1,0 0-33,-7 13-11,8 2-30,-2 0-1,4 5 0,-1-5-1</inkml:trace>
  <inkml:trace contextRef="#ctx0" brushRef="#br0" timeOffset="158266.1233">16861 11960 66,'3'15'37,"-4"5"0,2 14 1,-7-2-24,6 25-3,-14 2-5,7 8-3,-5-3 0,-1 1-3,2-7-1,-3-13-4,11 1-12,-3-22-21,6-9 0,0-15 0,0 0-1</inkml:trace>
  <inkml:trace contextRef="#ctx0" brushRef="#br0" timeOffset="158698.1233">16676 12325 56,'-16'-6'36,"16"6"-1,0 0 0,17-6-17,6 10-10,-2-11-5,11 0-2,2-3 0,5-6-1,0-2-1,0-2 1,1 0-1,-2 0 1,-4 3-1,-6 5 1,-4 7 1,-6 8 1,-7 5 1,0 11 0,-9 7 1,0 7-1,-10 3 0,3 5-1,-2-3 0,2-3-2,4-6 0,2-9-1,8-9 0,8-13 1,7-7-1,4-6 1,5-2 0,-1 0 1,-2 1 0,-3 7 2,-6 8-2,-5 9 0,-6 5 1,-1 3-2,-1 4-1,-8-20-17,16 24-20,-5-14-2,11-4 0,1-8 1</inkml:trace>
  <inkml:trace contextRef="#ctx0" brushRef="#br0" timeOffset="159350.1233">18082 12226 39,'7'-12'33,"-7"12"1,10-20 0,-11 4-16,1 16-5,-11 2-6,0 6-3,-6-1-1,-2 6-2,1-1-1,2 0 0,2 1 0,5-1 0,5-1 0,8 1 0,-4-12 1,20 22 0,-8-11 1,2 4 0,-3-4 1,0 3-1,-6-3 1,-2 4 0,-8-4-1,-3 0-2,-4 0 2,-2-3-3,-1 1 0,-1-6-2,16-3-11,-15 3-23,15-3 1,3-25 0,7 6-1</inkml:trace>
  <inkml:trace contextRef="#ctx0" brushRef="#br0" timeOffset="159726.1233">18286 11947 60,'0'0'35,"13"11"1,-9 14 0,-3 1-23,5 23-3,-13 1-4,4 12-1,-6-3-3,0 1-1,-2-8 0,5-9-2,4-15 0,4-11 1,-2-17-1,24 0 0,-2-16 0,4-6 1,1-4 0,-2 2 1,-3 3 0,-2 7-1,-4 5 3,-4 8-1,-12 1 1,11 21-1,-10-5 1,2 4-3,-1 0-1,2-6-2,10 9-19,-14-23-16,26 9 0,-10-14-1,6-1 2</inkml:trace>
  <inkml:trace contextRef="#ctx0" brushRef="#br0" timeOffset="159994.1233">18651 12358 81,'0'0'35,"9"20"0,-9-20-1,27 18-29,-13-13-2,5-2-2,0-2-1,0-5 0,-1-4 1,-2-3-1,-4-4 0,-3-2 1,-4-4-1,-3 2 0,-4 0 1,-4 4 0,-6 4-1,-4 5 1,-5 7 0,-5 6-1,-2 8 0,1 3 0,5 10-6,-7-5-30,17 1-1,7-3 1,12-7-1</inkml:trace>
  <inkml:trace contextRef="#ctx0" brushRef="#br0" timeOffset="160302.1233">18924 12260 78,'13'22'37,"-11"-8"-1,1 8 0,-6-4-26,9 10-6,-6-6-1,1 0-4,0-6 2,2-3-3,-3-13 2,0 0 0,0 0 1,16-13 0,-10-1 0,1 1 1,0-3-1,3 0 1,0 2-2,2 2 0,4 6-3,-5-14-19,10 14-14,-4-2-1,6 4 0,-2-1-1</inkml:trace>
  <inkml:trace contextRef="#ctx0" brushRef="#br0" timeOffset="160665.1233">19260 11885 56,'0'0'36,"8"32"1,-7 1 1,6 19-21,-14-4-4,14 20-2,-12-4-4,5 5-4,-4-6-2,0-6-3,4-7-3,-7-19-13,7-1-21,-2-12 0,3-7-1,-1-11 2</inkml:trace>
  <inkml:trace contextRef="#ctx0" brushRef="#br0" timeOffset="160850.1233">19088 12306 75,'0'0'38,"24"-4"-2,4 5 1,-2-5-27,19 8-3,4 1-8,-4-2-34,11-1 0,-6-3-3,-2 0 1</inkml:trace>
  <inkml:trace contextRef="#ctx0" brushRef="#br0" timeOffset="161422.1233">19937 11943 43,'0'0'34,"9"-13"0,-9 13 1,5 19-11,-12-6-10,15 25-5,-12 0-4,5 10-1,-6 2 0,2 5-1,-3-7-1,-2-2 0,1-9-1,3-5 2,3-7-1,6-6-2,5-8 2,6-2-1,6-8 1,6-1 0,6-5-1,5-4-3,10 3-5,-9-6-29,15 1-2,-6-2-2,1 6 1</inkml:trace>
  <inkml:trace contextRef="#ctx0" brushRef="#br0" timeOffset="161958.1233">20965 12245 63,'15'-13'34,"-15"13"1,9-17-1,-9 17-20,-5-16-6,5 16-4,-14-10-2,14 10 0,-25-3-1,9 5 0,-3 5 0,-1 4 0,0 3 0,3 5 2,1 1-2,7 4 2,4-1-1,10 1 1,9-4-2,10-6 0,11-2-4,1-17-12,9 7-21,-2-8-2,2-3 1,-7-5-1</inkml:trace>
  <inkml:trace contextRef="#ctx0" brushRef="#br0" timeOffset="162386.1233">21255 12283 53,'0'0'30,"0"0"2,3 13 0,-3-13-21,0 0-4,0 0 0,0 0-2,0 0-2,1-11 1,-1 11-2,1-18-1,-1 7-1,-1 0 1,1 11-1,-9-19 1,9 19-1,-17-10 0,5 11 1,-1 5-1,-3 4 1,0 2 0,0 4 0,0 0 0,4 2 0,4-2 0,3 0-1,5-6 1,0-10-2,17 11 1,-3-9 0,3-4 1,3 0 0,-3-2 0,1 2 1,-2-1 1,0 5-1,-2-1 0,0 0 0,1-1-2,-2-4-3,13 8-16,-8-10-17,2 0-1,-6-5 0,2 3 0</inkml:trace>
  <inkml:trace contextRef="#ctx0" brushRef="#br0" timeOffset="162705.1233">21495 12193 78,'0'0'36,"8"26"0,-13-12-1,5 13-26,-8-8-3,4 7-2,-1-4-3,3-4 0,1-4-1,1-14 0,0 0-1,18 0 0,-5-11 0,2-3 0,3-4 1,-1-1 0,0 1 0,-1 5 2,-2 3 0,-2 8 1,-12 2 1,17 12 0,-12 0-1,5 6 0,-2-1-2,-1-3-5,18 0-32,-14-4-2,6-7-2,-4-1 0</inkml:trace>
  <inkml:trace contextRef="#ctx0" brushRef="#br0" timeOffset="163542.1233">22326 11908 42,'6'-17'32,"-6"17"1,0 0 0,0 0-14,-4 24-5,-8 0-5,8 18-2,-7 0-3,3 10-1,-4-1 0,3 0 0,2-8-2,2-6 0,4-14-1,3-9 0,-2-14-1,21-4 1,-4-9-1,4-7 0,2 0 1,4-3 0,-2 2 0,0 5-1,-3 4 2,-1 8-1,-4 6 1,-4 5 0,-6 4 0,-3 6 0,-9 0 0,-2 2 0,-9 1 0,-5-3 0,-3-2-1,-3-1 1,1-3-2,1-6-2,10 6-16,0-15-17,15 4 0,-5-17-1,18 2 1</inkml:trace>
  <inkml:trace contextRef="#ctx0" brushRef="#br0" timeOffset="163866.1233">22603 12187 59,'23'11'31,"-8"-7"2,2-3-2,5 1-23,-6-8-1,4 2-3,-4-5-2,-1 3-1,-4-3 1,-11 9-2,10-18 1,-10 18-1,-6-16 1,-5 13 0,-4 1 0,-2 8 1,-6 2 1,1 11 1,-4-1 1,7 8-1,3-3 1,12 4-1,5-6-1,14-2-2,9-5-3,3-16-23,15 2-11,-2-10-2,4-5 1,-5-6 0</inkml:trace>
  <inkml:trace contextRef="#ctx0" brushRef="#br0" timeOffset="164225.1233">22969 11839 66,'10'21'36,"-7"7"0,-1 4 1,-1 21-21,-10-13-5,8 15-4,-9-5-3,6 0-1,-4-7-2,2-4 0,0-9-1,5-9 0,3-10-1,-2-11 0,21-6 0,-8-7 1,4-6-1,2-1 1,-1-2 0,-1 2 0,-2 6 1,-2 5 0,-2 7 0,0 8 1,-3 5-1,0 4 0,1 3-2,-2-4-4,11 8-31,-14-7-1,2 2-1,-6-17 0</inkml:trace>
  <inkml:trace contextRef="#ctx0" brushRef="#br0" timeOffset="164937.1233">23301 12243 37,'26'-10'30,"-26"10"1,22-18-6,-9 15-7,-13-10-5,11 8-3,-12-8-4,1 13-1,2-17-2,-2 17-1,-6-12 0,6 12-1,-17-6 0,6 8 0,-5 2 0,-1 4 1,-5 1 0,3 4 0,-3 0 1,5 6-1,0-1 1,6 1-1,2-1 0,8-2-1,4-4 0,5 1-1,-8-13 0,18 10 1,-6-12-1,-1-3 0,3-6 0,-1-2-1,1-2 2,1-2-1,1 0 0,-1 4 0,0 1 1,0 6-1,-1 5 1,-2 2 0,1 2-2,0 2 1,1 4-2,-1-6-2,4 7-3,-17-10-4,28 3-2,-26-16-1,14 15 2,-15-19 0,-1 17 5,10-25 3,-6 10 5,-4 15 6,2-27 3,-2 27 2,6-12 1,6 20-1,-12-8-1,15 21-2,-10-8-3,7 10 0,-5-4-3,4 1 0,-3-2-1,-1-4-1,-7-14-1,12 14 0,-12-14 1,14-7-1,-6-5 0,1-4-1,1 0 0,-2-7-2,10 12-10,-10-12-24,6 9 0,-5-3 0,2 8-1</inkml:trace>
  <inkml:trace contextRef="#ctx0" brushRef="#br0" timeOffset="165254.1233">23760 12216 63,'0'0'33,"13"6"0,-2-6-1,-2-11-19,13 9-6,-6-8-3,3 2-2,-3-6 0,-1 2-1,-4 0 0,-3 0-1,-8 12 1,3-17-1,-3 17 1,-14-3 0,2 8 1,1 10 1,-5 1 1,4 8 1,0-2 0,7 6 0,4-7-1,11 3 0,8-7-2,11-8-3,21 6-17,6-18-21,10 0 0,0-8-1,9-4 0</inkml:trace>
  <inkml:trace contextRef="#ctx0" brushRef="#br0" timeOffset="166577.1233">4175 13837 37,'0'0'33,"0"0"0,0 0 1,-13-14-8,21 30-7,-8-16-6,5 25-5,-8-4-2,11 6-2,-7-2 0,5 4-3,-1-5 1,0-5-3,-1-8 2,-4-11 0,15-10-2,-6-6 1,3-5-1,-1-4 1,-1 0-1,-1 0 1,-1 6-1,-1 3 0,-7 16 1,12-12 0,-12 12 1,15 9 1,-15-9 0,21 19 1,-12-6 0,4 7-2,-4-2 2,0 0-1,-3 0 0,-1-3-2,0 1-1,-5-16 0,8 13-1,-8-13 1,11-12-2,-5-1 2,2-1-1,-2 0 1,-1-3 0,-2 2 1,1 3-1,-4 12 2,5-12-1,-5 12 0,12-1-1,-12 1 0,21 12-2,-21-12-2,26 22-6,-26-22-18,13 19-8,-7-8 1,-1 5-1</inkml:trace>
  <inkml:trace contextRef="#ctx0" brushRef="#br0" timeOffset="167073.1233">4732 13913 71,'0'0'35,"8"19"-1,-8-19 1,12 27-22,-12-27-2,10 29-5,-5-13-1,7 3-2,-2-8-1,2-2 0,1-7-1,2-8 0,0-7-2,-1-7 2,1-5-1,-2-3 1,-2-2-1,-3-2 1,-5 3-1,-3 7 0,-6 5 0,-5 9 1,-4 6-1,-2 7 0,-1 7 1,0 10-3,2 5 2,0 1-3,12 13-21,-2-13-13,9 0-1,0-11 1,7-2-1</inkml:trace>
  <inkml:trace contextRef="#ctx0" brushRef="#br0" timeOffset="167381.1233">5028 13900 78,'10'14'35,"-2"1"0,1 4 0,-11-7-25,12 9-3,-7-9-1,2 1-4,-5-13 0,3 13-1,-3-13 0,0 0 0,4-14 0,0 3 0,-1-7 0,4 0 0,3-4-2,2-1 2,4 2-2,1-3-3,13 12-25,-8-3-8,1 9 1,-1 1 0</inkml:trace>
  <inkml:trace contextRef="#ctx0" brushRef="#br0" timeOffset="167690.1233">5362 13903 64,'0'0'32,"17"6"-1,-6-7 1,-5-10-21,15 9-4,-9-10-3,8 3-1,-7-4-1,2 1-1,-5-3 0,-2 1-1,-4-1 1,-3 2-1,-1 13 1,-8-16 1,-3 12 1,11 4 1,-26 16 1,15 3 1,-5 1-1,10 13 0,-4-7 1,13 6-1,2-4-3,9-6-2,14 0-8,-3-18-29,17 4-2,2-18 1,17 3-1</inkml:trace>
  <inkml:trace contextRef="#ctx0" brushRef="#br0" timeOffset="168142.1233">6336 13509 71,'-1'-18'35,"1"7"1,0 11-1,0 0-17,2 23-4,7 17-4,-11 2-4,5 15 0,-4 2-3,3 4-1,1-3-4,-8-15-30,15-5-6,-3-20-2,10-10 1</inkml:trace>
  <inkml:trace contextRef="#ctx0" brushRef="#br0" timeOffset="168315.1233">6556 13776 110,'4'27'40,"-6"-6"-2,6 11-1,-5-9-33,5-4-6,6 6-33,-10-25-3,9 14-1,-3-25 0</inkml:trace>
  <inkml:trace contextRef="#ctx0" brushRef="#br0" timeOffset="168454.1233">6575 13466 100,'-19'-7'37,"4"9"-2,9 9-5,-5 6-61,14-6-2,-3-11-3,18 23-1</inkml:trace>
  <inkml:trace contextRef="#ctx0" brushRef="#br0" timeOffset="168650.1233">6784 13565 100,'4'47'41,"-9"0"-1,3 18-1,-12-18-29,9 17-3,-7-5-4,2-10-4,9-1-7,-5-25-30,18-7-2,-1-23 1,10-6-1</inkml:trace>
  <inkml:trace contextRef="#ctx0" brushRef="#br0" timeOffset="169109.1233">6993 13752 96,'0'0'35,"0"0"1,-13 13-1,13-13-30,-25 18-2,7-7-3,-3-1 0,-1-1-1,3-1 0,1-3 1,7-1-1,11-4 1,0 0 0,4 14 2,11-8 0,9 4 0,3-3 1,6 4-1,0-3 1,2 3-1,-3-6-1,-1-1 0,-5-5-1,-4-4 0,-2-1-1,-3-7 0,-1-1 0,-4-4-1,-1-2 1,-2 1-1,-3-1 2,-4 2-1,-2 2 1,-3 6 1,3 10 0,-11-7 2,11 7 0,-15 17 2,8-1-1,3 7 1,0 0-1,5 5-1,3-6-1,6-2-1,6-5-5,1-16-12,13 8-24,1-13 0,15 1 0,4-14-1</inkml:trace>
  <inkml:trace contextRef="#ctx0" brushRef="#br0" timeOffset="169642.1233">8155 13827 78,'0'0'35,"8"11"1,-8-11 0,0 0-20,-3-14-7,3 14-4,2-18-3,-2 6-1,0-4-1,-1-1 0,0 3 0,-4-2-1,-1 4 0,6 12 1,-23-10-1,9 10 1,-2 10 0,3 3 0,-1 4 1,5 3 0,4-1 0,6-3 1,8-5-1,4-2 0,4-6 0,4-2 0,0-2 1,2 2 1,-4 1 0,2 7 0,-7 1 0,0 2 0,1-2-1,1-4-3,7 0-5,-6-16-32,16 0-1,0-15-1,10-1 0</inkml:trace>
  <inkml:trace contextRef="#ctx0" brushRef="#br0" timeOffset="169990.1233">8941 13480 76,'0'-17'37,"0"17"0,0 0 1,1 28-18,-8-8-9,8 18-5,-5 1-4,3 2-3,5 6-14,-4-18-22,4-3 0,-4-26-1,12 5 0</inkml:trace>
  <inkml:trace contextRef="#ctx0" brushRef="#br0" timeOffset="170130.1233">9047 13503 94,'3'11'37,"-6"0"1,6 10-2,-3-7-27,4 6-13,1 8-30,1-1-2,4 1-1,-1-7-2</inkml:trace>
  <inkml:trace contextRef="#ctx0" brushRef="#br0" timeOffset="170506.1233">9504 13429 75,'0'0'37,"0"0"-1,0 0 2,-3 42-20,-7-13-5,10 24-5,-7-2-3,2 10-1,-2 4-4,-4-17-17,7 9-21,-3-17 0,8-7-1,3-22 0</inkml:trace>
  <inkml:trace contextRef="#ctx0" brushRef="#br0" timeOffset="170805.1233">9598 13775 85,'0'20'35,"2"6"0,1-7-1,10 5-25,-13-24-3,22 21-2,-9-21-2,3-6-1,0-6 1,1-6-1,-3-7 1,-1 0-1,-7-3 1,-1 3-1,-9 0 0,-1 7 0,-8 7 0,-3 7 0,-3 8-1,-1 8 1,1 8-2,-2 2-3,14 5-32,-8 0-1,9 3 0,2-10-1</inkml:trace>
  <inkml:trace contextRef="#ctx0" brushRef="#br0" timeOffset="171113.1233">9838 13692 100,'3'18'38,"1"10"0,-6-3-1,6 7-28,-8-10-4,6 1-3,0-12-2,-2-11 0,17 3 0,-1-14-1,2-5 0,3-2 1,-1 3 0,-3 5 0,-2 8 2,-15 2-1,10 25 1,-11 0-1,-7 3 0,1 1-1,7 6-10,-1-16-28,8-3 0,-7-16-1,31-2 0</inkml:trace>
  <inkml:trace contextRef="#ctx0" brushRef="#br0" timeOffset="171512.1233">10276 13803 89,'0'0'34,"0"0"2,0 0-1,0 0-28,6-11-2,0 0-2,-3-4-1,1 4-1,-3-3 1,-1 14-1,-6-15 0,6 15 0,-19 1-1,6 7 0,-4 1 1,1 3-1,-1-1 0,4 0 0,13-11 0,-13 16 0,13-16 0,13 7 1,-1-3 1,6 2 1,-2 0 0,2 10 0,-6-2 1,1 11-1,-11 1 1,-4 7-2,-11 1 0,-6 4-1,-13-1-1,-8-3 0,0-1-2,-6-15-3,20 1-29,-7-24-5,17-6-1,6-17 0</inkml:trace>
  <inkml:trace contextRef="#ctx0" brushRef="#br0" timeOffset="171874.1233">10647 13712 89,'0'0'38,"-7"21"0,5-10 0,14 10-23,-12-21-8,18 13-5,5-5-32,-2-12-8,7 2 1,0-13-2</inkml:trace>
  <inkml:trace contextRef="#ctx0" brushRef="#br0" timeOffset="172513.1233">11120 13625 85,'0'0'36,"-14"-2"0,2 2 0,5 12-27,-12-7-1,8 12-2,-8-3-1,7 12 0,-3-2-1,8 3 0,3-3-1,7 1-1,3-7 0,8-5-1,6-8-1,5-11-1,7-10-1,0-12-1,5-6-1,-5-12 0,3-5 0,-7-10-1,0 4 2,-11-3-1,-4 5 1,-7 4 2,-3 7 1,-2 12 0,-1 8 2,0 24 1,0 0 1,-1 16 1,-3 17 0,3 20 1,-6 11-1,1 8-1,-5-2 0,1-1-1,-1-10-2,1-9 0,5-14-2,6-16 1,-1-20-2,20-3 1,-3-9 0,3-2 0,-2-1 1,1 4-1,-4 5 1,-2 4 0,1 5 0,-3 1-2,6 11-10,-17-15-28,30 6 1,-9-14-1,10 1 0</inkml:trace>
  <inkml:trace contextRef="#ctx0" brushRef="#br0" timeOffset="173069.1233">11780 13722 56,'0'0'31,"10"-24"1,-3 11-1,-7 13-18,9-31-5,-3 18-3,-9-4-1,3 6-2,0 11-1,-9-14 1,9 14-2,-22 5 1,8 3-1,0 5 1,-4 2 0,1 2-1,1-1 1,5 1 0,2-5 0,6 1 1,3-13 0,5 16 1,-5-16 0,21 10 0,-9-8 1,4 4 0,-5-5 0,5 4-1,-2-5-1,2-1-2,4 1-5,-20 0-31,32-21-1,-14 3-1,4-1 1</inkml:trace>
  <inkml:trace contextRef="#ctx0" brushRef="#br0" timeOffset="173420.1233">11974 13545 68,'12'3'37,"-1"8"1,-6 0 1,4 16-15,-14-11-11,11 15-6,-10-7-3,3 5-2,-5-5-1,2-4 0,2-8-2,2-12 1,0 0-1,10-15 0,1-3 0,0-5 0,4 0 1,0 1-1,-1 3 2,-1 6-1,-2 6 1,-11 7 1,16 6 0,-11 6 1,-3 4-1,2 1 0,-1-1-1,0-1-1,2 0-4,-5-15-15,1 12-20,-1-12-1,4 15 0,-4-15 0</inkml:trace>
  <inkml:trace contextRef="#ctx0" brushRef="#br0" timeOffset="173937.1233">12333 13610 65,'12'-15'36,"-12"15"1,14 1 0,-8 16-14,-6-17-12,-2 33-4,-1-10-3,0 6-1,-5 0-1,1-3-1,-1-3-1,2-11 0,6-12-1,0 0 0,9-15 0,3-5 0,6-2 0,2-2 0,-2-1 1,0 8 0,1 8 1,-5 11 1,-14-2 0,19 23 0,-18-6 1,2 5-1,0 1 0,-1-6-2,4 0-3,-6-17-31,0 0-5,19-1-1,-5-8 1</inkml:trace>
  <inkml:trace contextRef="#ctx0" brushRef="#br0" timeOffset="174473.1233">12623 13664 75,'16'4'34,"-16"-4"1,15 1 0,0 1-26,-15-2-2,11-14-4,-7 2 0,1 1-2,0-1 0,-1-2 0,-2 2-1,-2 12 1,-1-17-1,1 17 2,0 0 0,-16 11 0,8 0 1,0 8 1,0 0 0,4 4 0,-1-4 0,8 2-1,0-5 0,6-4-1,2-7-1,7-8-1,1-8 0,1-5-2,3-5 1,-3-11 0,2-4-1,-2-4 0,0-4-1,-5-2 1,-2 2 0,-3-2-1,0 7 2,-4 8 0,-4 9 1,0 8 1,-2 14 1,-3 12 2,-3 16 1,2 17 1,-3 4-1,5 9 0,-2-3-2,5 1 1,2-7-3,2-7-1,7-8-7,-12-34-22,19 19-13,-7-23-1,3-3 1,-5-15-1</inkml:trace>
  <inkml:trace contextRef="#ctx0" brushRef="#br0" timeOffset="182837.1233">13445 13389 45,'-5'-19'31,"5"1"1,0 18-8,-7-30-4,7 30-4,-3-13-4,3 13-2,-3 13-3,4 10-1,-7 7-2,4 10 0,-4 5-2,3 6 0,-1-2-1,2-5 1,2-6-2,1-11 0,3-16 0,-4-11-1,14-13 1,-5-10-1,-1-8 1,0 0 0,-4-6 0,-1 0-1,-3 3 1,-3 3 0,1 7 0,-3 3-1,1 7 1,4 14 0,0 0 0,0 0 1,-4 12-1,7 5 0,5-1 0,0 2 0,2-1 1,3-5-1,4-6-1,2-8 1,0-7 0,4-4-1,1-4 1,-2-3-1,-2 1 1,0-2 0,-7 7 0,-2 2 0,-11 12 0,12-6 0,-12 6 0,10 20 2,-7 0-1,0 9 1,0 1 0,-1 9 0,-1-1-1,1 3 1,-1-3-2,-1-7-2,10 8-25,-8-20-12,7-5 0,-9-14 0,26-11 0</inkml:trace>
  <inkml:trace contextRef="#ctx0" brushRef="#br0" timeOffset="183168.1233">13898 13463 77,'-4'18'36,"4"5"0,-2-1 0,3 15-27,-4-12-3,11 5-1,-3-6-3,7-2 1,0-8-2,4-10 0,2-6 0,5-13-1,1-8 0,0-6 0,-2-6 0,-4-4 1,-6 2-1,-3 1 0,-8 6 1,-8 7-1,-7 8 1,-5 11 0,-9 10-1,0 8 1,-3 8-2,1 2 0,7 8-7,-4-8-29,15 0 0,5-10-2,15-2 1</inkml:trace>
  <inkml:trace contextRef="#ctx0" brushRef="#br0" timeOffset="183497.1233">14271 13385 73,'9'-16'34,"-3"-1"2,-4 4-1,-7-2-27,5 15-3,0 0-1,-14 6-1,0 5-1,5 6-1,-1 2 0,4 2 1,3 2-1,5 4 2,1-3-1,6 6 2,-1 0-1,1 4 1,-4-3-1,0 3 0,-5-2 0,-4-3-1,-3-3-2,-3-7 1,0-3-3,-1-10-1,10 7-20,1-13-17,-7-17 0,8-6 0,7-2 0</inkml:trace>
  <inkml:trace contextRef="#ctx0" brushRef="#br0" timeOffset="183701.1233">14471 13378 80,'3'25'41,"2"13"-1,-6-4-1,1 7-22,-5-3-11,6 2-3,0-4-4,-2-16-9,8 1-29,-7-21 0,9 15-1,-9-15 0</inkml:trace>
  <inkml:trace contextRef="#ctx0" brushRef="#br0" timeOffset="183873.1233">14440 13357 91,'18'-11'38,"0"12"0,2-4-1,14 4-33,-6 6-12,3-6-28,-7 4-2,-4-1 0,-6 0 0</inkml:trace>
  <inkml:trace contextRef="#ctx0" brushRef="#br0" timeOffset="184308.1233">14499 13520 79,'18'0'35,"2"-3"-1,5-4-1,3 1-34,-3-7-5,10 8-5,-17-17-7,16 16-3,-17-16 0,12 15 3,-16-13 8,7 7 9,-2 6 7,-12-12 5,11 23 8,-17-4 5,0 0 0,-2 12-2,11 20-6,-20-10-6,11 18-2,-10-4-3,5 8-1,-1-4-1,4 0-1,4-6-2,6-6 1,5-4-1,7-8 1,5-6-1,8-6 0,3-4 0,3-2 0,0-3 0,0-2-1,-4 3-1,-6-4-2,2 11-7,-14-9-28,-2 6-1,-15 0 1,0 0-1</inkml:trace>
  <inkml:trace contextRef="#ctx0" brushRef="#br0" timeOffset="184513.1233">14965 13602 76,'0'0'38,"15"-11"-1,-4 2 1,5 7-24,-4-10-8,9 3-6,7 6-36,-9-7-1,-5 7-1,-14 3 0</inkml:trace>
  <inkml:trace contextRef="#ctx0" brushRef="#br0" timeOffset="184701.1233">14888 13396 92,'22'1'39,"2"-2"0,9 3-2,-5-3-34,4-1-35,4 4-4,-3-4-2,-1 2-1</inkml:trace>
  <inkml:trace contextRef="#ctx0" brushRef="#br0" timeOffset="185106.1233">15332 13374 64,'2'16'38,"-2"3"0,3 12 0,-15-8-21,18 22-4,-15-7-6,10 7-2,-6-6-4,2-5-2,5 1-13,-4-19-25,4-5 1,-2-11-2,4-12 1</inkml:trace>
  <inkml:trace contextRef="#ctx0" brushRef="#br0" timeOffset="185309.1233">15154 13386 81,'11'-9'38,"6"7"0,7-3 0,18 9-28,-4-9-6,5-4-28,11 4-12,-1-5-1,3 0-2,-5-3 0</inkml:trace>
  <inkml:trace contextRef="#ctx0" brushRef="#br0" timeOffset="186077.1233">15804 13169 49,'0'0'37,"1"23"-1,1-4 1,-8-6-17,10 21-7,-11-9-7,4 4-5,4 3-34,-6-12-2,1-3-1,4-17 0</inkml:trace>
  <inkml:trace contextRef="#ctx0" brushRef="#br0" timeOffset="186233.1233">15893 13194 85,'2'19'37,"2"5"0,-1 5-9,7 1-57,-8-4-4,3 1-2,0 1-3</inkml:trace>
  <inkml:trace contextRef="#ctx0" brushRef="#br0" timeOffset="186833.1233">16560 13345 55,'0'0'33,"0"0"-2,0 0 1,-11 17-20,-10-11-5,8 10-3,-3-2-2,4 1-1,3-2-1,7-1 1,2-12-1,13 20 2,0-10 0,6 3 1,-3-3 0,3 8 1,-5-2 0,1 5 1,-8-4-1,-1 3 0,-8-6-2,1 3 0,-6-3 0,0-3-2,7-11 0,-20 11-3,16 0-16,4-11-18,-13-17 0,8-5-1,11-4 1</inkml:trace>
  <inkml:trace contextRef="#ctx0" brushRef="#br0" timeOffset="187013.1233">16822 13347 91,'1'37'38,"-7"-1"1,3 10-1,-14-7-31,13 5-2,-1-8-5,3-10-3,9 2-15,-7-28-20,12-2 1,-6-18-2,6-6 1</inkml:trace>
  <inkml:trace contextRef="#ctx0" brushRef="#br0" timeOffset="187141.1233">16780 13219 62,'-18'-12'31,"6"9"0,0-4-8,12 7-48,-1 11-3,1-11-2,16 25-2</inkml:trace>
  <inkml:trace contextRef="#ctx0" brushRef="#br0" timeOffset="187413.1233">16925 13457 76,'7'21'37,"-2"-2"0,2 0-1,-7-19-25,10 29-3,-10-29-4,6 20-2,-6-20-1,0 0-1,18-3 0,-18 3 0,21-17-1,-10 6 1,0 4 0,-11 7 1,19-2 0,-19 2 0,8 17-1,-4-5 1,1 2-1,2-3-3,16 4-32,-9-12-2,7-1 0,-1-11-1</inkml:trace>
  <inkml:trace contextRef="#ctx0" brushRef="#br0" timeOffset="187688.1233">17339 13440 11,'0'0'22,"12"-8"0,-16-3 1,4 11-11,0-12-1,-7 1-1,7 11 0,-11-7 1,8 18 0,-15-12 2,13 17 0,-12-7-2,13 17-1,-9-9-2,13 9-2,-4-2-2,9-4-2,6 3-7,-5-8-30,11-5-2,-2-12 1,3 1-2</inkml:trace>
  <inkml:trace contextRef="#ctx0" brushRef="#br0" timeOffset="187985.1233">17431 13493 58,'16'0'32,"-4"-2"0,2-1-1,3-9-18,4 6-8,-5-9-3,2 4-2,-2-2 1,-4 0-2,-4-1 1,-3 2 0,-5 12 1,-3-15 0,3 15 2,-17-3 1,2 6 1,4 11 1,-9 1 2,11 13-1,-7-3 0,12 10-1,2-6-1,10 1-2,8-7-4,6-17-10,20 5-28,3-16 1,17 1-2,1-13 0</inkml:trace>
  <inkml:trace contextRef="#ctx0" brushRef="#br0" timeOffset="197304.1233">22704 13049 68,'1'-12'29,"-7"1"-28,6 11-1,11-10-29,-11 10-1</inkml:trace>
  <inkml:trace contextRef="#ctx0" brushRef="#br0" timeOffset="211446.1233">18389 13193 35,'-2'-11'32,"2"11"2,-9-19 0,9 19-13,-9-13-6,9 13-3,0 0-3,-5 25-2,-1-1 0,3 14-1,-3 8-2,0 12 0,-1 3-1,-2 3-3,4 7-8,-6-18-29,8-3-1,-6-15-1,7-9 0</inkml:trace>
  <inkml:trace contextRef="#ctx0" brushRef="#br0" timeOffset="211882.1233">18170 13395 55,'7'-20'31,"8"12"1,2-1-2,1-8-20,13 12-2,-7-13-1,8 9-2,-4-8 0,5 8 0,-8-4-1,6 11 0,-4 2 1,3 11-1,-6 4 0,-1 14 0,-9 3-1,-4 9 0,-7-1-1,-6 4 0,-4-5-2,-3-7 1,3-10-2,7-22-1,0 0 0,6-14-1,12-9 1,4-9-1,4 3 1,-1 2 2,-3 9 0,-2 13 2,-6 6 1,-3 15 0,-6 5 1,0 8-1,-1-4-1,1-3-3,7 9-12,-12-31-25,24 19 0,-10-25-1,4-3-1</inkml:trace>
  <inkml:trace contextRef="#ctx0" brushRef="#br0" timeOffset="212155.1233">18903 13477 81,'11'1'35,"2"1"-1,-1-7-1,2 1-28,-14 4-2,21-17-2,-12 5-1,-3 1-1,-5 0 1,-1 11 0,-6-13 0,6 13 1,-18 1 2,9 10 0,-1 4 2,7 8 0,-2-2 0,7 9 0,3-5-1,11-1-1,3-2-5,-1-13-31,12 0-5,1-9-1,9-2 0</inkml:trace>
  <inkml:trace contextRef="#ctx0" brushRef="#br0" timeOffset="212507.1233">19549 13372 83,'2'-11'39,"-2"11"-1,4 19 1,5 10-25,-15-4-5,7 10-3,-6 1-3,2 1-2,1 0-4,-8-22-21,14 3-15,-4-18 0,10-12-1,-1-18 1</inkml:trace>
  <inkml:trace contextRef="#ctx0" brushRef="#br0" timeOffset="212636.1233">19605 13153 70,'-12'-13'33,"12"13"0,-15-6-5,15 6-56,-11 11-1,11-11-4,9 24 0</inkml:trace>
  <inkml:trace contextRef="#ctx0" brushRef="#br0" timeOffset="212907.1233">19659 13391 69,'6'26'35,"-1"3"0,-5-4 0,4 2-24,-9-16-3,6 1-5,-1-12-1,0 0-2,13-13 0,-2-6-1,5-2 1,1 0 0,2 3 1,-1 8 0,-2 6 2,0 13 0,-8 4 0,3 8 1,-5-1-1,3 5 1,-2-6-3,2-7-2,5 9-18,-14-21-18,23-2-2,-14-13 1,4 2-1</inkml:trace>
  <inkml:trace contextRef="#ctx0" brushRef="#br0" timeOffset="213162.1233">19943 13384 74,'0'0'39,"17"20"-1,-13-5 1,9 13-23,-13-12-4,13 10-5,-8-4-4,3-1 0,-1-7-3,-7-14 0,19 4 0,-7-15 0,3-3-1,-1-7 1,4-5 0,0 0-1,1 0 0,-1 1-1,3 10-8,-12-4-27,9 5-2,-7 0 1,5 7-2</inkml:trace>
  <inkml:trace contextRef="#ctx0" brushRef="#br0" timeOffset="213475.1233">20301 13412 94,'0'0'34,"17"-4"1,-4 8-10,-3-16-21,6 1-3,-5-3 0,-1 1-1,-4 1-1,-4 1 1,-2 11-1,-3-16 1,3 16 1,-16-5 0,4 9 2,2 10 1,-4 1 0,6 9 0,-2 1 0,8 5 1,0-3-2,7-1-1,5-4-3,0-11-3,14 5-22,-7-20-12,7-3 0,-7-12-1,5 0 1</inkml:trace>
  <inkml:trace contextRef="#ctx0" brushRef="#br0" timeOffset="213687.1233">20506 13381 73,'0'0'36,"10"11"2,-4 7-1,-6-18-19,10 31-10,-7-15-3,6 1-2,-3-4-1,-6-13-2,17 15 0,-6-17 0,0-4-1,1-5 1,-1-3-1,0-6 0,3 1-1,-2-2-1,6 7-6,-8-6-27,11 7-1,-3-4 0,8 7-1</inkml:trace>
  <inkml:trace contextRef="#ctx0" brushRef="#br0" timeOffset="214207.1233">20926 13296 46,'14'-17'32,"-14"17"1,9-11 1,-9 11-18,0 0-5,0 0-4,-22 14-2,11-1-1,-7-3-1,4 2-1,3-1-1,5 0 0,6-11 0,8 17 1,3-11 0,8 1 0,-2 2 1,4 5 1,-8-2-1,-2 8 1,-8-1-1,-6 4 0,-8 0-1,-5-1-1,-3-5-1,-1-5-2,6 1-2,-2-24-12,16 11-23,0-26 1,17 4-1,3-12 1</inkml:trace>
  <inkml:trace contextRef="#ctx0" brushRef="#br0" timeOffset="214371.1233">21131 13273 84,'15'10'39,"-7"1"1,5 11-1,-10-5-27,9 13-3,-9-2-5,3 1-2,-3-2-5,-5-16-14,6 5-22,-4-16 0,0 0-1,8-19 1</inkml:trace>
  <inkml:trace contextRef="#ctx0" brushRef="#br0" timeOffset="214489.1233">21172 13148 67,'-8'-14'32,"-3"0"-5,11 14-26,0 0-29,0 0-2,14 5-4</inkml:trace>
  <inkml:trace contextRef="#ctx0" brushRef="#br0" timeOffset="214799.1234">21255 13454 85,'9'15'36,"-9"-15"0,23 12-2,-12-18-29,10-1-2,-4-8-2,0-2 0,-1-2-1,-3-3-1,-3-3 1,-3 2 0,0-1 0,-7 2 0,-5 5 1,0 5-1,5 12 1,-20-7 0,7 13 1,-1 10 0,-3 6 0,1 8 1,2 1-2,2 5 1,2-4-2,4-2-1,8-3-7,-4-13-28,18-7-1,-1-15-1,10-6 0</inkml:trace>
  <inkml:trace contextRef="#ctx0" brushRef="#br0" timeOffset="215063.1234">21526 13267 95,'13'15'38,"-15"2"3,4 19-7,-11-14-24,7 10-3,-5-6-3,5 1-1,0-6-1,3-9-2,-1-12-1,23-4-1,0-8 0,5-9 0,2 2 1,-1-3 0,-4 8 0,-4 4 1,-6 6 0,-15 4 0,11 14 0,-11-14-5,10 20-33,-10-20 1,8 21-2,4-18 1</inkml:trace>
  <inkml:trace contextRef="#ctx0" brushRef="#br0" timeOffset="215324.1234">21936 13362 93,'0'0'38,"-14"13"1,14-13-1,0 0-30,29 4-4,-4 1-13,-1-11-27,9-2-2,0-5 0,3 0-2</inkml:trace>
  <inkml:trace contextRef="#ctx0" brushRef="#br0" timeOffset="215595.1234">22195 13038 83,'10'16'39,"-11"7"0,4 17 1,-6-6-31,6 14 0,-4 1-4,2 2-3,3 1-5,-8-9-33,13-7-2,-4-17-1,8-4-2</inkml:trace>
  <inkml:trace contextRef="#ctx0" brushRef="#br0" timeOffset="216023.1234">22404 13364 48,'17'3'29,"-17"-3"0,18-7 1,-4 4-24,-9-8 0,6 8 0,-11-8-1,0 11 0,3-13 0,-3 13 0,0 0-1,-13-6-1,1 6 0,1 8 1,-6 0-1,2 6 0,-2-1-1,5 4 0,-1-3-1,5 1 0,4-4-1,4-11 0,0 0-1,17 0-1,-3-7 1,-2-4 0,3 1 0,-3 0 1,-12 10 1,18-8 1,-18 8 1,11 12 0,-11-12 0,9 24 0,-6-10 0,3-2-1,-6-12-3,19 6-8,0-6-27,-4-10-1,6 0 0,-3-9-1</inkml:trace>
  <inkml:trace contextRef="#ctx0" brushRef="#br0" timeOffset="216382.1234">22671 13307 65,'1'11'37,"2"3"0,-3-14 0,1 28-21,-8-18-4,10 12-6,-4-4-2,5 2-1,2-6-2,-6-14-2,27 14 1,-6-15-2,7-8 1,2-5-1,3-3 1,-1-4 1,-2 3 0,-4 6-1,-6 3 2,-6 5 0,-14 4 1,15 13 0,-15 1-1,-5 10 1,-5 3 0,-2 6-1,-5 2 0,-4 4 1,-2 1-2,-1-2 1,2-2-2,1-4 0,5-8-2,-2-20-20,18-4-14,0 0-2,1-17 0,5-9 0</inkml:trace>
  <inkml:trace contextRef="#ctx0" brushRef="#br0" timeOffset="216962.1234">23042 13381 78,'15'0'35,"-15"0"-1,17-2 1,-4 2-30,-13 0-1,25-16-3,-10 4-1,0-1 0,0-3 0,-2-2 0,-2-1-1,-2 2 1,-4 3-1,-4 1 0,-1 13 2,-6-11 1,6 11 1,-16 14 2,3 1-1,3 10 2,-2-3 0,7 8-1,0-4-2,6 1-1,5-8-2,9-8-2,9-5-2,4-12-1,13 2-2,-6-14-1,9 5 2,-9-9 1,2 6 3,-10 4 2,-9 2 2,-4 10 2,-14 0 3,7 12 0,-7-12 0,-7 27-2,2-12-1,4 1-1,-2-6-2,3 1 1,0-11-2,0 0 0,0 0 0,0 0 0,-1-11 0,3 1-1,4-5 1,4 0 0,4 1-1,1-1-2,14 14-19,-6-12-16,6 5-1,2-4 1,8 4-3</inkml:trace>
  <inkml:trace contextRef="#ctx0" brushRef="#br0" timeOffset="224558.1234">4139 14856 65,'9'-16'35,"-9"16"2,0 0-2,0 0-20,0 0-2,0 26-5,3 9-2,-4 4-2,4 13 0,-6 5-2,4 3 0,-2-2-1,1-5 0,0-9-2,1-12 0,4-14 0,-5-18-1,14-5 0,-7-16 0,4-3 0,-1-8 1,1 2 0,-3 1 0,1 5 1,-2 7 1,-7 17 0,17-5 1,-17 5 0,13 27 1,-10-8-1,2 4 2,-6 4-2,0 3 0,-7-3 0,1 0-1,-2-6-2,0-5-1,3-1-2,-10-23-26,16 8-8,-3-20-2,9-4 1,-3-12-2</inkml:trace>
  <inkml:trace contextRef="#ctx0" brushRef="#br0" timeOffset="224874.1234">4420 15145 80,'15'5'34,"-1"-3"0,3 0 0,-17-2-26,28-14-4,-14 5-2,-1-2-1,-3-4-1,-10 15 0,10-19 0,-10 19 0,0 0 0,-14-8 1,3 12 0,11-4 1,-22 22 1,14-2 1,-4 6 0,9 3 0,2-2 0,7 3 0,4-3-2,6-5-3,15 2-30,-6-17-7,7-3-1,-6-10 0</inkml:trace>
  <inkml:trace contextRef="#ctx0" brushRef="#br0" timeOffset="225166.1234">4830 15129 56,'3'-17'29,"0"6"1,-3-2 2,-2-5-24,2 18 0,-4-21 0,4 21 0,0 0 0,-11 11 0,-2-4-1,7 13 0,-7-1-1,7 10-1,-4-4-1,7 5 0,0-2-3,5-1-1,6 2-6,-7-15-31,14 1-1,-4-11-1,7-2 0</inkml:trace>
  <inkml:trace contextRef="#ctx0" brushRef="#br0" timeOffset="225466.1234">4922 15217 82,'0'13'36,"3"9"0,1-8 0,12 12-23,-10-15-7,9 2-2,-3-8-2,4-2-1,-1-10 0,3-2-1,-4-9 1,0-4-1,-3-5 0,-3 0 0,-3-3 1,-1 2-1,-5 5 0,-4 1 0,-4 11 1,-3 6-1,-3 9 1,-3 6-2,3 9-3,-9-2-29,10 9-4,0-3 0,8 2-1</inkml:trace>
  <inkml:trace contextRef="#ctx0" brushRef="#br0" timeOffset="226022.1234">5321 15097 57,'0'0'36,"10"19"0,-4 5 0,-8-8-12,6 20-11,-12-11-5,9 3-3,-5-8-4,4-3 0,0-17-2,0 0 0,0 0-2,17-18 0,-2-4 0,-3-3 0,8 0 1,-5-3 0,2 9 2,1 5 1,-5 7 1,4 11 3,-6 2-1,3 12 2,-10 1-1,7 8 1,-7-6-2,2 3-1,-2-5-1,-1-4-1,1-2-2,-4-13-4,18 15-21,-18-15-13,18-12 0,-11-4-1,7 4 1</inkml:trace>
  <inkml:trace contextRef="#ctx0" brushRef="#br0" timeOffset="226458.1234">5567 15214 35,'0'0'31,"0"-14"1,8 2 1,9 7-14,-12-17 0,18 17-4,-15-13-4,14 17-2,-8-8-1,4 14-2,-7 2 0,4 9-2,-8 1-1,2 5-1,-5 1-2,-1-2-2,4 10-21,-8-16-16,1-15 0,4 11 0,-4-11-1</inkml:trace>
  <inkml:trace contextRef="#ctx0" brushRef="#br0" timeOffset="226790.1234">5836 15168 94,'8'16'37,"-8"-16"-1,16 7 0,-16-7-32,14 3 0,-14-3-2,23-11-2,-10 2 0,1-5 0,-2-1-1,-2-4 0,-2 2 0,-3 0 1,-2 1-1,-3 16 0,-5-15 1,5 15 2,-15 11 0,6 10 2,0 2-1,3 6 0,-2 1 0,8 1 0,3-5-1,2-4-4,12 5-16,-3-22-20,10-1-1,-5-13 0,8-3 0</inkml:trace>
  <inkml:trace contextRef="#ctx0" brushRef="#br0" timeOffset="227081.1234">6267 14978 37,'0'0'32,"-16"1"1,4 2 2,6 14-14,-15-18-4,20 19-4,-13-13-2,19 13-5,-5-18-1,10 21-1,-2-9 0,8 3-1,-4-2 0,2 5 1,-7-1-1,-3 6 0,-8 0-1,-2 2 0,-6-3-2,-5-1-1,1 0-2,-9-17-12,10 8-24,-5-12 0,20 0 0,-23-3-1</inkml:trace>
  <inkml:trace contextRef="#ctx0" brushRef="#br0" timeOffset="227658.1234">6947 15121 86,'4'19'37,"-4"3"0,9 13 1,-10-2-28,13 17 0,-12-4-5,5 7-2,-5-9-1,1-5-1,-1-9-2,-4-10 0,4-20 0,0 0-1,2-17 1,-1-12 0,3-8 0,-3-11 0,2-5-1,2-5 1,3-3 0,0 7 1,3 4 0,3 9 1,0 10 1,5 18 2,-4 8-1,2 17 2,-7 14-1,-1 8 0,-10 3-2,-2 7 1,-7-3-2,1-4 0,-4-4-3,1-12-3,13 1-18,-1-22-16,5-14-1,4-14-1,9-4 1</inkml:trace>
  <inkml:trace contextRef="#ctx0" brushRef="#br0" timeOffset="227834.1234">7285 14998 114,'-3'29'42,"6"11"-2,-11-3 0,1 5-35,2-3-3,3-5-2,4-4-4,-2-30-12,9 13-23,0-27-1,10-4 0,-6-20 1</inkml:trace>
  <inkml:trace contextRef="#ctx0" brushRef="#br0" timeOffset="227953.1234">7331 14868 97,'-15'-19'36,"15"19"-2,-19-16 0,19 16-43,0 0-24,0 0-1,16 4-2,1 7 0</inkml:trace>
  <inkml:trace contextRef="#ctx0" brushRef="#br0" timeOffset="228210.1234">7495 15090 101,'-4'26'38,"4"2"0,-6-11-1,8 0-30,-2-17-3,-2 11-2,2-11-2,11-14 0,0-1-1,2-4 1,2 4 0,-2 0 0,1 8 2,-1 6 0,-13 1 0,20 17 0,-14 0 0,1 2 0,3 0-3,-10-19-9,30 23-28,-14-19-1,9 3-1,-5-11 0</inkml:trace>
  <inkml:trace contextRef="#ctx0" brushRef="#br0" timeOffset="228590.1234">7924 15014 76,'0'0'34,"0"0"0,0 0-1,-17-7-24,13 19 0,-10-7-3,5 13 0,-5-1-1,6 10 0,0 3-1,7 3 0,2-4-1,7 0 0,6-8-2,5-10-2,7-4-6,-9-19-30,15-10-2,-8-17 1,5-3 0</inkml:trace>
  <inkml:trace contextRef="#ctx0" brushRef="#br0" timeOffset="228906.1234">8067 14711 104,'-1'34'39,"-5"6"1,9 17 0,-8-2-31,9 12-1,-9-5-3,4-1 0,-3-9-4,3-12 0,2-16-3,-1-24 0,17 9 0,-4-25-1,4-8 0,0-4 0,1-1 2,-1 6-1,-1 8 3,-5 9 0,-11 6 0,15 15 2,-14 3-1,3 2 0,-2 1-2,1-5-1,8 6-17,-11-22-21,14 2-1,-7-15 0,8-1-1</inkml:trace>
  <inkml:trace contextRef="#ctx0" brushRef="#br0" timeOffset="229470.1234">8430 15058 88,'2'14'37,"-2"-14"0,9 26-1,-9-26-25,18 12-4,-18-12-3,21 10-2,-8-10-3,3-10-1,1-1-1,-5-6-1,2 5-1,-8-9-1,1 7 1,-11-5 0,4 19 1,-18-17 2,2 16 2,2 6 3,-6 4 1,5 10 1,0-1 1,7 10 0,0-6-1,14 5 1,2-7-4,6-8-6,14 1-31,-4-11-2,8-3 0,-2-9 0</inkml:trace>
  <inkml:trace contextRef="#ctx0" brushRef="#br0" timeOffset="229898.1234">8775 15086 64,'12'2'31,"-12"-2"1,0 0 0,6-15-21,-6 15-4,0 0 0,0-10-2,0 10 0,0 0-1,-12-13 0,12 13-1,-16 15 1,9 2 0,-5 1 0,2 9-1,-1-3 0,5 5 0,1-6-1,5-2-1,0-21 0,15 10-1,0-21 0,4-14-1,4-10 0,1-8 0,1-8 0,-3-5-1,-3 2 2,-4 3-2,-5 8 2,-4 9 0,-7 9 1,-2 14 1,3 11-1,-13 19 2,4 10-1,3 11 1,1 7-2,5 5 0,3 9-5,-8-11-31,15 5-3,-4-15-1,7-8 0</inkml:trace>
  <inkml:trace contextRef="#ctx0" brushRef="#br0" timeOffset="230102.1234">9004 15114 106,'0'0'40,"9"13"0,-9-13-1,21 12-29,-8-10-5,7-5-8,13 2-34,-10-9-2,7 3-2,-2-10 1</inkml:trace>
  <inkml:trace contextRef="#ctx0" brushRef="#br0" timeOffset="230657.1234">9351 15073 42,'0'0'33,"0"0"1,6 11 1,-6-11-9,9 28-7,-9-28-7,3 34-3,-1-19-4,9 5-1,-4-9-1,5-3-2,-1-8 0,4-6-1,-1-7 1,0-4-1,-1-9 0,-2-1 0,-1-1 0,-5 1 0,-3 3 0,-3 4 0,-5 1 0,-3 7 0,-3 11 1,-2 2-1,-3 9 0,-1 6 1,0 3-2,0 2-3,12 8-29,-9-6-4,7 2-1,-1-9 0</inkml:trace>
  <inkml:trace contextRef="#ctx0" brushRef="#br0" timeOffset="230993.1234">9788 14783 87,'9'-21'36,"-5"2"0,-5 2 0,1 17-29,-7-26-1,7 26-2,-18-21-2,7 14 0,-2 2-2,2 6 1,0 6-1,2 7 1,-1 8 0,3 9 1,-3 8 1,5 11-1,-2 3 1,4 4-1,0-3 0,1-3-2,4-2-6,-12-11-31,15-7-1,-9-15 0,9-5-1</inkml:trace>
  <inkml:trace contextRef="#ctx0" brushRef="#br0" timeOffset="231167.1234">9566 15025 96,'12'-6'38,"4"-5"0,6 6-2,1-3-25,3-5-15,3 6-32,-2-1-1,1 0-1,-5-3 1</inkml:trace>
  <inkml:trace contextRef="#ctx0" brushRef="#br0" timeOffset="231497.1234">10071 14803 87,'0'0'37,"4"-15"-1,-10 3 2,6 12-27,-10-27-5,5 16-1,-6-4-3,1 3 1,-2-1-2,-1 6 0,-3 2 0,1 6 0,3 8-1,1 3 1,1 9 1,3 8-1,2 7 1,1 8 0,1 3 0,0 1 0,0 1-1,-1-2-1,0 0-4,-8-20-23,8 4-12,-8-10 0,6-5-1,-7-12-1</inkml:trace>
  <inkml:trace contextRef="#ctx0" brushRef="#br0" timeOffset="231662.1234">9784 15049 113,'11'-12'41,"3"8"-2,0-8 0,8 7-34,3-3-2,2-3-7,15 4-34,-11-3-1,3 4-2,-5-4 1</inkml:trace>
  <inkml:trace contextRef="#ctx0" brushRef="#br0" timeOffset="232498.1234">10611 14936 78,'0'0'32,"0"0"1,13 4-2,-12-15-26,-1 11-1,11-24-2,-6 8-1,-2-2 0,-3 1-2,-4 3 2,4 14-1,-18-11 1,4 16 0,-2 5 0,3 7 1,-4 2 0,5 8 1,-1-4-1,7 5 0,0-8 1,6 0-1,2-6-1,-2-14 0,13 12 0,-1-14-1,4-5 0,4 1 0,-1-4 1,3 3 1,-4-1-1,3 3 1,-6 0 0,-1 4 0,-1-1-1,-2 0 0,-11 2 0,24-23-2,-6 4 0,4-8 0,8-2-2,-1-11 1,3 0 0,-6-5 0,3 2-1,-9 0 2,-4 5 0,-7 4 1,-7 2 2,-1 11-1,-4 4 1,3 17 1,0 0 1,0 15 0,1 14 1,5 18 0,-5 6 0,5 10-1,-3 1-1,3 3 0,-2-5-3,-1-11-2,6-5-7,-14-23-30,16-11-2,-11-12 1,12-24-1</inkml:trace>
  <inkml:trace contextRef="#ctx0" brushRef="#br0" timeOffset="232654.1234">10740 14697 107,'-4'16'39,"29"-6"0,10-10-2,15-5-35,19 1-30,-1-6-9,5 4-1,-2-6-1</inkml:trace>
  <inkml:trace contextRef="#ctx0" brushRef="#br0" timeOffset="233010.1234">11725 14522 107,'-2'14'40,"-3"11"-1,4 16 0,-10 3-32,4 13-3,-6 5-1,2 5-4,3 6-11,-5-19-26,8-11-2,1-19 1,11-9-2</inkml:trace>
  <inkml:trace contextRef="#ctx0" brushRef="#br0" timeOffset="233302.1234">11802 14917 98,'4'22'37,"1"-2"0,3 1-2,-1-9-31,11 0 0,-1-9-2,6-7-1,1-8 0,3-8-1,-3-6 0,1-5 0,-6-3 0,-3 2 1,-8 3-1,-8 4 1,-11 6 0,-4 8 1,-7 9-1,-2 9 1,-6 10-1,2 7-1,1 6-1,3 0-4,19 2-32,-7-1 0,12-3-2,2-13 1</inkml:trace>
  <inkml:trace contextRef="#ctx0" brushRef="#br0" timeOffset="233668.1234">12091 14786 90,'0'0'39,"22"22"0,-14-2 0,0 13-29,-7-4-3,4 6-2,-5-4-2,1-2-1,3-12-1,-4-17-1,18-1-1,-2-19 0,4-6 0,4-6 0,1 2 0,-2 2 1,-5 11 0,-4 12 0,-14 5 1,13 24 1,-12 3 0,-2 8 0,1-2 0,1 1 0,4-10-1,5-8 0,2-11-1,6-14 0,4-4-1,2-13-2,2 7-7,-11-11-29,8 2-1,-7-4 0,1 11 1</inkml:trace>
  <inkml:trace contextRef="#ctx0" brushRef="#br0" timeOffset="234269.1234">12564 14874 87,'13'17'36,"-13"-17"1,21 8-1,-21-8-27,24-6-3,-12-4-4,3 0-1,0-3-1,-2-3 0,-2 0 1,-1-2-1,-4 0-1,-2 1 2,-4 0-2,-3 2 2,-3 3-2,6 12 3,-15-3-1,15 3 2,-17 19 0,11 2 0,-1 4 0,3 4 0,3-2 0,5 1-2,-1-6 0,6-5-2,6-6-3,-2-15-3,10 5-5,-9-20-5,14 13 0,-17-20 3,13 13 5,-9-5 4,-2 5 5,-1 9 3,-12 4 7,22 1 4,-22-1 1,14 16-3,-14-16-4,10 21-3,-7-8-3,2 1 0,-4-2-1,2 0 0,-3-12 0,-1 19-1,1-19 1,-5 13-1,5-13 0,0 0 1,0 0-1,0 0 1,2-17 0,3 6 0,1-1 0,6 1 0,0-2-1,4 2-1,9 2-5,-11-7-30,13 7-4,-2-6-1,4 5 2</inkml:trace>
  <inkml:trace contextRef="#ctx0" brushRef="#br0" timeOffset="235209.1234">13608 14573 60,'-2'14'36,"6"0"1,-2 2-1,13 22-19,-13-12-5,14 18-5,-7-4-1,5 6-4,-3-4 1,0-7-2,0-11 0,0-9-1,0-12 1,3-12-1,-1-12 0,7-14 0,2-9 0,4-3 1,4-6-1,-1 1 0,-1 4 0,0 5 0,-2 13-3,-14-4-24,6 21-11,-7-1-1,3 7 0,-2 1 0</inkml:trace>
  <inkml:trace contextRef="#ctx0" brushRef="#br0" timeOffset="235450.1234">14125 14860 84,'0'24'39,"2"11"-1,-4 2-1,5 8-29,-7-5-3,4 0-3,2-3-5,-7-22-18,10 4-16,-5-19-1,0 0 0,15-8 0</inkml:trace>
  <inkml:trace contextRef="#ctx0" brushRef="#br0" timeOffset="235683.1234">14196 14934 47,'15'1'36,"-2"2"1,2 12-1,-15-15-12,21 35-8,-23-16-5,5 11-4,-12-3-3,-1 2-1,-7-5-2,-1 0 0,-2-5-2,2-8-1,5-1-7,-4-16-29,16-5-1,1-12 0,11-1-1</inkml:trace>
  <inkml:trace contextRef="#ctx0" brushRef="#br0" timeOffset="236029.1234">14508 14879 38,'0'0'31,"0"0"2,-12-1-2,1-3-10,1 15-13,-11-8-1,9 9-1,-5-5 0,10 8-1,7-15 0,-9 25 0,9-13-1,9 8 1,-1-4-2,4 7 1,-3-3 0,0 6-1,-9-3 0,-2 4-1,-4 0 0,-6-2-1,-1-3-1,-2-8-2,4-1-3,-9-20-27,20 7-8,0-22 0,9-2 0</inkml:trace>
  <inkml:trace contextRef="#ctx0" brushRef="#br0" timeOffset="249717.1234">15267 14464 19,'0'0'29,"0"0"0,0 0-2,0 0-7,0 0-3,0 0-4,0 0-4,0 0-3,0 0-1,-14 0-2,14 0-1,-9 12 0,3 0-1,-4 4 1,0 6 0,-2 5 0,4 12 2,-3 4-1,6 13 0,0 1 0,9 9 0,-1-3-1,9 0 0,6-7-3,2-20-8,7 2-27,6-16 0,4-9-2,2-15 1</inkml:trace>
  <inkml:trace contextRef="#ctx0" brushRef="#br0" timeOffset="251888.1234">15720 14602 32,'-7'-25'30,"7"14"0,0 11-5,-9-16-6,9 16-4,0 0-4,8 21-3,-12-5-1,6 14-1,-7 4-3,4 6 0,-1 0-1,1 0-1,-2-3 0,3-8-1,1-7 0,-1-22-1,9 11 1,-9-11 0,18-21-1,-7 4 1,3-3-1,0 0 1,0 3 0,0 5 0,0 3 0,-1 7 1,-13 2 0,20 11 1,-20-11 0,9 26-1,-9-11 1,-1 2 0,-6-1 0,0 0-1,-4-4 0,1-1-1,-1-2 0,0-3-1,11-6-3,-21-3-22,21 3-9,-4-20-2,9 6 1</inkml:trace>
  <inkml:trace contextRef="#ctx0" brushRef="#br0" timeOffset="252231.1234">15962 14785 57,'16'9'30,"-2"0"1,0-7-9,6 13-6,-20-15-7,22 1-4,-22-1-2,21-12-1,-21 12-1,17-27 1,-12 9-2,-2 1 1,-3-1-2,-3 4 2,3 14-2,-16-8 3,3 9 0,2 12 1,-4 2 1,5 11 0,-1-1 1,10 8 0,0-9 0,10 6-2,3-5 0,8-3-3,11 2-18,0-18-18,9-7-1,-2-13 0,6-4-2</inkml:trace>
  <inkml:trace contextRef="#ctx0" brushRef="#br0" timeOffset="252584.1234">16545 14550 78,'0'0'35,"7"-22"0,-7 22 1,-2-24-29,2 24-1,1-18-3,-1 18-1,-6-16-1,6 16 0,-13-11 0,13 11-1,-21-3 0,10 7 0,0 1 1,0 11 0,-1 7 1,2 6 1,-1 10-1,3 8 0,-1 1 0,3 4 0,0 3-1,1-9-1,2-4-3,-3-14-6,16 3-22,-10-31-5,0 18-2,0-18 0</inkml:trace>
  <inkml:trace contextRef="#ctx0" brushRef="#br0" timeOffset="252975.1234">16334 14749 7,'0'0'22,"-4"-23"1,4 23 0,17-6-9,-17 6-2,35 4 2,-21-5-1,18 18 1,-15-12-2,15 18 0,-14-15-2,9 16-3,-10-13-1,5 6-3,-7-8 0,2 2-1,-3-8 0,1-1-2,1-6 1,0-3 0,-3-3 0,1-3 0,-3-4-1,-3 2 1,-2-2 0,-4 0-1,-6 0 1,-2 1-1,-3 3 0,-1 1 0,-2 6-1,0 0 2,-4 8-1,5 8 0,-2 2 0,-1 4-1,3 3 1,0-7-10,6 10-25,1-9-1,4-13 0,8 11-1</inkml:trace>
  <inkml:trace contextRef="#ctx0" brushRef="#br0" timeOffset="253504.1234">16775 14751 83,'6'18'36,"4"5"0,-4-9 0,7 11-29,-11-12 0,5 4-4,-7-17-1,3 21-1,-3-21 0,0 0-1,0 0 1,0 0-1,10-23-1,-4 4 2,3-1-2,3-6 1,4 3-2,0-3-1,7 10-4,-6-5 0,10 19-3,-13-9 0,8 16 2,-11-3 1,3 10 4,-7 4 2,-2-4 5,4 9 2,-9-21 2,12 26-1,-12-26 0,16 16-2,-16-16-1,24-1-2,-12-6-2,4-7 2,-4 0-3,-1-4 2,-2-2-2,-2 2 1,-4 1 0,-5 4 0,2 13 1,-12-11 1,1 12 1,1 11 0,-2 1 1,6 9 1,-1-2-1,7 4-1,3-2 1,10-3-3,6 2-4,2-20-23,16 9-12,-2-10-1,14 0-1,3-10 1</inkml:trace>
  <inkml:trace contextRef="#ctx0" brushRef="#br0" timeOffset="255423.1234">17806 14396 30,'-2'-14'31,"2"14"2,0 0 2,0 0-14,-4 41-2,-12-11-3,16 30-4,-13-6-3,9 14-1,-5-3-3,5-5-3,0-6-4,-1-19-10,10-4-25,-5-18 0,0-13-2,13-8 1</inkml:trace>
  <inkml:trace contextRef="#ctx0" brushRef="#br0" timeOffset="256072.1234">17640 14589 75,'0'0'34,"0"0"-1,21 5 0,-2-6-28,11 0-1,1-6-2,5-2-1,0-5-1,0 0 0,-5-1 1,-1 3 0,-3 0 1,-2 13 0,-6 4 2,-2 13 0,-9 7 1,2 11 0,-9 3-1,2 6 1,-5-4-2,1-3-2,0-8 1,2-8-2,4-11-1,-5-11 0,23-14 0,-6-1 0,3-5-1,-1 1 2,0 2-1,-2 6 1,-3 5 0,-1 9 1,-13-3 0,16 20 0,-9-7 0,0-2 0,-7-11-1,22 12-1,-6-12-1,0-8 0,1-1 0,-1 0 0,0 1 1,-4 3 0,-1 3 1,-11 2 2,12-1 0,-12 1 0,0 0 0,18 0 0,-18 0-1,22-20 0,-8 2-1,-1-1-1,-1-1 1,-2-2-1,-4 5 0,-6 5 0,0 12 1,-11-5 0,0 14 1,0 6 0,0 8 0,3 3 1,4 3-1,8-3 0,9-3-2,8-14-11,23 1-24,4-12-3,20-8 0,10-14 0</inkml:trace>
  <inkml:trace contextRef="#ctx0" brushRef="#br0" timeOffset="256680.1234">19180 14531 32,'11'-12'32,"-2"1"1,-4-1 0,-5 12-12,-4-15-4,4 15-4,-18 4-5,6 8-2,-9-1-2,0 6-1,-1-3-1,4 5-1,4-2 0,7-3 0,6-3-1,1-11 0,16 18 0,2-12 0,2 0 0,-1 3 1,-3-2 0,-3 7 1,-6-2 0,-5 3 0,-8-1-1,-4 0 1,-5-4-2,-2 2 0,0 0-1,-3-13-3,12 12-17,-3-19-17,11 8 2,1-21-2,10 12 1</inkml:trace>
  <inkml:trace contextRef="#ctx0" brushRef="#br0" timeOffset="257279.1234">19362 14670 57,'11'5'33,"1"-2"-2,-12-3 2,20-16-23,-5 9-3,-9-7-3,3 1-1,-2-4-1,-3 2 0,-6-2-1,2 17 1,-19-14-1,0 16 0,-6 4 1,-4 10 0,-2 6 1,3 6 0,0-3-1,9 6 1,6-8 0,10-3-1,8-6 0,11-9-1,7-14-1,8-4 0,4-2 0,1-4 0,-3-2 1,-3 3-1,-4 3 1,-7 8-1,-5 7 2,-14 0-1,10 20 0,-9-6 1,1-2-1,3 3-1,-5-15 1,23 6-1,-3-16 0,3-7 0,5-10-2,1-5 2,1-5 0,-2-4-1,-1-1 1,-7-1-1,-4 1 1,-6 3-1,-4 6 2,-4 5-1,-2 9 0,-2 8 0,2 11 0,-9 19 1,3 11 0,0 11 0,-1 5 0,0 6 1,-2 1-2,2 2 1,1-4-4,0-15-1,8 2-12,-8-24-22,7 0 1,-1-14-2,0 0 2</inkml:trace>
  <inkml:trace contextRef="#ctx0" brushRef="#br0" timeOffset="257820.1234">19573 14554 63,'0'0'34,"0"0"0,0 0 0,16-1-23,11 7-3,-4-6-3,10 5-2,-3-4-1,1 0-1,-3-1 0,-1 1 0,-6-3 0,-1 3 0,-7-2 1,2 3 0,-4 3 1,-3 7 0,-4 4 0,-2 7-1,-2 3 1,0-1 0,0-1-2,0-3 0,1-9-1,-1-12 0,16-3 0,-2-12 0,2-7-1,2-2 1,0-3 0,-1 2 1,-2 4-1,-3 4 1,-3 4 0,-9 13 0,0 0 1,13 2 1,-10 9-1,-2 5-1,-1 1 1,0 3 0,0 6-1,-1-5 0,-2-4-1,1 0 0,2-17-1,0 0 1,0 0-1,14-9 1,-4-9-1,4-2 1,1 0 0,2-5 0,2 4 0,0 1-1,3 3 0,-1-2-4,11 15-14,-11-10-20,7 6-1,-9 0 0,7 7 0</inkml:trace>
  <inkml:trace contextRef="#ctx0" brushRef="#br0" timeOffset="258588.1234">20436 14660 66,'0'0'34,"0"0"-1,0 0-6,8-24-10,4 22-6,-10-13-5,7 5-2,-5-5-2,0 2-1,-4 1 1,0 12-2,-8-17 1,8 17-1,-22-2 0,8 10 0,-1 3 1,-1 5 0,1 0-1,2 5 1,4-3-1,5-1 1,4-5 0,0-12-1,18 10 0,-4-11 0,1-2 1,1-3-1,-2 0 0,0 3 1,-3 1 0,1 2 0,-12 0 0,21 10 0,-9-8 0,3 1 0,3-6 0,1-3-1,3-6-1,0-5 0,2-5 1,-2-4-1,-1-6 0,-2-2 0,-3-3 0,-4-4 0,-4 3 0,-1 0 1,-4 3 0,-2 7 0,-1 7 0,0 10 2,0 11-1,0 21 2,-1 8-1,0 14 1,-3 6 0,1 8-1,-3 2 0,-1-2-3,3-5 0,-5-14-5,11 2-13,-8-27-21,6-13 2,0 0-2,0 0 2</inkml:trace>
  <inkml:trace contextRef="#ctx0" brushRef="#br0" timeOffset="258836.1234">20608 14513 80,'9'-11'36,"4"-4"0,13 5 0,-3-4-27,14 5-4,-3 0-2,0 5-1,-3 5-1,-4 8 0,-8 4 1,-4 7 0,-8 0 1,-3 4-1,-5 1 1,-1-1-1,-1-5-2,-1-5-1,8-2-5,-4-12-22,0 0-10,7-18 0,3 3 0,-4-10-1</inkml:trace>
  <inkml:trace contextRef="#ctx0" brushRef="#br0" timeOffset="258939.1234">20908 14320 68,'0'-19'32,"-2"2"-3,14 15-21,-12 2-33,16 1-4,-2 5-3</inkml:trace>
  <inkml:trace contextRef="#ctx0" brushRef="#br0" timeOffset="259480.1234">21010 14548 73,'5'30'36,"-3"-8"-1,7 0 0,-9-22-24,21 16-5,-4-16-4,5-3 0,0-9-2,2-5 0,-2-2 1,0-6-1,-2-1 0,-7-2 0,-4 1 1,-6 5-1,-5 4 1,-6 7 0,-3 4 0,-3 7 1,-5 8 0,1 8-1,-1 5 1,3 4 0,0 1-1,5 2 0,4-3-1,4-4-1,7-7-1,-4-14-1,21 10-2,-8-18 0,8-1 0,-5-8 0,7 1 1,-6-4 1,2 3 1,-1 2 2,-5 4 3,2 10 1,-15 1 0,17 15 2,-15-3-1,4 10 0,-5-4-1,3 5 1,-1-5-3,0-3 0,-3-15-1,15 10-1,-15-10 0,23-8 0,-10 2 0,1-1 0,-2 2 0,-1 1 0,0 4 0,0 4 0,2 3-2,-13-7-15,27 1-20,-10-3-2,8-3 0,-1-7-1</inkml:trace>
  <inkml:trace contextRef="#ctx0" brushRef="#br0" timeOffset="259983.1234">21868 14514 46,'-17'-12'35,"10"1"1,7 11 1,-5-12-15,17 26-5,-12-14-6,9 29-4,-5-8-2,5 8 0,0-5-3,0 4 0,3-9-2,1-9 1,4-10-2,1-8 1,3-8 0,1-4 0,-1-1 0,-2-2-1,-1 3-1,-5-1-2,4 17-20,-10-9-14,4 7 0,-11 6-1,18-11 2</inkml:trace>
  <inkml:trace contextRef="#ctx0" brushRef="#br0" timeOffset="260276.1234">22171 14525 75,'0'0'34,"2"19"1,-2-19-1,15 9-26,-15-9-2,15-10-4,-15 10-2,13-17 1,-7 4-1,-2 1 0,-3-2 0,-2 3 0,1 11 1,-11-16-1,11 16 1,-20-1 1,9 10 1,3 5 1,-2 7 0,4 4 0,1 1 0,9 2 0,3-4-2,5-3 0,8-7-3,2-15-4,17 0-27,-9-15-6,8-3 0,-7-14-1</inkml:trace>
  <inkml:trace contextRef="#ctx0" brushRef="#br0" timeOffset="260459.1234">22487 14147 93,'-4'21'41,"5"14"-1,-4 5 0,6 15-30,-5 1-4,4 3-1,0-1-5,-2-7-5,13-1-27,-13-21-8,7-7 0,-7-22-2</inkml:trace>
  <inkml:trace contextRef="#ctx0" brushRef="#br0" timeOffset="260736.1234">22597 14521 89,'0'27'38,"-3"-13"-1,8 7 0,-4-9-31,10 4-1,-11-16-3,22 17-1,-8-16-1,-1-4 0,1-6 0,-1-6-1,-2-2 1,-1-1 0,-4 1 0,-2-1 0,-4 2 0,-2 5 0,2 11 1,-14-9-2,2 10 1,-3 0-3,8 14-20,-8-9-14,15-6 0,-15 11-1,15-11 0</inkml:trace>
  <inkml:trace contextRef="#ctx0" brushRef="#br0" timeOffset="261259.1234">22954 14405 57,'3'-17'33,"-3"17"1,0 0-1,0 0-16,-22 9-6,17 12-3,-6-6-3,6 10 0,-3-3-2,8 5 1,0-6-1,8 0 0,2-5-1,2-6-1,5-7-1,0-5-1,3-4-1,-2-9 0,-1-2-1,-5-2 1,-1-3-1,-2 1 2,-3 4 0,-1 3 2,-5 14 0,7-12 2,-7 12 0,11 14 1,-7-1 0,3 6 0,-3 0-2,2 3 1,-2-4-2,-2-1-1,3 1-7,-5-18-31,-1 12-1,1-12 0,8-10-1</inkml:trace>
  <inkml:trace contextRef="#ctx0" brushRef="#br0" timeOffset="261413.1234">23108 14128 87,'-6'-13'36,"6"13"-2,0 0-11,11-2-54,-11 2-2,22-2-2,-6 3-2</inkml:trace>
  <inkml:trace contextRef="#ctx0" brushRef="#br0" timeOffset="261615.1234">23352 14062 82,'8'26'40,"-8"2"0,3 12-1,-10 1-24,7 15-6,-9-1-5,3 0-1,-2 1-5,-6-13-8,6 0-29,-8-10 0,10-5-1,-6-15 0</inkml:trace>
  <inkml:trace contextRef="#ctx0" brushRef="#br0" timeOffset="262095.1234">23252 14474 46,'0'0'30,"-8"-20"2,8 20 0,0 0-19,-11-18-2,11 18-4,0 0-3,5 14-1,-5-14 1,8 18-1,-8-18-1,23 16 0,-4-12 1,6 0-1,2-6 1,6-3-1,0-5 0,4-3-1,-3-2-1,-2 1 0,-4-2 0,-5 2 1,-6 6 1,-2 7 0,-15 1 0,12 15 2,-12-1-1,0 5 0,-3 1 1,2 4-2,1-7 0,1 1-1,3-6 0,-4-12-1,17 15 0,-17-15 0,21 4 0,-21-4 0,18 6 0,-18-6 1,7 17-1,-10-4 0,-7 8 1,-3 3-2,-4 1 1,-2-2-2,3 3-2,-8-20-21,13 10-14,-5-9-1,16-7 1,-18-1-1</inkml:trace>
  <inkml:trace contextRef="#ctx0" brushRef="#br0" timeOffset="262796.1234">23916 14422 56,'3'-15'36,"-3"15"1,8-12 0,3 28-16,-11-16-5,5 25-4,-6-3-5,5 10-2,-3-3-2,0-1-2,1-4-6,-8-12-32,15 1 0,-9-13-3,17-13 1</inkml:trace>
  <inkml:trace contextRef="#ctx0" brushRef="#br0" timeOffset="262936.1234">23967 14230 80,'-19'-12'34,"4"7"1,2 0-1,13 5-29,0 0-30,-1 16-7,8-4-2,3 0-2</inkml:trace>
  <inkml:trace contextRef="#ctx0" brushRef="#br0" timeOffset="263235.1234">24153 14372 64,'12'4'35,"-12"-4"1,0 0-1,0 0-19,-11 7-4,-10-2-6,4 8-3,-1-1-1,5 4 0,2-3 0,11 4 0,5-3 0,8 3 0,0-2 0,7 4 1,-5-1 0,0 1 0,-7-1-1,-7 5 0,-11-2 0,-3 2-1,-8-5-1,-3-3-1,2 0-1,-4-15-9,14 7-27,-9-14-2,21 7 0,-17-20-1</inkml:trace>
  <inkml:trace contextRef="#ctx0" brushRef="#br0" timeOffset="265523.1234">15603 15650 28,'-4'-17'35,"4"17"-1,-2-17 2,2 17-16,0 0 0,0 0-6,0 0-5,16 27-3,-13-8-1,6 5-1,-3 3-1,2 5-1,-3-8-1,1-2-1,-6-22 0,10 11-1,-10-11 1,9-21-1,-4-2 0,0-2 0,-2-2 1,1 1-1,-2 6 1,2 3-1,2 5 1,-6 12-1,22-6-10,-10-2-25,10 8-2,0-6 2,5 4-2</inkml:trace>
  <inkml:trace contextRef="#ctx0" brushRef="#br0" timeOffset="265843.1234">15932 15646 48,'-6'11'34,"6"-11"-1,0 0 1,-2 19-12,2-19-17,11-10-1,-11 10-3,19-17 0,-9 6 0,-10 11-1,16-21-1,-10 8 1,-3 2-1,-5 0 1,2 11-2,-12-13 3,1 10-1,-1 6 1,-3 2 2,3 8 0,-4 0 2,6 12-1,-1-4 2,10 12-2,0-6 0,11 4-2,2-5-1,3-14-12,12 3-26,-4-14 0,6 0-1,-2-16 0</inkml:trace>
  <inkml:trace contextRef="#ctx0" brushRef="#br0" timeOffset="266211.1234">16203 15695 52,'0'0'31,"-3"-12"-1,3 12 2,7-18-26,-9 2 0,2 16-2,1-21 0,-1 21 0,-5-14-1,5 14-1,0 0 1,-16 2-1,3 3 1,4 8 1,-4 1 0,4 6-1,-3-3 1,6 5 0,1-4-1,5-2 0,0-16-1,12 18-1,-12-18 0,23-3-1,-8-2 1,1-4-1,-1 0 0,-1 3 1,-2-1-1,1 4 1,0 0-1,-1 3-2,10 11-17,-6-14-17,6 0-2,-2-6 1,8 0-2</inkml:trace>
  <inkml:trace contextRef="#ctx0" brushRef="#br0" timeOffset="266491.1234">16581 15588 50,'0'0'33,"0"-18"1,-3 7-1,3 11-19,-11-16-4,11 16-2,0 0-2,-16-1-2,3 3 0,2 11-2,-5-3 3,3 11-2,-5 0 1,7 3-1,2-1 1,6 4-1,3-5 0,10-4-2,6-6-3,1-16-8,12 2-27,-4-16-1,8 1-1,-5-18 0</inkml:trace>
  <inkml:trace contextRef="#ctx0" brushRef="#br0" timeOffset="266782.1234">16738 15381 77,'0'0'37,"-12"3"1,15 18 0,-11-2-26,19 19-2,-11-5-2,5 7-4,-3-4-1,1-1-2,-1-6-2,1-8-1,4-9-1,-7-12-1,19-2 0,-8-7 0,3-2 1,-1 0 1,1 3 2,-2 6 2,-12 2 0,16 7 1,-16-7-1,10 16-2,3 1-25,-13-17-10,18 8-3,-18-8 0,31-10-1</inkml:trace>
  <inkml:trace contextRef="#ctx0" brushRef="#br0" timeOffset="267083.1234">17179 15566 36,'9'-12'31,"-9"12"-1,3-14 1,-8-1-16,5 15-2,-1-17-6,1 17-4,-6-16-1,6 16-1,-13-13 1,13 13 0,-18-3 2,18 3 0,-26 16 2,18 4-1,-8-5 3,9 11-2,-7-5 0,11 5-2,-2-4 0,7-4-5,9 5-12,3-18-23,5-1-3,1-13 1,9 5-1</inkml:trace>
  <inkml:trace contextRef="#ctx0" brushRef="#br0" timeOffset="267559.1234">17411 15517 19,'6'-14'17,"-6"14"2,0 0-1,0 0 0,-9-12-1,9 12-2,-17 2-1,17-2-1,-20 10-2,16 7 0,-13-12 0,12 16-3,-9-6 0,9 8-3,-3-6 0,5 7-3,3-11 1,5-2-3,-5-11 1,21 0-1,-5-12-1,1-9 0,2-3-1,1-9 0,0 0 0,-5-6 0,0 5 0,-5 2 1,-2 5 0,-3 6 1,-4 7 2,-1 14 1,0 0 0,-11 9 2,2 11 0,3 11 0,-5 2-1,3 8 0,2 1-1,3-1-3,5 1-3,-6-18-25,20 7-12,1-14 1,13-2-2,3-14 2</inkml:trace>
  <inkml:trace contextRef="#ctx0" brushRef="#br0" timeOffset="267927.1234">17800 15205 95,'0'0'39,"21"27"0,4 18-5,-6-9-24,9 22-1,-15 4-2,1 17-2,-16-2-1,-7 6-1,-9-8-4,-4-13-3,10 6-23,-8-35-13,12-8-1,8-25 0,11-15-1</inkml:trace>
  <inkml:trace contextRef="#ctx0" brushRef="#br0" timeOffset="268127.1234">18156 15633 114,'-3'12'42,"3"6"-2,-9-5-2,-2-12-58,11-1-19,0 0-1,0 0-1,10-34-4</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1-13T15:37:29.685"/>
    </inkml:context>
    <inkml:brush xml:id="br0">
      <inkml:brushProperty name="width" value="0.05292" units="cm"/>
      <inkml:brushProperty name="height" value="0.05292" units="cm"/>
      <inkml:brushProperty name="color" value="#FF0000"/>
    </inkml:brush>
  </inkml:definitions>
  <inkml:trace contextRef="#ctx0" brushRef="#br0">9982 4042 44,'0'0'27,"-16"4"-2,5 5 0,-5 2-17,-9-1-2,3 3-3,-5 3-2,4 2 1,-3-3-1,7 0 0,2-2 1,8-2-1,9-11 1,0 16 1,0-16-1,22 11 0,-7-7 2,4 9 0,-4-7 1,3 7 0,-18-13 1,20 25-1,-22-11 1,1 5-1,-10-2-1,0 3-1,-6-5 0,0 2-2,0-2-1,1-7-4,10 8-10,6-16-20,0 0 0,2-19-2,17 4 1</inkml:trace>
  <inkml:trace contextRef="#ctx0" brushRef="#br0" timeOffset="343.0342">10050 4171 64,'0'0'32,"-14"9"2,8 7 0,-5-7-20,10 17-4,-12-5-4,10 7-2,-2-5-1,10-2-1,6-7-2,7-8 1,3-8-1,4-8 0,3-7 1,2 0-1,-3-2 0,-5-2 0,-5 3 1,-6 5-1,-11 13 0,9-13 1,-9 13 0,-1 13 1,-3 0 0,3 5-1,0 2 0,1-1-2,6 5-5,-8-8-29,11-1 0,-9-15-2,22 1 0</inkml:trace>
  <inkml:trace contextRef="#ctx0" brushRef="#br0" timeOffset="778.0778">10363 3901 88,'0'0'34,"0"22"2,2 6-1,-10-2-26,10 20-2,-7 1-3,3 9-2,-2 1 0,2 0 0,-1-9-2,2-5 1,2-11-2,2-12 0,3-8 0,-6-12 0,16-7 0,-6-10-1,3-4 1,-1-2-1,3 1 0,-3 1 1,-1 4 0,-2 5 1,-9 12 0,13-7 1,-13 7 0,2 15 0,-5-4 1,-2 3 0,-2 0 0,-2 4-1,-2-3 0,0-6-2,3 7-5,-11-13-29,19-3-1,0 0 0,3-13-1</inkml:trace>
  <inkml:trace contextRef="#ctx0" brushRef="#br0" timeOffset="1139.1137">10675 4137 75,'0'0'33,"0"0"1,-15 0-1,-6 0-23,9 9-4,-5-1-3,2 3-2,0-3 1,15-8-1,-16 21-1,16-10 1,0-11 1,8 23-1,-1-10 2,2 4-1,-2-2 1,1 2 0,-3-6 0,1 3 0,-4 0-1,-4-2-1,-2-1 0,4-11-1,-15 17-1,15-17-4,-10 15-11,10-15-21,1-17-1,3-3 1,11-1-1</inkml:trace>
  <inkml:trace contextRef="#ctx0" brushRef="#br0" timeOffset="1379.1379">10810 3904 89,'0'0'37,"5"28"0,-10-2 1,11 18-28,-12-4-3,9 10-3,-4 0-1,5-3-2,1-2-2,-3-6-2,7 1-7,-17-14-27,13-4 0,-5-22-1,-7 20 0</inkml:trace>
  <inkml:trace contextRef="#ctx0" brushRef="#br0" timeOffset="1644.1642">10723 4193 75,'21'-14'34,"4"1"0,8 4 0,-9-6-24,16 12-2,-10-3-3,3 10-1,-7 2-1,-2 6 1,-7 1-2,-1 6 1,-6 0-1,-3 2 1,-4 0-2,-2 0 0,-1-4-2,-1-4-1,1 2-3,0-15-22,0 0-10,0 0-1,10-22 1,-3-2-1</inkml:trace>
  <inkml:trace contextRef="#ctx0" brushRef="#br0" timeOffset="1784.1782">11061 3878 97,'-6'-11'38,"6"11"-2,-12-9 0,12 9-32,0 0-29,0 0-10,2 11-2,8 1-1</inkml:trace>
  <inkml:trace contextRef="#ctx0" brushRef="#br0" timeOffset="2038.2038">11211 3862 89,'-6'21'35,"4"14"2,-9 2-1,11 19-28,-16-2 0,9 13-4,-4-4-1,3-2-1,3-8-3,2-10-1,6-2-6,-6-22-27,11-2-2,-8-17-1,12 4 1</inkml:trace>
  <inkml:trace contextRef="#ctx0" brushRef="#br0" timeOffset="2507.2507">11110 4251 75,'0'0'33,"-1"-12"0,1 12 0,19-6-28,-5-4 0,6 3-3,0-2-2,2 1 0,-3-1 0,1 4 1,-7 3 0,0 7 2,-13-5 0,12 25 0,-11-7 1,3 8 0,-3-3-1,5 4 0,-1-5-1,2-2 0,2-8-1,-9-12-1,23 5 0,-8-13 1,0-7-1,4-6 0,-2 1 0,0-2 0,-2 1 0,-2 4 0,-3 4 1,-10 13 0,11-5 1,-11 5-1,5 22 1,-3-4 0,1-1-1,3 4 0,0-3-1,4-2 0,2-6-1,2-14-1,6 0-2,-3-13-3,16 10-20,-14-21-11,8 4 0,-7-11 0,4 4 1</inkml:trace>
  <inkml:trace contextRef="#ctx0" brushRef="#br0" timeOffset="2732.2732">11706 3865 91,'-7'22'36,"6"14"1,-9 3-1,9 14-29,-10-2 1,9 8-5,-3-2-1,4-6 0,1-4-2,2-8-1,4-8-1,-1-12-3,11 5-17,-16-24-16,0 0 1,0 0-1,0 0 1</inkml:trace>
  <inkml:trace contextRef="#ctx0" brushRef="#br0" timeOffset="2995.2995">11513 4205 82,'8'-15'36,"13"5"-1,2-3 0,10 7-29,-2-7 0,4 9-4,-4 0 1,0 3-1,-5 4 0,-3 8 0,-6 1 1,-1 5-1,-6 1 0,0 6 0,-5-1-1,-1 2 0,0-2-2,-4-5-1,4-1-4,-4-17-7,0 0-25,0 0 1,16-17-1,-12-6 1</inkml:trace>
  <inkml:trace contextRef="#ctx0" brushRef="#br0" timeOffset="3132.3132">11837 3939 95,'-12'-24'36,"7"11"0,-2 0-3,7 13-30,0 0-30,11 7-8,-1 6-2,-10-13 1</inkml:trace>
  <inkml:trace contextRef="#ctx0" brushRef="#br0" timeOffset="3459.3459">11963 4262 76,'0'25'35,"-2"-4"0,3-2-1,-12-10-25,15 5-3,-4-14-4,0 0-1,11-7 0,-2-5 0,4-5-1,1-2 1,2-2-1,1 0 0,0 4 0,-2 8 0,-2 4 1,-2 8 0,-11-3-1,20 23 1,-14-4 0,2 1-2,2 3-2,-10-23-15,19 26-18,-8-18 0,6 0 0,-4-8 0</inkml:trace>
  <inkml:trace contextRef="#ctx0" brushRef="#br0" timeOffset="3886.3886">12357 4315 43,'16'-1'29,"-16"1"1,17-10 1,0 8-20,-13-14-2,12 12-1,-12-11-1,8 9 0,-12-7-1,0 13-1,-3-10-1,3 10 0,-16-4-2,6 3 0,-5 2 0,-1 1-1,-1 1 0,3-1-1,2 2 0,1-2 1,11-2-1,-9 14 0,9-14-1,4 17 2,5-5-1,1 3 0,2 1 2,1 5 0,-2-2 0,0 6 1,-3 0-1,-5 2 1,-5-2 0,-1 0-1,-4-4-1,-3 1 0,-2-4 0,-1-3-1,-4-4-1,-2-6-2,3 6-6,-9-14-29,10 2 0,-1-10-1,11-2 0</inkml:trace>
  <inkml:trace contextRef="#ctx0" brushRef="#br0" timeOffset="7231.7231">13516 3934 40,'0'0'31,"0"0"0,0 0 2,0 0-14,0 0-10,1-15-1,6-2-3,5-1 0,-1-6-2,7 0 1,-4-7-1,3 3 0,0-3-1,2-1-1,-5-2 0,3 0-1,-2-1 1,1 2 0,-4 2 0,2 4 1,-6 3-1,-1 7 1,-2 4 0,-5 13-1,0 0 0,0 0 0,-11 23 0,4-4 0,-3 4 0,0 6 0,1 3 0,1-1 0,3 0 0,4-3 1,5-4-1,6-5-1,6-7 0,4-8 0,7-6 0,1-4 0,0-5-1,-2-5 1,-3 0-1,-6-1 1,-3 1 0,-7 2 0,-6 0 0,-1 3 0,0 11 1,-5-13 1,5 13 0,0 0 0,-12 22 1,10-3-1,0 4 0,2 4 0,3 2-4,-1-7-7,14 4-27,-4-11-3,14-1 1,-2-11-2</inkml:trace>
  <inkml:trace contextRef="#ctx0" brushRef="#br0" timeOffset="7891.7891">14415 3332 89,'12'-10'36,"-12"10"-1,2-13 0,-2 13-27,1-16-1,-1 16-5,-7-11-1,7 11 0,-24-3 0,7 5-1,-6 3 0,-5 3 0,-4 4 0,1 4 0,-2 1-1,5 1 1,7-1 0,7 0 0,11-2-1,8-4 1,8 0-1,7-5 1,4 1 0,0-2 0,1-1 0,-2-1 1,-6 1-1,-2 0 1,-15-4 0,16 8 0,-16-8-1,-3 15 1,-7-4-1,-2 2 0,-5 3 1,-4 3 0,-1 2 0,0 1 0,3 2 1,3 0-1,5-1 1,7 0 0,9-3-1,10-3 0,12-5 0,9-6-2,11-1-1,-1-16-21,13 10-14,-7-5-1,1 2 0,-9-3-1</inkml:trace>
  <inkml:trace contextRef="#ctx0" brushRef="#br0" timeOffset="8523.8522">12892 4235 61,'-23'4'33,"2"-1"0,21-3 0,-12-3-20,41 8-4,19-14-2,32 8-3,29-6-1,30 2-1,28-1 0,25 0-1,13-2 0,7 1 0,-5-1 0,-16-6-6,-11 1-29,-30-3 0,-27-1-1,-25-1 0</inkml:trace>
  <inkml:trace contextRef="#ctx0" brushRef="#br0" timeOffset="9636.9635">13008 4513 56,'0'0'33,"0"0"2,-4-12-1,4 12-18,0 0-3,4 19-3,-9-4-4,6 15 0,-4 2-1,1 9-2,-2 3 0,2 6-1,-1-3-2,-2-7-5,15 0-27,-9-18-6,10-4-1,0-16 1</inkml:trace>
  <inkml:trace contextRef="#ctx0" brushRef="#br0" timeOffset="9899.9898">13319 4529 82,'1'17'37,"-3"-3"-1,2 13 1,-7-1-29,9 12-1,-7-1-3,6 5-2,-1-2-1,0-7-5,11 8-19,-9-22-15,4-2 1,-6-17-1,0 0 0</inkml:trace>
  <inkml:trace contextRef="#ctx0" brushRef="#br0" timeOffset="10096.0095">13129 4725 76,'0'0'38,"0"0"-1,14 11-2,-1-14-27,13 6-2,4-1-5,4-4-32,14 2-4,2-4-1,8-5-1</inkml:trace>
  <inkml:trace contextRef="#ctx0" brushRef="#br0" timeOffset="11576.1575">13804 4437 47,'0'0'32,"0"0"-1,6-15 1,-15 2-16,9 13-4,0 0-5,0 0-3,-17 7 0,17-7-1,-23 22 0,11 0 1,-6 4 0,4 12 1,-3 3-1,7 9 0,0-1 0,7 4-2,2-4 1,4-5-3,7-5 0,2-16-6,19-3-29,-7-18-2,7-4-2,-3-12 1</inkml:trace>
  <inkml:trace contextRef="#ctx0" brushRef="#br0" timeOffset="12136.2135">14180 4366 48,'2'-11'32,"-2"11"-2,0 0 1,-10-17-15,10 17-11,-18-3 0,7 7-2,-5 0-2,-2 6 0,-3 0 1,-1 4-1,1-1 0,2 2 0,4-2-1,5 2 1,8-3-1,7-1 0,6-2 0,5-1 0,3-3 1,3 1 0,-2-4 1,-2 2-1,-6-3 1,-12-1 0,0 0-1,5 16 0,-17-6 0,-3 1 1,-2 2-1,-1 0 0,0 1 0,4 1 1,2-2 0,6 1 0,2-3 1,8 4-1,-4-15 0,23 20 1,-6-14-2,8-2-1,5 2-5,-7-12-33,11 2 3,-3-8-3,1 4 2</inkml:trace>
  <inkml:trace contextRef="#ctx0" brushRef="#br0" timeOffset="12433.2432">14480 4380 93,'0'0'36,"0"0"1,-2 13-1,-2 5-28,-14 0-2,-2 14-2,-9 3-1,-3 12 1,-7 3-1,2 1-1,-1-2-1,4-2-1,5-2-3,6-15-5,20-1-30,-3-15-2,11-2 1,-5-12-1</inkml:trace>
  <inkml:trace contextRef="#ctx0" brushRef="#br0" timeOffset="12956.2955">14679 4560 56,'0'0'30,"-11"-7"1,-3 6 0,14 1-19,-35 2-3,18 8-3,-9-5-2,6 7-1,-6-2 0,9 3-1,0-1 0,6 0-1,4-1 1,5 1-1,5-1 1,4 1-1,4-4 1,1 1 0,0-2 0,2 0-1,-14-7 1,19 10-1,-19-10-1,0 0 1,0 15-1,0-15 1,-22 21 0,8-9-1,-1 1 1,-1 1 0,2-1 0,5-2 0,4 1 0,5-12 0,8 18-1,-8-18 0,24 15 0,-7-11-1,6 3-4,-8-14-15,12 5-17,-4-5 1,4 1-1,-4-6 0</inkml:trace>
  <inkml:trace contextRef="#ctx0" brushRef="#br0" timeOffset="13316.3315">14841 4735 76,'9'-13'33,"-9"13"2,0 0-2,-19-6-22,19 6-5,-20 12-3,9-5-1,0 0-1,11-7 0,-14 16-1,14-16 0,5 15 0,-5-15 0,17 14 1,-4-4 0,-13-10 0,18 23 2,-16-12-1,-2 5 1,-6-3 0,-1 2-1,-7-2 0,2-1-2,-1 2-2,-6-18-13,19 4-23,-11 1 1,11-1-1,16-19 0</inkml:trace>
  <inkml:trace contextRef="#ctx0" brushRef="#br0" timeOffset="13904.3903">15024 4779 73,'0'0'31,"6"-11"2,-6 11-1,3-18-26,-3 18 0,7-14-2,-7 14-1,0 0-1,0 0 0,0 0 0,-11-4-1,11 4-1,-17 12 1,17-12-1,-17 20 1,10-9-1,3 0 1,0 0-1,4-11 1,5 16 0,-5-16-1,16 6 0,-5-5 1,1-4-1,1 1 1,-1 0-1,-1-1 0,0 2 0,-11 1 1,20-1-1,-20 1 1,20-4-1,-20 4 0,21-14 0,-8 2 0,3-4-2,0-5 0,0-3 0,-2-4 1,4-1 0,-4-3 0,-2 3 0,-3 1 1,-3 4 1,-1 6 1,-3 4 1,-2 14-1,0 0 1,-2 11 1,-4 8 0,2 13 1,-3 4-1,1 6 0,-2 1 0,6-1-2,1-3-1,3-5-1,5-6-2,-7-28-6,30 20-28,-19-22-3,3-4 0,-6-7 0</inkml:trace>
  <inkml:trace contextRef="#ctx0" brushRef="#br0" timeOffset="14084.4083">15156 4668 99,'11'2'40,"4"-7"-1,9 4 0,-1-9-37,12 0-3,12 0-33,-8-7-3,6 4 0,-1-5-1</inkml:trace>
  <inkml:trace contextRef="#ctx0" brushRef="#br0" timeOffset="14616.4615">15430 4348 54,'0'0'33,"8"22"2,-1-2-1,17 22-16,-17-14-2,19 26-2,-17-8-4,8 15-3,-13-8-1,0 3-2,-9-3-2,-7-6-2,-1-1-5,-9-14-33,16-9-1,6-23 0,0 0-1</inkml:trace>
  <inkml:trace contextRef="#ctx0" brushRef="#br0" timeOffset="15307.5306">16693 3928 59,'6'-16'32,"-5"0"-1,-7-2 1,6 18-17,-18-29-6,18 29-3,-22-25-3,11 17 0,-7 2-2,3 5 0,-5 3 0,2 9 1,-4 8 1,3 15-1,-5 7 2,5 15-1,-2 8 1,8 11-1,-1 1-1,8 0 0,5-7-1,5-8-1,7-9-3,0-17-4,10-1-14,-8-22-16,1-2 1,-14-10-1,0 0 1</inkml:trace>
  <inkml:trace contextRef="#ctx0" brushRef="#br0" timeOffset="15683.5682">16340 4279 45,'42'-5'29,"2"1"2,1 4 1,0 11-14,-9-14-5,11 16-4,-18-8-3,3 13 0,-13-7-1,0 8-1,-9-7-1,-1 7-1,-6-7 0,0-1 0,-3-11 0,0 0-1,17 6-1,-6-13 1,3-7-1,1-2 1,-2-4 0,0-3 0,-3 1-1,-5 1 1,-5 2-1,-7 3 0,-6 4 0,-5 6 0,-4 3-1,-3 2 0,5 19-14,-1-12-20,8 5-1,13-11-1,-6 14 1</inkml:trace>
  <inkml:trace contextRef="#ctx0" brushRef="#br0" timeOffset="15982.5981">17002 4180 87,'14'21'36,"-6"-6"-1,1 4 0,-9-19-26,16 32-5,-11-15-1,2 1-1,-4-5 0,-1-1-1,-2-12 1,0 14-1,0-14 0,0 0 0,0 0 0,2-16 0,-2 16 0,9-17 0,2 6-1,5-1 0,10 7-6,-4-6-30,14 4 0,2-8-1,7 4-1</inkml:trace>
  <inkml:trace contextRef="#ctx0" brushRef="#br0" timeOffset="16931.693">17594 4723 60,'0'0'33,"-2"12"-1,2-12 1,9-16-23,10 7 1,-6-13-4,11 4-2,-3-11-1,7-1-1,-5-5 0,5-4-1,-3-3 0,0-3-2,-2-2 1,-3-2-1,-2 4 0,-2 4 0,-2 4 0,-3 7 1,-3 8-1,-3 9 1,-5 13 0,0 0 0,4 12 0,-6 7 1,-2 3-1,0 5 0,0 0 0,3-1 1,1-1-2,4-6 1,3-7-1,5-7 0,4-6 0,1-8-1,4-5 0,-3-4 0,2-3 0,-3-4-1,-1 0 0,-5 2 0,-2 4 1,-4 2-1,-1 6 2,-4 11 0,0 0 2,0 0 1,1 27 1,-2 2 0,-4 1 0,5 5-1,0-1-1,4-2-1,6-3-6,-4-17-32,20-2-1,3-19 0,11-4-1</inkml:trace>
  <inkml:trace contextRef="#ctx0" brushRef="#br0" timeOffset="17499.7498">18637 3955 97,'0'0'37,"0"0"-2,5-19 1,-5 19-32,-2-15 0,2 15-3,-13-14 0,2 7-1,-7 7 1,-4 2-2,-6 5 1,-5 3 0,-1 6 0,-3 1 0,1 4-1,2 4 1,8-3-1,8 0 1,10-1 0,10-3-1,11-2 0,8-5 1,7 0-1,4-4 1,0-2 0,-1 0 0,-5-4 1,-7 2 0,-8 2 0,-11-5 0,-4 15 1,-8-4-1,-8 2 1,-2 8 0,-4 2-1,2 4 1,3 0-1,5 3 0,7-1 0,9 0 0,10-5 0,8-3-1,12-7 0,8-5-1,9-3-3,-4-15-26,12 6-7,-6-12-2,1 2 1</inkml:trace>
  <inkml:trace contextRef="#ctx0" brushRef="#br0" timeOffset="18446.8445">14650 4180 45,'0'0'29,"0"0"2,20 4-1,-4 2-16,-4-14-3,15 10-3,-4-8-2,12 5-2,-4-5 0,7 5 0,-4-4-1,5 5 0,-4-4 0,2 5 0,-1-3-1,-1 1 0,-1-3 0,2 2-1,-3-6 0,1 3 0,-4-3 0,1 1 0,-7 3-3,-10-3-27,3 5-6,-17 2 0,17-6-2</inkml:trace>
  <inkml:trace contextRef="#ctx0" brushRef="#br0" timeOffset="33840.3837">19238 4115 74,'-4'12'34,"4"-12"1,-4 23 0,4-23-20,3 32-4,-7-14-4,9 9-2,-5-2-2,1 1-2,3 0-6,-10-9-29,10-3-1,-4-14-1,0 0-1</inkml:trace>
  <inkml:trace contextRef="#ctx0" brushRef="#br0" timeOffset="34000.3995">19206 3934 99,'-15'-11'34,"15"11"-7,0 0-27,0 0-29,0 0-3,14-5-2</inkml:trace>
  <inkml:trace contextRef="#ctx0" brushRef="#br0" timeOffset="34320.4315">19388 4228 86,'1'33'34,"-2"-7"0,1 0-1,-10-14-25,13 1-2,-3-13-4,0 0-2,11-13 0,-4-2-1,3 0 1,-1-5-1,2 3 1,0 3 0,0 4 2,2 7 0,-13 3 1,22 14 2,-15-1 0,5 9 0,-5-1 0,6 0-2,-1-1-7,-12-20-31,23 17-1,-8-22-1,7-1-2</inkml:trace>
  <inkml:trace contextRef="#ctx0" brushRef="#br0" timeOffset="35732.5729">20170 3809 69,'-12'2'30,"12"-2"2,0 0-2,-5 21-16,5-21-2,-5 40-4,-1-11-1,7 16-2,-2 3-1,2 7-1,-1 2-1,2-1-2,6 3-14,-3-22-20,6-7-1,-2-14-1,5-5 0</inkml:trace>
  <inkml:trace contextRef="#ctx0" brushRef="#br0" timeOffset="36047.6043">20369 4197 72,'9'14'32,"-1"-2"0,1-1-1,1 7-22,-10-18-2,19 4-1,-19-4-3,25-14-1,-13 2-1,1-4 0,-1-1 0,1-3-1,-6 0 1,-2 3-1,-6 2 0,1 15 0,-19-14 0,3 18 1,-6 6 0,-2 5-1,-3 5 1,2 2-2,5 10-9,0-10-21,10-3-2,3-7 0,7-12-1</inkml:trace>
  <inkml:trace contextRef="#ctx0" brushRef="#br0" timeOffset="36356.6351">20566 4116 89,'11'17'35,"-9"-5"0,3 6 0,-5-18-24,1 31-2,-2-19-7,1-12-1,5 15-1,-5-15-1,15-10-1,-6-1 1,5 0-1,-2 0 1,1 4 1,0 3 0,-2 4 1,-11 0 0,12 21 0,-9-7 1,1 6-4,-4-20-21,9 20-11,-9-20 0,18 8-1,-6-12-1</inkml:trace>
  <inkml:trace contextRef="#ctx0" brushRef="#br0" timeOffset="36780.6775">20892 4206 87,'0'0'33,"16"5"0,-16-5 0,13 2-26,-13-2-1,0 0-3,11-19-1,-11 19 0,11-18-1,-11 18 0,8-20 0,-8 20-1,-4-12 1,4 12-1,-22 2 0,3 5 0,-1 1 0,-1 3 0,0 0-1,4-1 1,2-3-1,15-7 1,-9 12 0,9-12-1,20 7 1,-1 1 1,1 5 0,5 4 1,-4 1 0,0 8 1,-6-2 1,-1 7-1,-13-3 1,-2 2-2,-12-5 0,-5-3-1,-3-3-3,-3-10-5,12 0-30,-8-12 0,20 3 0,-18-27-1</inkml:trace>
  <inkml:trace contextRef="#ctx0" brushRef="#br0" timeOffset="36997.6992">21135 4162 113,'0'0'38,"11"12"0,-11-12-1,11 16-32,-1-12-2,5 3-8,-15-7-31,26-2-1,-8-6-1,5 2 0</inkml:trace>
  <inkml:trace contextRef="#ctx0" brushRef="#br0" timeOffset="37551.7548">21540 4097 72,'0'0'34,"0"-12"0,0 12-1,-12-10-10,12 10-16,-24 7-3,11 3-1,-3 1-1,1 6 1,0 2-1,4 5 0,1 3 1,6 2-1,5-1 0,8-5-2,8-2-4,-2-14-31,15-4 0,-2-16-1,9-3-1</inkml:trace>
  <inkml:trace contextRef="#ctx0" brushRef="#br0" timeOffset="37888.7885">21694 3864 107,'2'47'37,"-8"3"0,3 7 0,-4-4-30,5 8 0,-6-13-4,3-4-1,2-10-3,3-11 1,0-23-1,18 9-1,2-19 0,0-7 0,4-1 1,-2 0 0,-2 3 0,1 9 2,-5 4 0,-3 9 0,-4 5 1,-1 4 0,1 2-2,0-5-3,11 7-26,-6-18-7,5 4-1,-3-11-2</inkml:trace>
  <inkml:trace contextRef="#ctx0" brushRef="#br0" timeOffset="38243.824">22116 4208 60,'5'-11'30,"-5"11"0,7-21 1,-14 1-21,7 20 1,-4-18-2,4 18-3,-11-10 0,11 10-2,-13 4 1,5 7-1,-5 1-1,3 6 0,-4-2-1,5 2 0,0-2 0,7-1-2,2-15 0,7 13 0,4-14-1,4-2 1,1 1 1,1-1 0,-4 5 0,4 4 1,-3 1 0,-1 1-3,3 6-6,-4-14-27,8 0-2,-5-7-1,4-3 0</inkml:trace>
  <inkml:trace contextRef="#ctx0" brushRef="#br0" timeOffset="38604.8601">22320 4093 114,'6'29'38,"-9"-3"1,6 6-2,-7-6-30,5 2-4,-2-9-2,2-7-2,-1-12-1,0 0 0,20-12-1,-10-7-1,4 1 0,-3-5 1,3 2 0,-3 2 2,-3 5 1,-8 14 2,15-10 1,-15 10 3,15 17 0,-7 5 0,-2-2 0,2 5-1,-1 0-2,1-2-1,0-4-3,-5-7-3,10 6-11,-13-18-25,18-5-1,-8-9 0,7 2 0</inkml:trace>
  <inkml:trace contextRef="#ctx0" brushRef="#br0" timeOffset="39348.9345">22664 4089 95,'10'15'37,"-8"-2"1,7 6-2,-9-4-21,5 8-10,-5-4-2,-2-1-2,1-1-2,1-17 0,-5 14-1,5-14-1,0 0 0,4-20-1,3 8 1,-1-5 0,3 2 0,-1 0 2,2 5 0,-10 10 3,17-10 1,-17 10 0,14 12 1,-6 0-1,-2 0 0,4 2 0,-10-14-2,21 19 0,-8-12-2,4-5 1,4 0-1,1-3-1,0-3 1,-1 0 0,0-2 0,-4-1-1,0 1 0,-5-5 0,-1-1-1,-5-4-1,1 5 1,-4-6-1,0 6 1,-4 0 0,1 11 3,0 0 0,0 0 2,-14 3 1,4 8 2,6 9 0,-3-3-1,8 6 1,0-4-1,8-1-1,1-6-1,7-6-1,2-8-1,4-10-1,4-5-2,-1-13-1,3 4-3,-11-24-14,7 7-15,-10-10-1,4-2 2,-8 0 0,5 6 31,-14 5 4,-3 7 5,1 37 15,-4-14 18,2 40 1,-13 11 1,7 21 1,-13-3-30,17 11-3,0-5-5,1-9-6,18 0-28,-12-25-8,17-10-2,1-19-1</inkml:trace>
  <inkml:trace contextRef="#ctx0" brushRef="#br0" timeOffset="39829.9826">23712 3926 82,'0'0'35,"0"0"1,2 14 0,-13-5-20,17 22-2,-16-4-6,11 9-2,-6 0-3,4 1-1,1 0-3,-4-11-7,14 0-30,-10-13 0,0-13 0,14 4-1</inkml:trace>
  <inkml:trace contextRef="#ctx0" brushRef="#br0" timeOffset="40017.0012">23568 3898 109,'22'-11'37,"5"8"0,4-5-3,7 3-34,10 6-8,-6-7-28,8 9 0,-9-2 0,-3 8-1</inkml:trace>
  <inkml:trace contextRef="#ctx0" brushRef="#br0" timeOffset="40233.0228">23557 4299 82,'27'9'36,"0"-16"1,10 2-1,-1-13-23,9 16-3,-5-7-6,-4-7-12,1 9-26,-4-6-1,0 0-2,-5-5-1</inkml:trace>
  <inkml:trace contextRef="#ctx0" brushRef="#br0" timeOffset="40402.0398">24025 4079 107,'15'3'37,"6"0"-2,4-3-3,-1-15-43,6 10-22,-5-2-2,2 0-2,-7-4 0</inkml:trace>
  <inkml:trace contextRef="#ctx0" brushRef="#br0" timeOffset="40716.0712">24227 3845 101,'15'11'38,"-8"4"0,8 15 0,-11-1-27,13 18-3,-7-5-3,2 7-2,-1-6 0,1-1-1,0-8-1,3-10 0,0-10-1,2-9 0,0-12 1,3-10-1,1-7 1,-1-7-1,-2-1 1,-2-6-1,0 0-2,-5-8-5,8 11-31,-14-4-2,2 11 0,-3-2-1</inkml:trace>
  <inkml:trace contextRef="#ctx0" brushRef="#br0" timeOffset="42089.2085">24706 4177 71,'0'0'34,"-12"-1"1,12 1 0,0 0-17,13 11-5,-13-11-5,21-3-4,-9-2-1,5-1 0,-2-4-2,-2-2-1,-2-1 0,-3-2-1,-5 2 0,-4 0-1,1 13 0,-11-18 0,11 18 0,-24 0 0,7 8 2,-2 8 1,1 4 0,2 10 2,0-3-1,8 7 2,2-4-2,9-5-1,11 2-9,-3-16-27,12-4-2,-4-12 0,6-1-1</inkml:trace>
  <inkml:trace contextRef="#ctx0" brushRef="#br0" timeOffset="42516.2512">24937 4214 54,'0'0'30,"20"-9"1,-9-1 1,-11-8-17,16 14-3,-15-14-3,10 12-1,-12-9-1,1 15-2,5-15-1,-5 15-1,0 0-1,-12-5 0,1 6 0,-1 6 0,-4 0 1,1 6-1,-1-5 0,7 4 0,9-12-1,-13 17 1,13-17-2,0 0-1,22 8 0,-7-8 1,1 2 0,0 3 0,-3 3 1,-3 8 1,-6 6 0,-3 7 1,-7 1 0,-2 4 0,-3-1 0,2 0-1,0-4-2,3-7 0,5-3-4,1-19-11,1 11-24,-1-11 0,11-6-1,-9-6 0</inkml:trace>
  <inkml:trace contextRef="#ctx0" brushRef="#br0" timeOffset="42926.292">25075 4117 76,'3'15'38,"-3"-1"0,3 10 0,-6-12-11,8 14-16,-10-6-6,4 0-2,-1-7-2,2-13 0,0 0-2,0 0 0,15-20-1,-6 1 0,3-2 0,2-4 0,-1 4 1,-2 4 0,-2 5 1,-9 12 1,13 1 2,-8 10 0,-5 5 0,4 6 1,-4-4-1,2 0-3,-1 3-3,-1-21-18,-3 13-17,3-13-2,0 0 0,0 0-1</inkml:trace>
  <inkml:trace contextRef="#ctx0" brushRef="#br0" timeOffset="43097.3093">25261 4211 115,'14'22'42,"-14"-22"-2,12 23 1,-12-23-33,2 12-4,6 2-12,-8-14-31,0 0 0,8-13-3,-8 13 1</inkml:trace>
  <inkml:trace contextRef="#ctx0" brushRef="#br0" timeOffset="55402.5396">19788 4976 72,'0'0'30,"0"0"0,-11 21-5,11-21-12,-2 34-4,1-12-4,7 9-1,-3-6-2,5 3 1,1-7-1,5-6 0,-1-10 0,4-7-1,0-10 0,3-3 0,-2-4 0,-1-1-1,-3 4 1,-3 7-1,-11 9 1,16 6-1,-11 7 1,1 5 0,-1-1 1,2 0-1,3-6 0,2-7 1,2-14 0,2-3-1,1-9 1,-1 1-1,-2-2-1,-3-1-2,2 11-12,-6-10-21,0 8 0,-6-7-1,4 4 0</inkml:trace>
  <inkml:trace contextRef="#ctx0" brushRef="#br0" timeOffset="55769.5764">20306 4753 87,'-14'10'36,"17"16"-1,-7-1 0,10 18-22,-12-3-5,9 11-2,-6-3-3,3 0 0,0-7-3,1-7 0,4-11-1,3-12-1,4-10 0,1-12-1,3-4 1,0-5 0,0 2 0,-4-1 1,-1 6 1,-11 13 1,0 0 2,0 0-1,7 24 1,-7-4-1,-1-1-1,1-4-7,11 2-29,-11-17-1,17 18 0,-5-18-1</inkml:trace>
  <inkml:trace contextRef="#ctx0" brushRef="#br0" timeOffset="56069.6064">20602 5082 74,'0'0'32,"20"-13"0,-8 6-1,-8-9-19,12 9-5,-9-8-4,3 4-1,-5-1-1,-5 12 0,1-16 0,-1 16 1,-16-6 0,5 15 0,-6 2 2,2 9 0,-2 2 0,6 7 0,-1-2-1,7 1 0,9-3-3,2-11-6,17 1-23,-6-16-8,9-2 1,-2-14-1</inkml:trace>
  <inkml:trace contextRef="#ctx0" brushRef="#br0" timeOffset="56316.6309">20848 4995 91,'-3'11'36,"4"7"0,-3-7-1,6 8-25,-4-19-3,0 16-5,0-16-2,0 0 0,0 0 0,0 0 0,14-2 0,-14 2-1,15-17 0,-5 2 0,4 2-2,1-5-3,14 14-12,-8-8-17,7 6 0,-1-4 1,1 11 0</inkml:trace>
  <inkml:trace contextRef="#ctx0" brushRef="#br0" timeOffset="56588.6583">21142 5011 73,'16'20'33,"-16"-20"0,11 13 0,-11-13-18,20-8-5,-20 8-7,21-14-3,-9 3-1,1-4 1,-4 1-1,-1-1-1,-3 2 1,-5 1 0,0 12 0,-8-15 1,8 15 2,-18 6 1,6 1 1,3 9 2,-4 0 0,9 9 1,-2-4-1,8 3 0,3-6-2,9-3-2,8 0-6,-4-14-33,20 0 0,-1-13-2,9 2 0</inkml:trace>
  <inkml:trace contextRef="#ctx0" brushRef="#br0" timeOffset="57529.7524">22240 4679 73,'0'0'35,"0"0"-1,0 0 2,-8-14-22,8 14-2,0 0-8,0 0 0,-12-14-2,12 14 0,-19-3-2,5 4 1,-5 1 1,-1 6-2,-5 0 1,0 3-1,-2 4 0,1-1 1,7 2-1,1-1 0,9-1-1,5 0 0,10-4 1,8 1-1,5-1 1,7-1 0,2-3-1,0 1 2,0-1-1,-4-1 0,-4 0 1,-7-2-1,-13-3 1,5 11-1,-5-11 0,-25 22 0,3-5 0,-3 3 0,-2 1 0,-1 5 0,3-1 0,6 2 1,7-3-1,7-1 2,10-7-1,10-5 0,13-5 1,8-8-2,10 2-4,-6-16-22,12 6-10,-5-5-2,0 2 1,-6-2-1</inkml:trace>
  <inkml:trace contextRef="#ctx0" brushRef="#br0" timeOffset="57977.797">22550 4837 91,'0'0'36,"4"-13"1,8 13-1,-12 0-24,32-6-3,-11 3-5,6 1-3,1 2-2,-4-6-8,10 9-27,-13-4 0,-4 4-2,-17-3 1</inkml:trace>
  <inkml:trace contextRef="#ctx0" brushRef="#br0" timeOffset="58173.8168">22598 4948 94,'0'0'37,"0"0"-2,16 2 1,6 2-28,-3-9-4,7-4-12,7 7-26,-4-5-1,4 3-2,-3-6 0</inkml:trace>
  <inkml:trace contextRef="#ctx0" brushRef="#br0" timeOffset="58588.8583">22950 4706 88,'0'0'36,"0"0"1,0 0 0,13 21-27,-11-9-1,14 12-2,-6-1-2,7 5-1,-5-2-2,3 0 1,-2-3-2,1-3 0,-3-6-1,0-4 0,-11-10 1,19 1-1,-19-1 1,17-17-1,-8 3 0,0-6 1,-1-2-1,1-2 0,0-3-1,0 1-1,2 0-1,-1 1-1,4 9-6,-11-5-29,10 10 0,-6-2 0,4 9 1</inkml:trace>
  <inkml:trace contextRef="#ctx0" brushRef="#br0" timeOffset="58790.8785">23290 4893 95,'1'18'37,"5"5"-1,-3-3 1,13 5-30,-13-7-3,3-4-9,12 4-29,-18-18-1,17 12-2,-17-12 0</inkml:trace>
  <inkml:trace contextRef="#ctx0" brushRef="#br0" timeOffset="59053.9048">23363 4874 28,'0'0'28,"27"-9"2,-10 11 3,-17-2-13,34 14 1,-34-14-6,25 22 0,-25-22-3,10 32-3,-15-17-2,3 3-3,-8-2-2,-1 2 0,-2-1-3,-1-7-3,9 11-21,5-21-11,-11 4-2,11-4 0,8-12 0</inkml:trace>
  <inkml:trace contextRef="#ctx0" brushRef="#br0" timeOffset="59577.9572">23764 4834 61,'0'0'32,"-19"7"0,6-1 0,-5-6-17,3 14-4,-9-6-5,5 5-2,0-3-1,19-10 0,-17 16-1,17-16-1,7 10 0,5-6-1,5 1 0,4 0 1,-3 2 1,-1 2 0,-4-1 1,-2 3 1,-11-11-1,2 18 0,-2-18-1,-21 18 0,5-9-1,1-2-1,0 7-6,-10-12-30,25-2-2,-15 1 1,15-1-1</inkml:trace>
  <inkml:trace contextRef="#ctx0" brushRef="#br0" timeOffset="59881.9876">24166 4609 76,'0'0'36,"-3"18"1,0-3 1,12 17-23,-25-7 0,6 22-6,-14 3-1,-3 13-3,-8 3 0,-2 0-3,-3-3-1,1-6-1,9-4-8,-3-19-30,22-10-2,11-24-1,0 0 0</inkml:trace>
  <inkml:trace contextRef="#ctx0" brushRef="#br0" timeOffset="60278.0272">24236 4904 98,'6'13'36,"-6"2"0,1 9 0,-6-3-30,5 9-1,-4-2-2,1 1 0,-2-1-1,4-4 0,0-5-1,2-5 0,-1-14-1,11 12 1,-11-12-1,18-2-1,-7-2 1,2-1 0,0 2 0,2-2 0,2 0 1,1 3-1,2-1 0,0 2 1,3-2-1,4 1 1,0-3-1,-2-2-2,9 8-35,-17-7-1,-4 1 0,-13 5-1</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1-14T03:29:09.662"/>
    </inkml:context>
    <inkml:brush xml:id="br0">
      <inkml:brushProperty name="width" value="0.05292" units="cm"/>
      <inkml:brushProperty name="height" value="0.05292" units="cm"/>
      <inkml:brushProperty name="color" value="#FF0000"/>
    </inkml:brush>
    <inkml:context xml:id="ctx1">
      <inkml:inkSource xml:id="inkSrc19">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1" timeString="2013-11-14T03:30:37.133"/>
    </inkml:context>
  </inkml:definitions>
  <inkml:trace contextRef="#ctx0" brushRef="#br0">16170 11462 5,'0'0'12,"0"0"-2,0 0-2,13 2-2,-13-2 0,0 0-1,0 0-1,11 3 0,-11-3 1,0 0-1,0 0 1,0 0-1,0 0 1,2 11-2,-2-11 1,0 0-2,-7 12-1,7-12-1,0 0 0,-6 11 0,6-11 0,0 0-1,0 0 0,-11 0 1,11 0-1,0 0 1,-6-11 0,6 11 0,-2-13 0,2 13 0,3-15 0,-3 15 0,3-15 0,-3 15 0,5-15 0,-5 15 0,0 0 1,11-10 0,-11 10 0,0 0 0,0 0 1,0 0 1,13 14 0,-13-14 0,-3 13 1,3-13-1,-6 15 0,6-15-1,-10 12-1,10-12 0,-11 7-1,11-7 0,-11 2-1,11-2-1,0 0 0,-13-6-1,13 6-2,0 0 1,-5-14 0,5 14 1,2-11-1,-2 11 2,0 0 0,15-9 2,-15 9 2,13 2-1,-13-2 1,18 8 1,-18-8 0,13 15-1,-13-15 1,11 15 0,-11-15-1,5 14 0,-5-14 0,0 0-1,-6 12-1,6-12-1,0 0 0,-12-4-2,12 4-3,-11-7-3,11 7-2,-13-13-1,13 13-1,-11-16 1,11 16 1,-7-15 2,7 15 3,-1-12 3,1 12 3,0 0 2,7-11 1,-7 11 0,12 1 1,-12-1 0,14 5 0,-14-5 1,12 10 1,-12-10 1,9 11 1,-9-11 1,0 0 0,0 0-1,0 13 0,0-13-6,0 0-20,-11 3-2,11-3-1,0 0-3</inkml:trace>
  <inkml:trace contextRef="#ctx0" brushRef="#br0" timeOffset="1800.2116">16199 11462 15,'0'0'19,"0"0"-5,11 8-3,-11-8-3,3 10 0,-3-10-2,-3 13-2,3-13-2,-10 14 0,10-14-2,-11 14 0,11-14-1,-11 9 0,11-9-1,0 0 0,-12 6 0,12-6-1,0 0 2,-11-9-1,11 9 1,-4-14 1,4 14 0,0-19 1,2 7 1,2 1-1,-2 0 0,3-1 0,-5 12 1,9-17-1,-9 17 0,11-10 1,-11 10-1,12 1 1,-12-1 1,12 11-1,-12-11 0,9 18 1,-9-18-1,3 20-1,-3-20 0,-3 19 0,3-19-2,-9 14 0,9-14-2,-12 7 0,12-7-1,-13 0 0,13 0 1,-13-6-1,13 6 0,-11-12 0,11 12 1,-4-15 1,4 15-1,0-16 1,0 16 1,7-13 0,-7 13 0,15-6 2,-15 6 2,17-1 1,-17 1 0,18 6 0,-18-6 0,18 11 1,-18-11-1,11 12 0,-11-12-3,1 11-3,-1-11-4,-6 12-14,-6-18-1,12 6-1,-12-4 0</inkml:trace>
  <inkml:trace contextRef="#ctx0" brushRef="#br0" timeOffset="7381.4663">17910 10074 1,'0'0'17,"0"0"3,0 0-5,0 0-4,0 0-1,0 0-2,0 0 0,-9-16-2,9 16 0,0 0-2,0 0 0,0 0-1,0 0-1,0 0 1,15-10-1,-15 10 0,0 0-1,0 0 1,0 0-1,10 12 1,-10-12-1,-2 15 2,2-15-3,-3 18 2,3-18-1,-9 18 0,9-18-1,-12 16 1,12-16-2,-12 10 0,12-10 0,-15 1-1,15-1 1,-11-4 1,11 4-1,-8-13-1,8 13 1,-4-18-1,4 18 3,1-21-3,-1 21 2,4-18-2,-4 18 2,8-15 0,-8 15 0,13-11 0,-13 11 1,17-3-1,-17 3 1,18 3 0,-18-3 1,15 10-1,-15-10 1,9 18 2,-9-18-2,3 17 2,-3-17-2,-4 11 1,4-11-3,-11 9 0,11-9-1,-13 1-2,13-1 0,-15-7-1,15 7 0,-13-10-1,13 10 1,-9-12 1,9 12 1,-5-12 0,5 12 1,0 0 0,0 0 1,6 14 0,-3-2-24,-3-12 1,7 17-2,-7-17 2</inkml:trace>
  <inkml:trace contextRef="#ctx0" brushRef="#br0" timeOffset="15095.2333">19595 7860 6,'19'0'19,"-19"0"-2,0 0-2,0 0-1,12 13-2,-6-2 0,-6-11-1,4 18-1,-4-18-3,-3 17-1,3-17-2,-7 16 0,7-16-2,0 0-1,-14 12-1,14-12 0,0 0-1,-14-1 1,14 1-1,0 0 0,-11-16 1,11 16-1,-3-13 0,3 13 0,3-16 1,-3 16-1,8-15 1,-8 15 0,13-9 0,-13 9 1,12-5-1,-12 5 1,0 0 0,11 7-1,-11-7 1,0 0 1,0 0-1,1 12 0,-1-12 0,0 0-1,-11 5 0,11-5 0,0 0 0,-15-1-1,15 1 0,0 0 1,-11-16-1,11 16 1,-2-15 0,2 15 0,1-18 0,-1 18 1,6-13-1,-6 13 1,11-10 0,-11 10 1,16 0 0,-16 0 1,16 7 0,-16-7 0,12 11 1,-12-11-2,6 13 1,-6-13 0,0 10-1,0-10-1,0 0-1,-16 14-1,16-14-3,-17 6-11,17-6-16,-11 1 1,11-1-2,3-17 0</inkml:trace>
  <inkml:trace contextRef="#ctx0" brushRef="#br0" timeOffset="24496.4492">21203 5067 15,'0'0'14,"0"0"-3,0 0-2,0 0 0,0 0-1,0 0-2,0 0 0,0 0 0,0 0 0,0 0 1,12-3 0,-12 3 0,0 0-1,0 0-1,0 11 0,0-11-1,-5 12-1,5-12 0,-8 12-2,8-12 0,0 0-1,-15 11 0,15-11 0,0 0-1,-11-7 0,11 7 0,-5-15 0,5 4 0,0-1 0,1 1 1,1-1 0,-1-1 0,2 2 0,0 0 0,-3 11 1,7-16-1,-7 16 1,0 0 0,11-9 0,-11 9 1,0 0 0,0 0 0,0 0 1,0 0-1,8 17 0,-8-17 0,-5 14 0,5-14-1,-8 17-1,8-17 0,-7 12-1,7-12 1,0 0-1,0 0 0,0 0-1,0 0 0,0 0-3,0 0-17,0 0-3,0 0 0,0 0-1</inkml:trace>
  <inkml:trace contextRef="#ctx0" brushRef="#br0" timeOffset="27197.7645">21272 4750 42,'2'-11'23,"-2"11"2,0 0-4,0 0-6,0 0-3,0 0-2,-4 14-3,4-14-2,-6 14 0,1-3-2,1 3-1,-2 4-1,1 4 1,-2 4-1,0 2-1,1 3-1,-5-3-11,2 5-16,1 2-1,-1-1 0,0 0-1</inkml:trace>
  <inkml:trace contextRef="#ctx0" brushRef="#br0" timeOffset="27992.0929">20973 5419 29,'-3'24'22,"-9"-4"0,2 6-6,2 3-4,-7-5-3,6 2-4,-3-3-5,2-2-11,-3-7-12,7 7 0,-5-10-1,4 6 0</inkml:trace>
  <inkml:trace contextRef="#ctx0" brushRef="#br0" timeOffset="28537.9442">20623 6068 28,'-5'16'23,"5"-16"-1,-10 17-6,7-4-4,-5 0-3,6 4-5,-5-1-2,2-1-7,0 3-8,3 4-11,-11-10 0,10 11 0,-8-13 0</inkml:trace>
  <inkml:trace contextRef="#ctx0" brushRef="#br0" timeOffset="28984.0055">20269 6740 15,'-18'16'14,"12"5"-14,-6 9-9,-12-10-5,12 14 9</inkml:trace>
  <inkml:trace contextRef="#ctx0" brushRef="#br0" timeOffset="29504.9093">19809 7472 1,'-13'42'0,"-7"-2"0,-4-8 0,8 13 0</inkml:trace>
  <inkml:trace contextRef="#ctx0" brushRef="#br0" timeOffset="30554.7001">19514 8105 13,'2'-16'24,"-2"16"2,0 0-5,0 0-2,0 0-2,-10-12-3,10 12-2,0 0-3,0 0-3,0 0-2,-8 18-2,4-7-1,0 4 0,-2 4-1,-1 4-1,-2 9-2,-6-4-10,-3 12-16,-2 2-3,-5-1 1,0 2 0</inkml:trace>
  <inkml:trace contextRef="#ctx0" brushRef="#br0" timeOffset="31364.9949">19125 8553 1,'-11'19'15,"-3"-12"3,7 9-6,-7 1-2,1 1-1,-4 5-3,-3 3 0,-2 3-3,-1 1-4,0 3-8,-8-7-11,9 15-1,-10-11 0,13 8 14</inkml:trace>
  <inkml:trace contextRef="#ctx0" brushRef="#br0" timeOffset="32106.4346">18649 9103 37,'0'0'28,"0"0"-1,0 0-8,-18-3-6,18 3-3,-13 11-4,7 1-2,-9-1-1,3 9 0,-9 1-2,1 7 0,-5 6 0,-3 3-3,3 8-9,-5-3-18,-1-3 0,6 0-1,-2-6 0</inkml:trace>
  <inkml:trace contextRef="#ctx0" brushRef="#br0" timeOffset="32614.3657">18101 9746 6,'0'0'20,"-2"13"-7,-3-2-1,-1 3 0,-4 5-1,-3 2-1,-4 8-3,-6 1-6,-8 8-11,-11-3-10,6 17-1,-14-12-1</inkml:trace>
  <inkml:trace contextRef="#ctx0" brushRef="#br0" timeOffset="33502.4966">17583 10344 8,'-11'22'20,"-14"-12"-3,9 8-3,-6-3-4,3 2-3,-3-2-5,0 2-4,2 8-16,-6-14-2,13 12 0,-11-14 3</inkml:trace>
  <inkml:trace contextRef="#ctx0" brushRef="#br0" timeOffset="34175.0813">17016 10747 13,'0'0'24,"0"0"0,0 0 1,0 0-9,0 0-4,-13 16-3,-3-6-3,6 8 0,-12-3 0,6 10-2,-9-2-1,3 5-2,-6 5-7,-3 1-17,-1-5-6,4 9-1,-6-9 0</inkml:trace>
  <inkml:trace contextRef="#ctx0" brushRef="#br0" timeOffset="34772.8232">16382 11331 13,'-2'11'25,"-12"-8"1,8 10 0,-9-2-10,-5-4-3,5 10-4,-11-7-3,5 6-1,-8-5-1,5 4-2,-8 0-1,2-1-4,4 8-8,-5-6-10,1 3-8,8 6 0,-2-5-1</inkml:trace>
  <inkml:trace contextRef="#ctx0" brushRef="#br0" timeOffset="35540.2085">15808 11663 1,'-18'19'7,"-18"-8"14,7 3-7,-10 2-1,-1-2-1,-7 1-2,1-4 0,-3-1-6,4 0-10,7 6-15,-6-13-2,17 11 0,-6-11 5</inkml:trace>
  <inkml:trace contextRef="#ctx0" brushRef="#br0" timeOffset="37934.1706">20075 7039 19,'13'-7'23,"-13"7"0,0 0-5,0 0-2,2-12-2,-2 12-1,0 0-4,1 19-1,-12-6-3,4 13-3,-9 9-12,1 6-17,-13 1-2,5 7 0,-8-7 0</inkml:trace>
  <inkml:trace contextRef="#ctx1" brushRef="#br0">25211 17362,'0'0,"0"0,0 0,0 0,0 0,0 0,0 0,0 0,0 0,0 0,0 0,0 0,0 0,0 0,0 0,0 0,0 0,0 0,0 0,0 0,0 0,0 0,0 0,0 0</inkml:trace>
  <inkml:trace contextRef="#ctx0" brushRef="#br0" timeOffset="131807.2759">12067 7285 30,'0'0'28,"-12"8"0,12-8-7,0 0-3,0 0-5,0 0-4,0 0-1,0 0-3,0 0-1,0 0-1,-11-10-1,11 10-1,0 0 0,0 0 0,0 0-1,-3 16 1,3-16 0,3 19 0,-2-4-1,3 2 1,-1 1 0,5 3-1,-1 2 1,3 2-1,1 1 0,1 2 1,0-3-1,3 2 0,1 1 0,-3 0 0,0-2 0,0 0 1,-1-1-1,-2 1 0,-3-3 0,-2-1 1,-3-2-1,-1 0 0,-3-2 0,-2 1-1,-2-3 1,0 1 0,-1 0-1,-4 0 0,0 1 1,0-2 0,1 4-1,0-6 1,2 2 0,-2-4-1,4 0 1,6-12 0,-10 17-1,10-17 1,0 0-1,0 0 1,0 0 0,0 0 0,3 11-1,-3-11 1,0 0 0,13 7 1,-13-7-1,15 14 0,-15-14 0,12 13 1,-12-13-1,10 18 0,-10-18 0,5 16 0,-5-16 0,-2 16 0,2-16 0,-6 18 0,6-18 0,-12 20 0,5-8-1,-2 0 1,1 1 0,8-13 0,-15 21-1,15-21 1,-11 18 0,11-18 0,-6 12 0,6-12 0,4 12 0,-4-12 0,12 14 0,-12-14 0,22 19 1,-8-6-1,2 2 0,1 2 1,-1 0-1,1 4 1,-2 4-1,-2 3 1,-2 0-1,-3 2 0,-6 1 1,-1 1-2,-3 2 1,-3 2 0,-5-4 0,-1 1-1,-2 1 1,-2-1 0,-2-2 0,0-3 0,2 1-3,-4-8-30,5-6-1,14-15-1,-14 5 0</inkml:trace>
  <inkml:trace contextRef="#ctx0" brushRef="#br0" timeOffset="133326.2119">12022 9061 22,'0'0'28,"0"0"-1,0 0-5,0 0-5,-12-13-5,12 13-2,0 0-3,10 17-1,-10-17-1,11 19-2,-4-6 1,5 6-1,-2-1 0,7 4 0,-5 0-2,2 2 1,1-2-1,0 1 0,-2-1 0,2-1 0,-4-2 1,0 3-2,-3-3 2,0 3-2,-5-1 1,2-1-1,-5 1 0,-2 0 1,1 0-1,-3-2 0,-1 0 0,-2-2 0,1 1 0,-2 2 0,0 0 0,-1 0 0,-1-1 0,1 3 0,-1-4-1,0-2 2,2-1-2,8-15 1,-13 19 0,13-19 0,0 0-1,0 0 1,0 0 0,-8 11 0,8-11 0,0 0 0,0 0 0,8 12-1,-8-12 1,11 15 0,-11-15 0,13 19 0,-6-7 1,-2 0-1,0 2 0,-4 1 0,-1 1 0,-4 1 0,-1 3 0,-2-1 0,0 0 0,-3 0-1,0 3 1,2-7 1,0 1-2,8-16 1,-9 21-1,9-21 1,-7 14-1,7-14 1,0 12-1,0-12 1,8 16 1,-8-16-1,14 21 2,-4-7-1,2 1 2,1 1-2,-1 1 1,0 2 0,0 3-2,-1 5 2,-1-2-1,-3 3-1,-2-1 1,-4 3-1,-2 2 1,-6 3-1,-5 0 0,-3 3 0,-5-3-1,0-3 0,1 3-8,-1-11-25,4-3 0,4-7-1,12-14 0</inkml:trace>
  <inkml:trace contextRef="#ctx0" brushRef="#br0" timeOffset="137408.3523">12400 9771 10,'0'0'31,"0"0"1,0 0 1,0 0-11,14 21-4,-13-10-3,21 23-5,-9-6-3,14 12 0,-4-4-4,6 4 0,-2-2-4,-6-12-31,6-8-4,-4-9 0,-2-9-1</inkml:trace>
  <inkml:trace contextRef="#ctx0" brushRef="#br0" timeOffset="138382.6699">12438 8293 31,'0'0'24,"1"-15"-2,-1 15-5,0 0-2,0 0-2,0 0-4,0 0-2,0 14-3,-1 0-1,6 12-1,-4 8-2,5 12 0,3 9 0,3 10 0,3 12 1,3 8 0,-1 7 0,4 5 0,-2 2 1,2 2 0,-4 1 0,1 1-1,-5-6 1,0 1 0,-4-7 0,-1-2 0,-3-6-1,1-4 2,-2-12 0,1-9-1,-3-10 0,2-10-3,2-8-1,-7-15-22,4-4-8,-3-11 0,0 0-4</inkml:trace>
  <inkml:trace contextRef="#ctx0" brushRef="#br0" timeOffset="139239.07">12611 10432 34,'5'-12'31,"-5"12"1,-2-20 0,-1-2-16,3 22-2,-7-29-4,7 29-5,-11-20-1,11 20-3,-13-7 1,13 7-1,-20 10-1,13 5 1,-3 2 0,4 3 1,0 1-1,3 3 1,2-1-1,6 3 1,2-4-2,4-7 0,6 4-12,2-13-21,-1-6-2,0-5 0,1-6 0</inkml:trace>
  <inkml:trace contextRef="#ctx0" brushRef="#br0" timeOffset="139614.8068">12721 10422 41,'3'24'30,"-5"-12"0,6 3 0,1 2-20,-5-17-1,8 22-1,-8-22-3,19 7-2,-19-7 0,24-8-2,-12-6 0,3-3 0,-4-3-1,1-5-1,-2 2 1,-3-1 0,-2 5 0,-2 2 0,-3 17 0,0-14 0,0 14 1,-7 12 1,3 1 1,2 7 2,-1-2 0,5 8 0,-3-7-1,7 6 0,-1-10-2,3-3-3,8 4-22,-5-11-13,4-5 0,-3-8-1,3-1 0</inkml:trace>
  <inkml:trace contextRef="#ctx0" brushRef="#br0" timeOffset="139878.622">12996 10364 70,'3'20'35,"-1"-7"-1,-1 0 0,1 12-27,-3-12-3,3 2-1,-3-3-2,2-1-1,-1-11 0,0 16-1,0-16 1,0 0-1,8-11 1,-8 11 0,12-23 0,-2 5-1,2-1 0,0-12-12,3 6-20,3 2-1,2 1 1,0 2-1</inkml:trace>
  <inkml:trace contextRef="#ctx0" brushRef="#br0" timeOffset="140041.5079">13231 10387 42,'0'12'32,"4"-1"1,-4-11-1,0 0-14,22 22-8,-22-22-9,0 0-17,13 2-16,-13-2 0,11 3-1,-11-3 1</inkml:trace>
  <inkml:trace contextRef="#ctx0" brushRef="#br0" timeOffset="140717.0347">13217 10312 53,'0'0'34,"0"0"0,0 0-1,5 23-16,-5-23-5,7 20-4,-5-9-2,11 9-1,-5-8-2,5 5 0,-2-5-2,3 1 0,-2-4-1,0-2 0,-12-7 0,20 4 0,-20-4 0,18-3 0,-18 3-1,17-13 1,-7 2-1,-1-2 1,-1-1 0,1-2 0,-1 1 0,1-4 0,-2 2 0,2-1-1,0 5-3,-4-11-8,9 10-24,-6-1 0,3 4-1,-3-2 1</inkml:trace>
  <inkml:trace contextRef="#ctx0" brushRef="#br0" timeOffset="141077.782">13519 10329 39,'6'19'31,"-6"-19"0,0 0 1,22 18-20,-22-18 0,11-5-3,-11 5-4,13-18-1,-8 4-2,4-1 0,-4-1-1,2-1 0,-3 1-1,1 1 0,-3 1 1,-2 14-1,-1-15 0,1 15 0,-11 2 1,11-2 0,-17 23 1,10-2 1,-3 2 1,5 8 0,-2-4 0,11 3 0,-4-5 0,9-1-1,2-5-3,1-11-4,14-2-31,-9-14-2,5 4 0,-6-11-1</inkml:trace>
  <inkml:trace contextRef="#ctx0" brushRef="#br0" timeOffset="141433.5328">13798 10199 54,'-19'14'32,"19"-14"1,-17 15-1,17-15-19,0 0-5,-12 11-3,12-11-1,0 0-1,13 19 1,-13-19 1,15 24 0,-10-10-1,5 4 0,-5-1-1,3 2 0,-3-2-1,-1 2-1,-3-5-1,-3 0 1,-5-1-1,-2 1-1,-6-1 0,-1-5-3,6 9-16,-5-16-17,4-2-1,11 1 0,-13-23 0</inkml:trace>
  <inkml:trace contextRef="#ctx1" brushRef="#br0" timeOffset="76249.996">25211 16610,'0'0,"0"0,0 0,0 0,0 0,0 0,0 0,0 0,0 0,0 0</inkml:trace>
  <inkml:trace contextRef="#ctx0" brushRef="#br0" timeOffset="186498.9649">23936 5091 28,'0'0'21,"0"0"0,0 0-3,0 0-5,0 0-4,0 0-2,8 16 0,-8-16 0,14 17-1,-14-17 0,22 23 0,-11-11-1,8 11 0,-5-5-1,5 9 1,-4-2-2,3 6 1,-4-3-1,3 4 0,-4 1 0,4 1-2,-1-2 1,4 0-2,-3-1 2,1 0-2,-3 0 1,-1 0-1,-4 0 1,-3 0 0,-4 1 0,-3 3 0,-4-1 0,-1 0 0,-2 1-1,-2 1 1,1-2-2,-2-1 2,2-1-2,-1-2 1,0-2 0,2 0 0,0-4 0,-1 1-1,0-1 1,-2 0 0,-1-1 1,-2 0-1,-2 0 0,0-1 0,0-1 1,-4-1-1,2-1 0,-1-4 0,1 1-1,0-1 1,0-3 0,1 0-1,1-2 1,3-2 0,1 1 0,11-9 0,-14 12-1,14-12 1,0 0-1,-1 11 1,1-11 0,12 5 0,-12-5 0,24 6 0,-8-3 0,1 1 0,1 1 0,0 1 0,3 1 1,0-1-1,-3 3 0,-1-1 0,-5 3 0,-2 3 1,-5-2-1,-5 3 0,-5 2 0,-2 2 0,-5 0 0,-3 2 0,-2-2 0,1 1 0,1-2 0,1-2-1,1-2 1,4-2 0,9-12 0,-11 17 0,11-17 0,-3 14 0,3-14 0,3 11 0,-3-11 0,7 13 0,-7-13 0,7 16 0,-7-16 0,11 19 0,-5-8 0,2 2 0,-1 1 0,2 0 0,0 4 0,0 1 0,2 0 0,-3 5 0,0 3 1,-5 1-1,0 2 1,-4 2-1,-4-2 1,1 4-1,-3-2 1,2-3-1,-2-1 0,3-1 0,0-2 0,2 1-1,-1-3 1,-4 0 0,1 3 0,-4 1 0,-1 2-1,-2 0 1,-2 0 0,0 1 0,0 1 0,1 0 0,0-2 0,1 0 1,2-3-1,2-4 0,0-1 0,2-4 0,2-1 0,5-16-2,-10 18-1,10-18-10,-11-4-19,11 4-2,-8-11 0,8-2 0</inkml:trace>
  <inkml:trace contextRef="#ctx0" brushRef="#br0" timeOffset="189439.9048">23899 7940 12,'0'0'9,"0"0"0,0 0-1,0 0 1,0 0 0,0 0 2,0 0 0,0 0-1,0 0 0,0 0 0,0 0-2,0 0-1,-12-3-2,12 3-2,0 0-1,0 0-1,0 0 0,4 12-1,-4-12 1,8 11-1,-8-11 1,12 19 0,-6-7 0,3 2 1,0 0-1,-1 4 0,3 1 1,0 2-1,-1 0-1,2 2 1,1 1-1,0 1 0,-2 2 0,0 0 1,-3-2 0,1 2 1,-3-2-1,-1 1 0,-3-3 0,1 0 0,-3-1 0,0 0-1,-2 0 1,1-2-1,0 3 0,-2 2 1,0-4-2,0 1 0,0 0 1,-1 0-2,0-1 3,2-1-3,-2 0 1,2-2-1,-1 3 2,1-1-1,0 2 1,-2-3 0,3 3-1,-3-4 1,4 1 0,-2-2 0,-1-2-1,-1-2 1,0 0-1,-3-2 1,1 0-1,6-11 1,-17 19-1,17-19 1,-19 15 0,19-15-1,-20 12 1,20-12 0,-13 6 0,13-6-1,0 0 1,-11 7 0,11-7-1,0 0 1,0 0-1,14 5 1,-1-4 0,1 1-1,5-1 1,0 1 0,4 1 0,-2 0 0,0 2 1,-3 4 0,-4-1-1,-5 4 1,-9-12 0,5 23 1,-12-11-2,-2 2 2,-7-2-2,1-1 1,-5 0-1,2 0 1,-3-2-1,0 0 0,4-1-1,1 0 1,2-2 0,14-6 0,-19 13 0,19-13 0,-11 13-1,11-13 1,0 14 0,0-14 0,9 16 0,-9-16 0,19 17 1,-4-8-1,1 0 1,2 5 0,-1-1 1,4 2-1,-4 4 2,-2 1 0,-3 0 0,-2 4 0,-7-2 0,1 4 0,-8 1 0,-3 5-1,-6-3 1,-1 5-1,-10 0 0,-1 3 0,-5 2-1,1-1 1,-1-5-1,4-5-1,5 4-9,1-10-23,7-2-1,4-7-1,9-13 0</inkml:trace>
  <inkml:trace contextRef="#ctx0" brushRef="#br0" timeOffset="193502.0593">23895 10013 9,'0'0'19,"0"0"0,0 0-4,-11-9-2,11 9-2,0 0-1,0 0-1,0 0-1,-12-7-2,12 7 0,0 0-2,0 0 0,0 0-2,-1 11 1,1-11-1,3 16 1,-1-5-1,5 5 1,2 2 1,4 5-1,2-3 2,4 7-2,0-3 1,3 4 0,-5-1 0,2 3-1,-6-2-2,0 4 1,-7-2-1,0 2 1,-6-1-1,0 2 0,-2-1-1,-1-2 0,0 0 1,-2 1-1,-1-5 0,0 2 0,-2-2 0,1-3 1,0-1-2,-2-2 2,-1-1-1,2-4 0,-2 0 0,0-2 0,2-1-1,8-12 1,-15 20 0,15-20-1,-7 12 0,7-12 1,0 0-1,0 11 0,0-11 1,0 0-1,11 8 1,-11-8-1,0 0 1,9 14 0,-9-14 0,3 14 0,-3-14 1,-3 21-1,3-21 1,-11 22-1,11-22 1,-14 16-1,14-16 1,-14 12-1,14-12 0,0 0 0,-12 5 0,12-5-1,0 0 1,0 0 0,0 0 0,0 0-1,3 12 0,-3-12 0,13 13 1,-2-4 0,1 3 0,2 1 0,0 4 0,1 3 0,-2 0 0,-3 4 1,-3 2-1,-3 2 1,-6-4 0,-3 3-1,-5-3 1,-3 0 0,-3-3-1,-3 0 1,-1-3-1,0 0 1,1-1-1,0-1 0,2 0 0,1-3-1,4 2 0,1-8-5,11-7-25,-4 19-2,4-19 0,0 0 0</inkml:trace>
  <inkml:trace contextRef="#ctx0" brushRef="#br0" timeOffset="207358.3529">12382 9893 24,'0'0'26,"0"0"-5,0 0-3,0 0-3,-12-4-3,12 4-2,-11 18-3,8-3-1,-7 1 0,8 7-2,-4-3 0,5 6-1,-2-5 0,6 3-1,-1-7 0,-1-3-1,-1-14-1,10 11 0,-10-11-1,0 0 1,12-15-1,-9-1 1,-1 0-3,-1-3 2,1-1-1,-1-2 1,-4 2-2,1-2 1,-2 0 0,1 0 0,-1 1 1,0 1 0,-1 2 0,2-1 1,0 4 0,1 2 1,2 13 0,-1-13 0,1 13 0,0 0 0,0 0 1,6 17 0,-6-17 0,22 16 1,-6-9-1,4 3 0,3-3-2,1-6-10,3 1-21,3-1-2,-6-6 1,2 3-2</inkml:trace>
  <inkml:trace contextRef="#ctx0" brushRef="#br0" timeOffset="208509.5467">12354 8606 10,'0'0'24,"0"0"0,0 0-4,0 0-1,0 0-3,0 0-2,0 0-4,0 0-2,0 0-2,3-14-2,-3 14 0,5-20-3,0 3 2,-2 1-3,0-4 2,1-3-2,-2 1 2,0-2-2,-2 2 0,-2-1-1,0 3 1,-1-2 0,1 4-1,-2 4 1,2-1 0,-2 4-1,4 11 1,-1-13-1,1 13 1,0 0-1,0 0 1,0 0 0,0 0 0,0 0 0,0 0 0,13 7 1,-13-7 0,16 18 0,0-4 2,0-2 0,7 6 1,0-4-1,7 5 1,-2-4-1,6-1-1,-1 2-4,-9-4-32,6-7 0,-5-3-2,-5-4-1</inkml:trace>
  <inkml:trace contextRef="#ctx0" brushRef="#br0" timeOffset="211308.5859">24401 7526 34,'0'0'28,"-3"-11"1,3 11-1,0 0-11,-13-16-5,13 16-4,-15-6-4,15 6-2,-19-1-1,19 1 0,-22 5-1,7 0 0,2 2 1,-1 3-1,1 2 1,1 2 1,1 1-1,3 7 2,1-4-1,7 5 1,1-4 0,5 3-1,3-5 0,4-1-1,3-1-5,-4-12-27,7-4 0,3-5-2,-3-7 1</inkml:trace>
  <inkml:trace contextRef="#ctx0" brushRef="#br0" timeOffset="211795.2451">24461 7520 39,'0'0'29,"3"23"1,-4-10 0,1-13-15,7 33-2,-10-19-6,5 5-3,-3-6-2,2-1-1,-1-12-1,5 12 0,-5-12-1,11-3-1,-11 3-1,15-20 0,-6 9 0,-2-7-2,0 5 2,-2-5 0,-5 18 0,7-22 2,-7 22 0,3-14 1,-3 14 1,0 0 1,0 0 1,10-8 1,-10 8 0,11 0 0,-11 0 1,11 5 0,-11-5-1,0 0 0,13 14 0,-13-14-2,5 19 0,-2-7-1,-2 0 0,1 2 0,-1 0 0,0 1-1,2 0-1,-3-15-5,11 16-25,-11-16-2,17 2 1,-3-8-1</inkml:trace>
  <inkml:trace contextRef="#ctx0" brushRef="#br0" timeOffset="212119.0183">24723 7477 72,'5'20'31,"-6"-1"1,2 4-1,0 3-24,-8-9-2,6 4-2,-4-6-2,2-3 0,3-12-1,0 0 0,0 0 1,0 0-1,0 0 0,17-22 0,-7 8 0,0-4-2,5 5-5,-8-5-21,4 0-3,2 5-1,-3 1 1</inkml:trace>
  <inkml:trace contextRef="#ctx0" brushRef="#br0" timeOffset="212493.7558">24861 7531 10,'0'0'20,"10"25"0,-10-25 1,1 15-11,-1-15-5,7 12-3,-7-12-1,0 0-1,11 8-1,-11-8-1,0 0 0,0 0 1,14-6 2,-14 6 2,0 0 1,0 0 2,12-8 1,-12 8 1,0 0 2,0 0 0,0 0-1,0 0-1,13 14-1,-13-14-1,6 17-1,-6-17-1,9 17-2,-9-17 0,11 15-1,-11-15 1,11 5 0,-11-5-1,12-6 1,-12 6-1,16-17 0,-7 3-1,0 0 0,2 4-6,-7-2-26,3-3 0,1 2 0,-5-2 0</inkml:trace>
  <inkml:trace contextRef="#ctx0" brushRef="#br0" timeOffset="212846.5087">25054 7563 9,'0'0'22,"0"0"1,21 9-1,-21-9-7,20-10-4,-7 5-3,-13 5-4,18-19-1,-12 7-1,1-2-1,-7 14-1,8-21-1,-8 21 0,2-13 0,-2 13 2,0 0 3,-11 9 2,10 9 2,-10-8 2,11 15 1,-9-9-1,12 13 0,-7-14-3,10 7-3,-1-4-5,-5-18-15,10 13-16,-10-13-1,17 1 0,-17-1-1</inkml:trace>
  <inkml:trace contextRef="#ctx0" brushRef="#br0" timeOffset="213246.2287">25272 7435 62,'0'0'31,"0"0"0,0 0 1,0 0-24,0 0 0,0 0-4,0 0-2,-12 14 0,12-14 1,-5 17-1,6-6 1,-1-11-1,4 25 2,-4-25 0,4 24-1,-4-13 0,6 5 0,-2-6 0,3 3 0,-7-13-1,7 21 0,-7-8-1,-1-1 0,-4 0 0,-3 2 0,-5 1-1,0 0 0,-2-1-1,1-3-3,6 7-5,-3-12-27,11-6 0,0 0-2,0 0 2</inkml:trace>
  <inkml:trace contextRef="#ctx0" brushRef="#br0" timeOffset="214169.5819">24413 8163 23,'0'0'28,"0"0"0,1-11 0,-1 11-8,4-13-8,-9-2-3,5 15-4,-5-19-3,5 19-1,-8-21 0,8 21 0,-10-14-1,10 14 0,-12-8 0,12 8 1,-17 3-1,17-3 0,-20 18 1,11-2-1,0 0 0,0 2 1,3 0-2,2-1 1,4-1 0,0-16 0,11 13-1,0-12 1,2-4-1,0-2 2,0-4 0,2 2 0,-4 0 3,2 5-1,-13 2 1,16 2 0,-16-2 0,14 11-1,-14-11-1,14 8-5,2-2-20,-2-8-9,-1-3 0,2-5 0</inkml:trace>
  <inkml:trace contextRef="#ctx0" brushRef="#br0" timeOffset="214418.4076">24567 8115 68,'1'12'30,"5"5"0,-3 4-4,-3-21-16,6 28-4,-4-14-4,1-3-1,-3-11 0,3 11 0,-3-11-1,0 0 0,11-20 0,-3 7 0,0-5-1,3-4-2,6 7-15,-1-2-12,-4-2-1,4 8 0,-3-4 0</inkml:trace>
  <inkml:trace contextRef="#ctx0" brushRef="#br0" timeOffset="214725.1927">24818 8151 17,'0'0'21,"19"13"1,-19-13 1,20-9-14,-8 6-3,-12 3-2,18-18-2,-12 6-2,-4-3-5,1 3-6,-3 12-8,-7-24 0,7 24 8,-7-14 10,7 14 7,-18 4 5,15 13 6,-11-6 7,11 15 7,-4-5 2,9 12-9,-6-15-9,17 9-8,0-6-5,4-13-20,10 2-16,1-6-1,3-2-1,-1-1-1</inkml:trace>
  <inkml:trace contextRef="#ctx0" brushRef="#br0" timeOffset="215428.6999">24387 8572 41,'0'0'32,"4"15"0,-3-3 1,3 10-18,-4-22 1,1 34-9,-5-17-2,8 2-1,-5-4-2,3-3-1,-2-12-1,4 12 0,-4-12 0,0 0-1,10-15 0,-7 3-1,5-2 1,-3-5 0,3 1 0,0 0 0,1 1 1,2 4 3,-2-1-2,2 11 2,-11 3 0,18 3 1,-18-3 0,12 22 0,-9-8-1,3 1-4,0 4-1,-6-19-17,10 15-17,-10-15 1,23 8-2,-10-12 1</inkml:trace>
  <inkml:trace contextRef="#ctx0" brushRef="#br0" timeOffset="215744.4787">24631 8666 78,'-6'17'34,"6"-17"-2,4 11 0,-4-11-29,16 6-2,-3-8-1,2-1 0,1-2-1,1-2 1,-1-4 0,0 1-1,-3-2 1,-1 0-1,-4-2 0,-3 1 0,-7 2 3,2 11-3,-14-11 0,1 10 1,-1 6 0,-5 2 1,2 5-1,-1 4 1,2 1-3,4 4 0,0-9-14,6 1-15,8 2-1,-2-15 0,17 9 0</inkml:trace>
  <inkml:trace contextRef="#ctx0" brushRef="#br0" timeOffset="215977.3156">24959 8428 71,'-4'28'34,"-2"7"0,0 6-1,-8-6-21,13 11-5,-7-2-8,-5-10-25,10-5-9,0-7 1,2-7-1</inkml:trace>
  <inkml:trace contextRef="#ctx0" brushRef="#br0" timeOffset="216152.1931">24818 8588 86,'20'-5'36,"7"1"-2,2-5-7,3 1-56,8 7-4,-1-2-2,-1 0 1</inkml:trace>
  <inkml:trace contextRef="#ctx0" brushRef="#br0" timeOffset="216959.6275">24330 9195 29,'0'0'29,"-2"12"0,2-12 0,0 0-18,18-9-2,-18 9-2,15-12-4,-15 12-3,15-22-1,-6 9 0,-3-4-1,1 3 0,-2-5 0,-2 6 1,-3 0 0,0 13 0,-9-12 1,9 12 1,-16 4 3,3 2 1,6 14 2,-8-8 1,10 15 0,-6-9 0,11 10-1,-6-9-1,10 3-3,2-4-6,-6-18-18,14 11-13,-1-10-1,1-7 0,0-3 0</inkml:trace>
  <inkml:trace contextRef="#ctx0" brushRef="#br0" timeOffset="217203.4567">24473 9157 68,'5'12'33,"2"3"0,-1-2 0,-6-13-26,10 23-2,-10-23-4,7 19 0,-7-19-1,0 0 0,16 0-1,-16 0 1,15-21 0,-7 5-2,4 0-1,-4-10-11,0 4-17,5 2-2,-2 0 1,1 6-1</inkml:trace>
  <inkml:trace contextRef="#ctx0" brushRef="#br0" timeOffset="224982.0079">24707 9097 41,'0'0'27,"0"0"0,-17 3-6,17-3-5,0 0-4,0 0-3,-13 7-2,13-7-1,0 0-2,1 13-1,-1-13-1,0 0 0,2 12-2,-2-12 0,0 0 1,0 0-1,11 6 0,-11-6 0,12-9 0,-12 9-1,18-17 0,-11 6 0,3 0 0,-5-1 0,-5 12 0,7-19-1,-7 19 1,-5-15 0,5 15 0,-16-3 1,5 4 0,-2 4 0,-1 0 1,2 4 1,-3 2 0,6 5 2,-5 0-1,7 7 1,0-4-1,5 3-1,4-1 0,2-3-2,9-2-5,-13-16-19,27 7-9,-8-8-2,2-6 2</inkml:trace>
  <inkml:trace contextRef="#ctx0" brushRef="#br0" timeOffset="225350.7496">24866 9089 54,'5'20'31,"-8"-5"0,3 5-1,-3 2-20,3-22-4,-6 22-3,6-22-3,-2 10 0,2-10-1,0 0 0,15-10 1,-15 10-1,17-19 0,-17 19 1,20-20 0,-20 20 1,17-11 1,-17 11 2,12 6 0,-5 5 0,-7-11-1,4 23 0,-3-9-4,-1-14-18,0 14-13,0-14-2,0 0 1,11 2-2</inkml:trace>
  <inkml:trace contextRef="#ctx0" brushRef="#br0" timeOffset="225615.5641">25072 8917 47,'-2'14'33,"0"9"0,-1 4 0,-8-4-16,13 15-5,-10-10-6,8 5-2,-3-7-5,-2-10-11,3-1-20,2-3-2,0-12 0,0 0 0</inkml:trace>
  <inkml:trace contextRef="#ctx0" brushRef="#br0" timeOffset="226000.2946">25133 9059 45,'1'18'30,"-1"-18"1,2 24 0,-2-3-18,0-21-6,4 23-2,-4-23-1,13 13-2,-13-13 0,18-3-3,-18 3 1,21-16-1,-10 6 0,-11 10 1,16-18 1,-16 18 0,0 0 1,15 1 1,-15-1 0,8 19 0,-7-7 0,4 6 0,-5-1-1,0 3 0,-6 0 0,-2 3-1,-6 1 1,-3-3-3,1 6-6,-6-8-27,1-3 0,2-3 0,-1-7 0</inkml:trace>
  <inkml:trace contextRef="#ctx0" brushRef="#br0" timeOffset="226864.6891">24317 9576 28,'-5'-13'28,"5"13"1,-21 7-1,6-1-10,-4 9-9,-7-7-2,2 11-3,-1-5-1,5 4-1,4-5-1,7 1 1,7-3 0,9 2 0,2-2 1,8 5 1,-3-4 0,6 7 1,-10-4 0,4 8 0,-11-9-1,2 7 0,-8-8-1,-2 1 0,-5-3-2,1 0-1,-3 0-2,-6-10-6,18-1-27,-25 8 0,14-9-1,11 1 0</inkml:trace>
  <inkml:trace contextRef="#ctx0" brushRef="#br0" timeOffset="227263.4098">24320 9801 69,'4'40'33,"-4"1"1,-4-1 0,4 1-24,-10-14-5,6 0-3,-3-9-2,3-6 0,4-12-1,0 0-1,0 0 1,-6-24-1,9 2-2,-2-15-3,8 5-4,-10-18-5,12 9 1,-9-14 3,12 14 5,-7-3 4,3 8 6,4 16 4,-6-3 7,12 28 5,-20-5 1,22 16-3,-22-4-6,9 17-3,-12-3-3,2 5-3,-6-1-3,-4-7-3,6 13-14,-4-19-18,6-4-1,3-13 0,0 0 0</inkml:trace>
  <inkml:trace contextRef="#ctx0" brushRef="#br0" timeOffset="228505.5397">24860 9649 31,'0'0'25,"2"-18"-1,-2 18-6,0 0-8,-14-11-1,14 11-2,-24 2-2,13 7 1,-6-5 0,7 10 1,-8-6 1,11 15 1,-9-4-1,12 8 0,-7-8-1,13 9-1,-5-8-3,7 0-2,6 3-14,-10-23-21,18 12-1,-7-15 0,1-1 0</inkml:trace>
  <inkml:trace contextRef="#ctx0" brushRef="#br0" timeOffset="228839.3059">24859 9786 29,'0'0'27,"14"7"-1,-14-7 0,18-8-15,-5 5-3,-13 3-4,19-17-3,-19 17 0,20-19-1,-13 6 0,-2 2 0,-1-1 0,-4 12 0,-2-19 0,2 19 0,0 0 1,-11-11 0,11 11 2,0 0 2,-18 14 1,17 3 1,-9-5 1,13 10-1,-10-8-1,11 6-2,0 0-7,-4-5-28,0-15-1,14 14-2,-3-12 1</inkml:trace>
  <inkml:trace contextRef="#ctx0" brushRef="#br0" timeOffset="229259.0119">25138 9657 24,'0'0'12,"0"0"0,0 0-1,0 0 1,-17 6 0,17-6 0,-17 19 0,12 0 1,-10-8 0,13 14 0,-12-11-1,12 10-2,-7-11-3,11 7-2,-2-20-1,0 0-2,14 3-2,-1-18 0,1-6 0,2-8-1,2-4 1,-1-6-1,2-1 0,-3 0 0,-2 3 1,-3 9-1,-3 5 2,-5 10 0,-3 13 3,0 0 0,-11 32 2,5 3 0,-4 3-1,6 6-2,0 4-6,-3-3-30,7-7-2,1-10-2,2-8-1</inkml:trace>
  <inkml:trace contextRef="#ctx0" brushRef="#br0" timeOffset="236539.9117">24614 9716 28,'0'0'25,"0"13"2,0-13-7,0 0-3,0 0-5,0 0-4,0 0-1,-2-15-2,2 15 0,2-11 0,-2 11-2,3-14 0,-3 14-1,1-16 0,-1 16-1,-1-13-1,1 13 0,-4-15 0,4 15 0,0 0 0,-12-17 0,12 17 0,-12-5 0,12 5 0,-16-1-1,16 1 1,-17 5 0,17-5 0,-20 12-1,20-12 1,-18 20 0,9-6-1,1 3 1,1 3-1,-2 1 1,4 5 0,3-3 0,0 0-1,5-2 1,3-4-2,-6-17 0,21 13-3,-9-20-1,5 3-2,-6-18 0,6 10-1,-8-12 2,3 7 0,-8-5 1,2 5 3,-5 2 2,-1 2 2,0 13 0,0-11 1,0 11 2,0 0 2,0 0 2,2 13 2,6 7 0,-8-7 0,7 16 0,-8-7-1,7 11-2,-5-5-4,-1-4-18,1-1-16,4-1-1,-1-9-1,2-2-1</inkml:trace>
  <inkml:trace contextRef="#ctx0" brushRef="#br0" timeOffset="242918.4436">25305 9838 8,'-1'14'16,"1"-14"-1,0 0-4,0 0-2,0 0 0,0 0 0,0 0 1,0 0 1,0 0 1,0 0 2,0 0-1,0 0-1,0 0-2,0 0 0,0 0-3,0 0-1,0 0-1,12 15 0,-12-15-1,4 27-1,-4-9 0,2 5 0,-3 2-1,-4 2-2,6 9-19,-10-11-16,-1-1 0,0-5-2,0-6 1</inkml:trace>
  <inkml:trace contextRef="#ctx0" brushRef="#br0" timeOffset="243753.8583">24478 10190 42,'7'-17'29,"-7"17"2,1-14-2,-7 0-11,6 14-5,-5-14-8,5 14 0,-10-12-4,10 12 1,-10-8-3,10 8 1,-15 0 0,15 0 0,-17 3 1,17-3-1,-16 11 2,9 1 0,-2 0 1,4 10 0,-2 1 1,4 10 0,-1 2 1,4 5-2,-3 1-1,4 2 0,2-3-3,-3-9-3,11 0-30,-6-10 0,-2-6-1,-3-15 0</inkml:trace>
  <inkml:trace contextRef="#ctx0" brushRef="#br0" timeOffset="244210.5385">24274 10372 44,'21'1'25,"-9"-5"1,9 6-6,2 5-7,-4-4-4,7 8-3,-5-8 1,6 11 0,-9-9 0,4 10-1,-10-6 1,5 7-2,-11-5-1,5 2-1,-11-13 0,10 18-1,-10-18-1,0 0 0,15 1-1,-15-1 0,13-15 1,-6 2-2,1-1 1,-3-3 0,1 1-2,-4-3-1,2 3 0,-7-4-1,2 8 0,-5-1 1,6 13 1,-15-12 1,15 12 0,-17 7 2,6 4 0,4 1-1,1 6-5,-3 2-24,6-9-2,5 2 0,-2-13 0</inkml:trace>
  <inkml:trace contextRef="#ctx0" brushRef="#br0" timeOffset="244493.3404">24727 10398 34,'0'0'30,"24"22"0,-17-11 0,-7-11-12,20 21-5,-20-21-3,2 15-4,-2-15-2,0 0-1,0 0-1,0 0 0,0 0 0,0 0-1,0-16 2,9 5-1,-1-5 0,5 2 0,1-2-1,3 0-2,7 11-10,-2-4-21,-2 0-1,4 2 0,-4 5-1</inkml:trace>
  <inkml:trace contextRef="#ctx0" brushRef="#br0" timeOffset="257792.0248">24263 10872 11,'-12'3'20,"12"-3"2,0 0-4,-16 7-1,16-7-1,-14 5-1,14-5-2,-13 7 0,13-7-5,-15 11 0,15-11-4,-11 12-1,11-12-1,-3 14-1,3-14 0,7 11 0,-7-11 1,17 6-1,-5-4-1,-1-4 1,3-2 0,-2-1-1,-12 5 0,19-14-1,-10 1 1,-9 13-3,12-23 2,-12 23-3,5-19 2,-5 19-2,-5-15 1,5 15 1,-13-3 0,13 3 1,-22 9 1,8-2 3,3 7-1,-2-2 4,7 10-2,-4-5 1,11 9 0,-1-8-1,9 4-1,2-4-4,-11-18-12,23 16-20,-6-13 1,-1-5-2,0-4 1</inkml:trace>
  <inkml:trace contextRef="#ctx0" brushRef="#br0" timeOffset="258040.8503">24381 10897 46,'11'23'28,"-11"-23"-2,12 24 1,-3-9-20,-9-15-2,17 8-3,-17-8 0,16-1 0,-16 1 0,13-12 0,-5 1 0,-8 11 0,11-18 0,-11 18-2,9-13-13,-9 13-13,11-12-3,-11 12 1,11-12-1</inkml:trace>
  <inkml:trace contextRef="#ctx0" brushRef="#br0" timeOffset="258371.6188">24597 10939 29,'0'0'21,"0"0"0,0 0-8,17 3-5,-17-3-6,11-17-2,-7 6-3,1 0-4,-4 0-1,-1 0-2,-1 0 0,1 11 1,-7-12 3,7 12 7,0 0 6,-20 0 8,18 14 3,-9-8 4,11 16-1,-9-11 0,13 13-2,-10-13-6,12 10-7,-1-6-12,-5-15-24,12 9-3,-1-10 1,-11 1-1</inkml:trace>
  <inkml:trace contextRef="#ctx0" brushRef="#br0" timeOffset="258691.3948">24727 10865 63,'2'15'32,"-1"0"-2,1 2 1,2 5-17,-8-11-8,6 0-5,-2-11-2,4 11-2,-4-11 0,12-6 0,-1 1-1,-3-6 1,6 4 1,-14 7 0,19-13 3,-19 13 1,0 0 2,14 15-1,-17-4 2,6 6-2,-6-3 1,7 0-1,-4-14-2,13 14-2,5-12-4,-6-17-10,8 1-17,2-2 0,-1-5 0,0-2 1</inkml:trace>
  <inkml:trace contextRef="#ctx0" brushRef="#br0" timeOffset="259151.0728">25086 10650 79,'-7'27'34,"0"7"0,-4 5-2,-5-5-21,5 11-7,-3-5-2,1 0-2,4-4 1,3-5-2,3-8-1,4-12-2,12-1-1,-13-10-2,30-6 0,-15-8 0,5 5 1,-5-5 2,1 4 1,-4 0 3,-12 10 3,20-7 2,-20 7 1,12 4 1,-12-4-1,8 11 0,-8-11-2,11 15 0,-11-15-1,14 10-1,-14-10-1,15 11 1,-15-11-1,13 23 2,-11-11-1,1 13 0,-2-1 0,1 4 1,-2 0-2,2-2-1,1 11-13,-1-12-22,-4 3-1,-5-7-1,-4 2 1</inkml:trace>
  <inkml:trace contextRef="#ctx0" brushRef="#br0" timeOffset="265494.6292">24174 11450 21,'0'0'31,"-3"21"0,-4-8 1,-3-1-9,9 14-3,-14-12-6,13 11-4,-9-8-5,6 2-3,0-3-3,5-16-10,0 0-20,0 0-3,0 0 2,0 0-3</inkml:trace>
  <inkml:trace contextRef="#ctx0" brushRef="#br0" timeOffset="265682.4976">24184 11342 51,'3'-14'30,"-3"-2"1,0 1-7,0 15-6,3-12-8,-3 12-5,0 0-10,0 0-17,0 0-8,3 12-1,-3-12-1</inkml:trace>
  <inkml:trace contextRef="#ctx0" brushRef="#br0" timeOffset="265976.2918">24245 11497 46,'-3'19'31,"6"-1"-1,-5 0-4,2-18-8,3 23-7,-3-23-5,0 0-3,0 0-2,0 0-2,17 4 0,-17-4 0,15-12 0,-15 12 0,14-11 2,-14 11 0,11-4 1,-11 4 1,0 0 0,16 16 1,-16-16-2,9 16 1,-5-5-4,-4-11-16,0 0-14,8 14-3,-8-14 1,0 0-1</inkml:trace>
  <inkml:trace contextRef="#ctx0" brushRef="#br0" timeOffset="266258.0944">24448 11485 9,'0'0'21,"0"0"0,-11 14 0,-2-8-1,9 14 1,-12-10-1,15 16 0,-13-13-5,17 14-1,-9-14-5,13 8-3,-2-9-5,-5-12-5,27 11-24,-16-12-8,5-6 3,-1-3-2</inkml:trace>
  <inkml:trace contextRef="#ctx0" brushRef="#br0" timeOffset="266513.9152">24535 11553 71,'0'21'33,"3"3"-1,-3-2 0,-5-4-22,7 4-6,-4-7-2,2-4-1,0-11-1,0 0 0,0 0-1,12-23 1,-5 7-1,0-4 1,2 2-3,-4-7-11,1 6-17,1 7-1,-3-2 0,-4 14 0</inkml:trace>
  <inkml:trace contextRef="#ctx0" brushRef="#br0" timeOffset="266829.694">24652 11607 23,'8'11'22,"-8"-11"2,12-3-8,-12 3-5,13-6-4,-13 6-4,17-16-2,-17 16-3,16-20-1,-10 9-2,-6 11 2,4-16 0,-4 16 4,0 0 4,-20-4 4,15 19 2,-12-7 2,13 18 2,-14-11-1,17 12-2,-9-10-3,13 6-4,1-6-5,-4-17-13,14 11-20,0-9-1,3-7 1,1-1 0</inkml:trace>
  <inkml:trace contextRef="#ctx0" brushRef="#br0" timeOffset="267182.4469">24841 11525 29,'-6'14'28,"6"-14"1,-17 18-8,14-1-2,-7-5-3,10 9-4,-10-10-5,11 3-3,-1-14-2,-1 16-2,1-16 0,11 2-1,-11-2 1,11 2 2,-11-2 1,0 0 0,9 13 0,-6-1 0,-3-12 0,3 20-1,-3-20-3,8 10-24,4-8-8,4-6-1,0-3 2</inkml:trace>
  <inkml:trace contextRef="#ctx0" brushRef="#br0" timeOffset="267505.2208">25029 11502 13,'-2'16'21,"-15"-11"2,12 10-5,-5-1-4,10-14-2,-8 24 0,8-24 0,6 20-1,-6-20 0,19 16-1,-19-16-1,22 14 1,-22-14-2,14 15-2,-14-15 0,-2 17-3,2-17-1,-17 12-1,6-5-2,-4-7-7,15 0-26,-15 0-2,15 0 2,-9-17-2</inkml:trace>
  <inkml:trace contextRef="#ctx0" brushRef="#br0" timeOffset="267931.9219">25101 11590 35,'16'7'23,"-16"-7"2,15-5-9,-15 5-6,15-7-6,-15 7-2,13-13-1,-13 13-2,10-16 0,-10 16-2,5-11 1,-5 11-1,0 0 0,0 0 2,0 0 2,-16 17 1,16-17 2,-10 24 2,10-24 1,-5 24 0,5-24 0,4 22-2,-4-22 0,12 15-2,-12-15-2,18 6 0,-7-7-1,1-2-1,1-2 1,-1-4-1,0-1 0,-1-2 0,0 0 0,-2-4 0,-1 4 0,-3-2 0,-1 3-1,-3-1-3,-1 12-5,-1-13-13,-5 1-4,6 12 0,-4-20 0</inkml:trace>
  <inkml:trace contextRef="#ctx0" brushRef="#br0" timeOffset="268171.7539">25295 11427 1,'0'0'0,"0"0"8,5-17 1,-5 17-2,0-14 0,0 14 0,2-17 2,-2 17 0,2-13 2,-2 13 3,0 0 1,0 0 1,5 34 2,-17-17-2,17 26 2,-20-8-2,17 20-3,-13-9-4,13 6-5,-1 4-10,4-12-27,2-8-3,0-11 0,4-9-1</inkml:trace>
  <inkml:trace contextRef="#ctx0" brushRef="#br0" timeOffset="269093.1083">24348 11985 58,'13'32'34,"-1"3"0,0 8 0,-8-11-18,13 13-5,-12-13-5,7-2-1,-5-14-2,4-6-2,1-10 1,3-10-1,1-7 0,0-6 0,-2-7 1,1-4-2,-3-2 1,-1 1-1,-2 5-4,-9-10-16,6 14-15,-3 2-1,1 8 0,0 5-1</inkml:trace>
  <inkml:trace contextRef="#ctx0" brushRef="#br0" timeOffset="269547.79">24707 12248 55,'0'0'30,"17"-16"0,-12 3 0,-5-2-21,0 15-2,7-18-3,-7 18 0,-3-11-1,3 11-1,-15 0 0,15 0-1,-22 13-1,9-1 0,-3 4 0,0 2 1,0 3-1,1 1 0,3-2 0,3 1 0,2-4 0,7-2 1,0-15-2,10 13 2,1-12-1,1-1 2,-1-2 1,5 2 1,-16 0 1,22 3 0,-22-3 0,15 16 0,-15-16 0,10 24-3,-6-13-1,-4-11-5,29 14-31,-17-15-2,6-4 0,-2-6-1</inkml:trace>
  <inkml:trace contextRef="#ctx0" brushRef="#br0" timeOffset="269891.5492">24966 12181 60,'13'-13'34,"-13"13"-1,0 0 1,-2-15-20,2 15-5,-14 13-6,3-4-1,-1-1-1,4 3 0,-1 0 0,4 0 0,5-11 1,3 24 0,-3-24 1,16 23 1,-9-12-1,6 5 2,-4-4-2,2 6 1,-7-2-1,-2 4 0,-8-3-2,-5 2-1,-5-2-2,-6-6-5,22-11-31,-28 10-1,28-10 1,-17-14-1</inkml:trace>
  <inkml:trace contextRef="#ctx0" brushRef="#br0" timeOffset="284318.4433">14266 10318 27,'0'0'22,"0"0"2,0 0-2,0 0-2,-5 11-5,5-11-2,0 0-4,-3-19-2,3 19 0,2-17-3,-2 17 0,3-23-1,-3 23-1,-3-23-1,1 12 0,-2 0 0,4 11-1,-10-17 0,10 17 0,-14-11-1,14 11 1,-19-3 0,19 3 0,-19 7 0,8 0 0,1 6-1,0 1 2,3 4-2,1 1 1,2 1 0,4-2 0,3-2 0,3-4-1,-6-12 1,21 5 0,-8-9-1,2-3 1,1 1 1,-2 1 0,1 2 1,-1 6 0,-1 3 0,1 8 1,-4-2 0,2 5-1,0-5-1,1-5-3,5 5-18,-6-14-14,0-4-1,-1-6 0,2-2 0</inkml:trace>
  <inkml:trace contextRef="#ctx0" brushRef="#br0" timeOffset="284844.0751">14446 10248 64,'5'14'35,"-2"-1"1,2 5 0,-8-7-19,10 14-8,-7-11-5,2 1-3,-2-15-1,5 14 0,-5-14-1,0 0 0,11-17 0,-6 5 0,1 0 0,0-1 1,2-1-1,-8 14 1,18-17-1,-18 17 0,24-14-3,-13 3-3,10 10-4,-11-12-3,12 15 1,-22-2 0,25-8 3,-25 8 3,16-1 3,-16 1 5,0 0 5,20 14 2,-20-14 1,12 0-1,-12 0-1,16-9-2,-16 9-1,15-15-2,-9 5 1,-6 10-1,6-17-1,-6 17 0,-4-15 0,4 15 0,-13-11-1,13 11 0,-17 2 3,17-2 0,-19 21 1,16 1 2,-6 1 0,10 6 0,-1-5-1,11-1-1,5-6-4,2-13-30,14-5-6,2-12-1,5-9-1</inkml:trace>
  <inkml:trace contextRef="#ctx0" brushRef="#br0" timeOffset="285986.275">12100 11150 25,'0'0'30,"0"0"1,0 0 0,-11-3-11,11 3-5,0 0-6,0 0-4,-14-8-3,14 8 0,0-15-1,0 15 0,9-21-1,-9 21 1,15-19 0,-4 13 1,0 2 0,1 8 0,-12-4 1,23 14 0,-12-7 0,2 4 0,-2-5-1,2-1 0,-13-5-1,22-5-1,-22 5 1,20-19-1,-10 7 1,-3 0-1,-2 1 0,-5 11 1,6-11-1,-6 11 0,0 0 1,0 0-1,-7 13 0,7-13 0,0 0 0,0 0-1,0 0-1,0 0-3,15-8-9,-15 8-20,11-16-2,-11 16 2,13-12-2</inkml:trace>
  <inkml:trace contextRef="#ctx0" brushRef="#br0" timeOffset="286533.8914">12534 11137 52,'-12'13'31,"12"-13"1,0 12 0,0-12-21,0 0-4,0 0-3,17 5-1,-17-5-1,14-13-1,-8-2-1,2 0 1,-3-6-1,0 0-1,1 0 0,-5-1-1,2 5 0,-7 1-1,4 16 1,-13-12 0,13 12 0,-21 14 1,9 1 2,1 8 1,-4 1 3,9 10 1,-4-7 0,12 11 1,-6-12-1,12 5 0,-3-12-2,10 0-1,0-9-4,0-12-5,12 1-29,-7-13-1,1 0-1,-4-7 0</inkml:trace>
  <inkml:trace contextRef="#ctx0" brushRef="#br0" timeOffset="286790.7115">12720 11074 63,'5'18'34,"1"5"0,0-2 0,5 8-23,-7-13-3,4 6-3,1-12-3,-9-10-1,18 8 0,-18-8-1,18-21 1,-7 2-1,-2-4 0,2-7-1,0 3-1,-4-7-8,7 4-24,-2 3 0,0 2-2,0 5 1</inkml:trace>
  <inkml:trace contextRef="#ctx0" brushRef="#br0" timeOffset="287125.477">12962 11132 56,'3'20'31,"-3"-20"-2,0 0 0,16 1-25,-10-13 0,5 1-1,-2-8-2,-1 1-1,1-1 0,-4 1-1,-2 2 1,-3 3-1,0 13 1,0 0 1,-11-9 1,6 20 2,-3 1 1,7 14 2,-8-5 0,10 13 1,-4-8-2,9 4 0,-3-8-1,8-2-3,2-10-2,3-14-6,14 4-11,-8-21-20,4-2 0,-2-7 1,2-1-1</inkml:trace>
  <inkml:trace contextRef="#ctx0" brushRef="#br0" timeOffset="287409.2782">13246 11003 60,'-1'17'36,"0"3"1,-6-1 1,5 18-20,-10-19-6,14 11-4,-7-10-4,7-2-2,-2-17-2,0 0-1,22 3-1,-9-19 1,6-3-1,1-3 0,1 1 1,-2 2 0,-2 7 1,-2 8 0,-15 4 2,18 16 0,-15-2 1,-1 6-1,-1-2 0,3 1 0,1-6-1,-5-13-4,28 9-20,-12-21-15,8-4 0,2-7-1,3-3 0</inkml:trace>
  <inkml:trace contextRef="#ctx0" brushRef="#br0" timeOffset="287912.9254">13615 10798 71,'-2'16'36,"4"6"-1,-2 2 1,4 15-27,-8-6 1,7 9-6,-4-4-1,2-2-2,2-5-1,-2-11-3,6-1-4,-7-19 0,20 0-2,-14-14 1,10 7 1,-9-9 1,6 6 3,-13 10 2,18-12 5,-18 12 3,12 11 1,0 7 1,-12-18-1,11 32-1,-6-20-1,6 6-1,-11-18-2,19 17-1,-8-17-1,4-5 0,1-2-1,0-1 0,0 2 0,-1 6 1,-4 8 0,-1 12 1,-6 9-1,-5 7 2,-9 8-2,-5 6 1,-4 1-2,-6-2 1,1-3-4,-3-14-4,16-2-30,-8-15-1,19-15-1,-8-11-1</inkml:trace>
  <inkml:trace contextRef="#ctx0" brushRef="#br0" timeOffset="288680.3876">12518 11682 46,'13'-15'32,"-13"15"1,2-17-1,-2 17-18,-11-4-4,-1 4-4,12 0-3,-24 18-1,11-5-1,0-1 0,2 2-2,5-3 1,6-11 1,2 15-1,9-9 2,3-2 0,5 2 1,0-1 0,2 6 1,-5-3 0,1 7 0,-9 0-1,-2 5-1,-11 0 0,-2 1-1,-2 0-3,-6-9-3,14 3-31,1-15-1,-13 3 0,12-16 0</inkml:trace>
  <inkml:trace contextRef="#ctx0" brushRef="#br0" timeOffset="289064.119">12710 11750 74,'6'38'35,"-2"4"2,0 7-2,-8-4-29,9 8 1,-8-9-3,5-3-1,-4-10-2,2-9-1,-1-11-1,1-11 0,3-14-2,-3-14 0,2-3-3,-4-16-3,10 5-1,-12-15-1,13 9 2,-10-5 3,11 5 3,-2 5 3,2 5 4,6 18 5,-9-4 2,13 26 1,-20-2 0,22 13-3,-20 3-2,3 13-3,-8-1-1,0 5-2,-5-3 0,1-7-3,2 4-5,-7-14-29,12-13-1,0 0-1,11-18 0</inkml:trace>
  <inkml:trace contextRef="#ctx0" brushRef="#br0" timeOffset="289431.8614">13008 11697 41,'0'13'29,"0"-13"-1,0 0 0,0 0-21,-10-20-2,11 7-1,-3 0-4,3-3 1,-1 4-1,1-1 0,-1 13 0,0 0 1,0 0 2,-7 13 1,-3 4 2,7 14 1,-10-9 1,11 12-1,-8-12 0,13 4-1,-3-12-2,7-3 0,4-10-2,4-2-1,4-4 0,2-2-1,1-2 1,0 0 0,1 0-3,-5-3-3,13 11-23,-15-6-8,1 1 0,-5-3 0</inkml:trace>
  <inkml:trace contextRef="#ctx0" brushRef="#br0" timeOffset="289784.6143">13392 11561 32,'0'0'27,"-20"6"2,20-6 0,-19 17-13,2-19-2,12 19-3,-10-8-1,11 15-1,-10-7 0,14 12-1,-6-8-1,10 7-3,1-9-1,6 0-2,4-7-1,3-9-3,7 5-11,-3-13-22,2-4-1,-4-5 0,0-2-1</inkml:trace>
  <inkml:trace contextRef="#ctx0" brushRef="#br0" timeOffset="290115.3826">13478 11680 19,'11'6'26,"-11"-6"-2,22-8 1,-10 0-18,3-5 0,1 0-1,-4-2-4,0-2 0,-5 2-2,-2 0 1,-5 15 0,-1-14 1,1 14 3,-13 6 2,-3-4 1,8 20 2,-10-8 1,14 17 0,-13-11 0,16 15-2,-8-12-2,13 6-3,1-6-1,7-8-4,8 2-13,2-19-22,3 0-2,0-10 1,3-4-1</inkml:trace>
  <inkml:trace contextRef="#ctx0" brushRef="#br0" timeOffset="290547.0802">13851 11621 1,'0'0'11,"-12"-7"9,12 7 1,0 0-11,0 0 1,-13-6 1,2 4-2,11 2 0,-19 8 1,15 7 1,-15-8 0,16 16-2,-13-10 1,14 13-3,-8-10 0,12 4-2,-4-8-1,9-1-2,-7-11-1,19-1-1,-3-10-2,1-7 1,4-8-1,-3-8 0,6-1-2,-7-10-1,6 5-1,-9-3 1,4 9 1,-11 4 1,-1 13 3,-6 17 1,0 0 3,-10 37 1,-7-3 2,9 18 0,-9-3-2,13 5-2,4-5-8,-3-7-30,21-9-3,1-11 0,10-10-3</inkml:trace>
  <inkml:trace contextRef="#ctx0" brushRef="#br0" timeOffset="291218.6098">12653 12408 59,'12'-18'32,"-11"4"0,0-1 0,-1 2-24,-8-10-2,4 8-2,-4-4-1,-1 6-2,-2 1 1,0 3-1,-2 4 0,-1 5-1,0 7 0,-2 3 1,-1 11 0,1 9 1,0 8 1,5 14-1,-2 4 2,6 10-1,1-1 0,6 2-1,4-5-3,1-15-3,10 1-23,-7-21-9,2-12 0,-10-15 0</inkml:trace>
  <inkml:trace contextRef="#ctx0" brushRef="#br0" timeOffset="291590.3494">12457 12659 10,'24'3'25,"-11"-2"4,5 5-4,7 10-4,-13-9-2,14 16-3,-26-23-3,31 34-1,-31-34-3,28 29-3,-17-20-2,5-1-1,-2-9-2,2-6 1,1-8-1,1-6-1,-2-4 1,-2-4-1,-3-2 0,-1 0 1,-7 3 0,-5 9-1,-7 4 1,-5 11 0,-6 10 0,-4 13 0,-3 9 0,3 5 0,2 9-3,4-9-5,12 4-29,3-6 0,11-13-1,7-15 0</inkml:trace>
  <inkml:trace contextRef="#ctx0" brushRef="#br0" timeOffset="291914.1226">12916 12642 68,'-4'26'34,"-1"2"0,2-3 0,-7-4-28,12 5 0,-6-10-2,6 1 0,-2-17-1,0 0 0,0 0-1,0 0 1,0 0-1,0 0-1,-2-19 1,8 4-1,4-5 0,6-6-2,7 3-4,-4-6-31,14-2 0,0 1-1,4 7 0</inkml:trace>
  <inkml:trace contextRef="#ctx0" brushRef="#br0" timeOffset="292289.8594">12238 12798 74,'13'6'35,"8"-5"-1,8-11 0,7-6-31,14-2-31,3-9-5,8-1-1,4-6-3</inkml:trace>
  <inkml:trace contextRef="#ctx0" brushRef="#br0" timeOffset="294404.3782">13334 12552 47,'0'0'32,"0"0"-1,0 0 1,0 0-17,0 0-5,10 16-5,-10-16-2,14 5 0,-14-5-1,21 1-1,-21-1 0,21-10 0,-21 10-1,17-19-1,-11 7 0,-2-1-1,-4 13-1,-2-22 0,2 22-1,-8-15 0,8 15 1,-14 0 0,14 0 1,-15 7 1,15-7 3,-9 20 2,9-20 1,0 29 1,0-14-1,10 8 1,-4-4-1,7 3-1,-2-4-3,1-5-3,4 0-5,-16-13-8,32-11-13,-18-5-7,1-4-1,1-4 2</inkml:trace>
  <inkml:trace contextRef="#ctx0" brushRef="#br0" timeOffset="294607.2361">13607 12490 62,'5'15'35,"-2"4"1,-1 15-6,-7-13-13,12 14-6,-10-13-4,6 2-3,-3-8-1,0-16-2,0 0 0,14-5-1,-6-12 0,3-6-1,3 0 0,-1-6-3,8 12-9,-6-6-23,3 5-1,-5 1 1,0 5-1</inkml:trace>
  <inkml:trace contextRef="#ctx0" brushRef="#br0" timeOffset="295208.8147">13777 12600 43,'0'0'30,"0"0"2,12 5-1,-12-5-21,14-13-1,-8 0-3,5 2-3,-4-6-1,3 1-1,-4-1-1,-1 3 0,-3 0 0,-2 14 0,0 0 1,0 0 1,-16 4 0,11 14 2,-4 4 0,6 8 1,-4-2-1,8 6 1,-2-7-2,7 0 0,0-10-2,5-10-2,6-8-1,0-15-2,8-1 0,-3-12-2,7 3 1,-7-5 0,3 7 1,-6 2 2,-2 7 2,-4 10 2,-13 5 3,14 10 0,-14-10 2,-1 34 0,-6-16-1,7 9 0,-7-6-2,6 0 0,0-6-2,1-15-2,0 0 0,18-4-1,-5-10 0,2-3 0,3 0 0,-2 0 0,-1 8 1,-2 4 0,-13 5 0,19 19 1,-15-6-1,3 4 1,-3-2-1,3-2 0,-7-13-2,18 5-2,-1 0-9,-7-19-24,6 1-1,-4-6 1,5-1-2</inkml:trace>
  <inkml:trace contextRef="#ctx0" brushRef="#br0" timeOffset="295671.4906">14360 12291 74,'0'0'37,"0"0"-1,-7 21 1,6-4-28,8 12-4,-8 5-1,2 11-2,-1 2 0,0 2-2,1-3-1,-2-11-4,7-3-3,-6-32-14,0 0-16,17-3 2,-2-10 4,-8-19 11,13 12 11,-10-4 7,-1-1 7,6 18 16,-15 7 16,0 0 0,11-9-4,-1 24-12,-10-15-8,8 11-4,-8-11-4,19 11-1,-6-11-2,5-1-1,3-3 0,1 5 1,-1 3 1,-2 9 0,-3 8 0,-1 7 0,-12 11 0,-3 9 1,-10 4-2,-6 3 0,-5 0-2,-4-7-1,2 6-13,-7-18-24,5-4 0,-3-13-1,5-7 1</inkml:trace>
  <inkml:trace contextRef="#ctx0" brushRef="#br0" timeOffset="296339.023">12251 13379 85,'3'-12'36,"-3"12"0,-3 13-2,11 17-21,-17-8-4,10 16-3,-4-2-4,3 4 0,-2-2-4,1-12-4,13-1-30,-12-25-1,11 9 0,-2-24-1</inkml:trace>
  <inkml:trace contextRef="#ctx0" brushRef="#br0" timeOffset="296466.9334">12276 13233 71,'-14'-1'27,"-8"-4"-26,11-2-1,11 7-25,0 0-5</inkml:trace>
  <inkml:trace contextRef="#ctx0" brushRef="#br0" timeOffset="296746.7374">12472 13375 67,'7'38'34,"-3"0"1,-6-4-1,-2 6-19,-6-19-7,9 3-4,-4-12-2,5-12-1,0 0-2,10-12 1,0-3-1,1-6 1,2 3 0,2 4 1,-3 3 1,0 9 0,-12 2 1,20 15 0,-14 1 0,2 2-1,1-2-1,-9-16-5,28 16-31,-13-21-1,4-4-2,1-9 1</inkml:trace>
  <inkml:trace contextRef="#ctx0" brushRef="#br0" timeOffset="297310.3424">12881 13406 58,'-4'-11'31,"4"11"1,-8-21 0,-3 4-20,11 17-4,0 0-4,-16-8-2,16 8 0,-15 13-1,6-1 1,2 8 1,-2 1-1,3 10 2,-1-5-1,6 5 0,0-5-1,7 0 0,3-8-2,3-13-4,12 0-12,-4-21-18,5-5-2,0-8 1,-1-5-1</inkml:trace>
  <inkml:trace contextRef="#ctx0" brushRef="#br0" timeOffset="297542.1802">13014 13333 66,'-1'19'36,"2"7"-1,-1 2 2,9 9-22,-17-15-5,13 8-4,-7-9-2,3-3-2,-1-18-1,1 15-1,-1-15 0,0 0-1,15-18 1,-7 6 0,1-3 0,3-4-1,2 2-3,-4-14-10,5 8-22,2-1 1,4 2-2,-3-2 1</inkml:trace>
  <inkml:trace contextRef="#ctx0" brushRef="#br0" timeOffset="297857.959">13267 13390 78,'1'13'33,"1"1"0,2 0-9,-4-14-14,0 0-5,0 0-2,0 0-2,12-4-1,-12 4 1,6-19-2,-4 6 1,0-1 0,-1 2-1,-1 0 1,0 12 0,-2-14 1,2 14 1,0 0 0,-8 19 2,2-4-1,6 10 2,-3-3-2,6 6 1,-1-5-1,6 0-2,3-5-3,0-13-7,10 1-27,-3-12-2,4 0 1,0-9 0</inkml:trace>
  <inkml:trace contextRef="#ctx0" brushRef="#br0" timeOffset="298217.707">13576 13383 40,'10'-8'30,"-10"8"0,0 0 1,-1-11-15,-2-3-8,3 14-2,-3-23-2,3 23-2,-6-21 1,6 21-1,-10-14-1,10 14 0,-13-4 0,13 4 0,-16 14-1,10 1 1,-4 1 0,4 2 0,-1 0 0,4-2-1,3-3 0,0-13 0,9 11 0,-9-11 0,18-6 0,-6 4 1,1-3 2,0 9 0,-13-4 0,23 10 1,-23-10 0,17 21 0,-17-21-2,15 13-4,2-6-29,-5-11-5,2-3-1,-1-8 1</inkml:trace>
  <inkml:trace contextRef="#ctx0" brushRef="#br0" timeOffset="298549.4746">13834 13230 62,'0'0'33,"0"0"0,-13-4-1,-1 2-23,14 2-2,-15 8-4,15-8 0,-13 9-1,13-9 0,0 0 0,4 15 0,-4-15 1,17 15 1,-17-15-1,25 23 1,-16-10 0,5 7 0,-6-3-1,1 2-1,-8-2 0,-1 3-2,-4-6 0,-3-3-1,7-11-2,-17 6-5,17-6-30,-5-11 0,5 11 0,0-24 1</inkml:trace>
  <inkml:trace contextRef="#ctx0" brushRef="#br0" timeOffset="299319.9349">14042 13316 71,'11'8'33,"-11"-8"1,18 14-2,-18-14-26,16 1-3,-16-1-1,16-11-1,-10-1-1,1-2 0,-2-3 0,0 2 0,-3-2 0,1 1 0,-1 4-1,-2 12 1,-1-17 0,1 17 0,0 0 0,0 0 0,-16 7 0,16-7 1,-12 23 0,5-5 0,-1 1 1,3 5 1,1-4-1,4 5 0,1-6 0,5 2 0,1-8-1,4-2 0,5-7 0,0-4-2,2-5 1,2-4-1,1-3 0,-2-5 0,2-1 0,-3-3 0,2 2 0,-4-3 0,-1 0 0,-2 2 0,-4 3 1,-1 2-1,-2 1-1,-5 1 2,-1 13 0,0 0-1,-7-11 2,7 11-2,-13 11 2,13-11-1,-14 23 3,10-6-2,-1-1 0,2 1-1,1-1 1,4-1 0,0-5-1,-2-10 0,0 0 0,17 5-1,-8-17 0,2-11-1,3-2-3,-1-17-1,7 6-5,-7-20-3,11 17 1,-14-12 3,7 17 5,-9 8 4,-3 7 4,-5 19 5,0 0 4,-2 39 4,-17-12 2,15 29-4,-14-9-3,12 16-4,-2-6-2,5 0-2,5-2-2,1-11-3,13 2-12,-1-23-24,8-4-1,-1-15-1,11-3 1</inkml:trace>
  <inkml:trace contextRef="#ctx0" brushRef="#br0" timeOffset="299883.5401">14954 12910 28,'-5'-12'33,"5"12"1,0 0 2,5 27-13,10 19-7,-12-8-1,15 22-4,-11-6-3,9 7-3,-5-12 0,2-3-2,-4-15-1,1-12-1,-10-19-1,21 3 0,-9-20 0,-1-9 0,1-7-1,0-3 0,2-2 0,-3-4-1,2 3-2,-5-10-6,6 13-29,-3 1 1,5 8 0,-5 3-1</inkml:trace>
  <inkml:trace contextRef="#ctx0" brushRef="#br0" timeOffset="300363.2041">15364 13360 36,'12'-20'32,"-7"4"0,1-2 0,4 6-14,-15-16-6,12 10-4,-11-4-4,6 4-1,-9 2-1,7 16-1,-13-13 1,13 13-1,-21 12 0,9 6 0,-1 5 1,-1 10-1,0 3 1,1 7-1,2-3 0,4 1 0,2-7-1,3-6 0,5-9-1,-3-19 0,18 9 0,-7-16 0,2-7 0,2 0 2,-3 3 0,2 3 2,-1 6-1,3 9 2,-4 2-1,2 7 0,0-2-1,4 1 0,3-2-5,-5-17-10,3 7-23,1-9-1,2-1 0,-2-9-1</inkml:trace>
  <inkml:trace contextRef="#ctx0" brushRef="#br0" timeOffset="300721.9526">15758 13171 43,'0'0'33,"-15"-6"-1,15 6 2,-14 17-19,-3-14-3,8 13-5,-3-10-2,4 9-2,8-15 0,-6 25 0,6-13 0,5 6 0,1-1 0,5 5 0,-2-3 0,4 4 1,-2-3-2,0 2 1,-3-3-2,-4 2 1,-5-1-1,-2 0 0,-7-2-1,-4 0 0,1-2-2,-4-11-5,17-5-31,-18 5 0,18-5 0,-10-25-1</inkml:trace>
  <inkml:trace contextRef="#ctx1" brushRef="#br0" timeOffset="215660.3406">19243 13259,'0'0,"0"0,0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0,-61 133,61-133,0 0,0 0,-37 49,37-49,0 0,-37 72,37-72</inkml:trace>
  <inkml:trace contextRef="#ctx1" brushRef="#br0" timeOffset="223309.9821">18937 12894,'0'0,"0"0,0 0,0 0,0 0,0 0,0 0,0 0,0 0,0 0,0 0,0 0,0 0,0 0,0 0,0 0,0 0,0 0,0 0,0 0,0 0,0 0,0 0,0 0,0 0,0 0,147 85,-147-85</inkml:trace>
</inkml:ink>
</file>

<file path=ppt/ink/ink7.xml><?xml version="1.0" encoding="utf-8"?>
<inkml:ink xmlns:inkml="http://www.w3.org/2003/InkML">
  <inkml:definitions>
    <inkml:context xml:id="ctx0">
      <inkml:inkSource xml:id="inkSrc0">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0" timeString="2013-11-14T03:34:33.940"/>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1" timeString="2013-11-14T03:34:51.505"/>
    </inkml:context>
  </inkml:definitions>
  <inkml:trace contextRef="#ctx0" brushRef="#br0">9722 16476</inkml:trace>
  <inkml:trace contextRef="#ctx1" brushRef="#br0">4349 11280 5,'0'0'17,"0"0"-1,0 0-3,-8-13-2,8 13 0,0 0-2,0 0-1,0 0 0,-5-11-2,5 11-1,0 0-2,0 0 0,0 0 0,0 0-1,0 0-1,0 0 0,0 0 0,0 0 1,0 0-1,0 0-1,0 0 1,0 0-1,0 0 1,0 0-1,0 0 2,0 0-1,0 0 1,0 0 0,0 0 0,0 0 0,0 0 0,10 11-1,-10-11-1,0 0 0,2 18 0,-2-18-1,4 17-1,-4-17-1,7 21-4,-7-21-8,0 0-10,5 17-2,-5-17 2,0 0-1</inkml:trace>
  <inkml:trace contextRef="#ctx1" brushRef="#br0" timeOffset="3925.2504">5957 9706 1,'0'0'8,"0"0"0,0 0 0,0 0-1,0 0-1,0 11 0,0-11 0,1 16-1,-1-16 0,-1 17-2,1-17-1,-2 15-1,2-15 0,0 0-1,-4 12 1,4-12-1,0 0 0,0 0-1,0 0 1,-3-14 0,3 14 0,0 0 0,9-13 0,-9 13 1,0 0 1,12-2 1,-12 2 1,0 0-1,10 14 0,-10-14 0,0 0 0,0 14-3,-2-3-20,2-11-2,0 0-2,-13-14 2</inkml:trace>
  <inkml:trace contextRef="#ctx1" brushRef="#br0" timeOffset="11128.2048">7624 7809 7,'0'0'12,"0"0"-1,0 0-1,0 0 0,0 0 0,0 0 0,0 0-2,2 13-1,-2-13-1,3 15-1,-3-15 0,2 15-2,-2-15-1,0 12-1,0-12-1,0 0 0,0 0 0,0 0 0,0 0-1,-6-19 0,6 8 0,1-1 0,2 0-1,1 0 1,-4 12 0,6-20 0,-6 20 1,0 0 0,11-6 0,-11 6 1,0 0 1,4 21-1,-4-21 1,-1 23 0,-1-11 0,1 0 1,1-12-2,-9 18 0,9-18-3,-7 11-12,7-11-10,0 0-1,0-22 0</inkml:trace>
  <inkml:trace contextRef="#ctx1" brushRef="#br0" timeOffset="19965.0147">9504 5643 5,'0'0'5,"0"0"-1,-14 13-1,14-13 0,0 0-1,-11 3 0,11-3-1,0 0 0,0 0-1,0 0 0,-1-15 1,1 15-1,5-12 1,-5 12 0,0 0 1,13-12 0,-13 12 1,0 0 1,15-1 0,-15 1 1,0 0 2,0 0-1,10 11-1,-10-11 0,0 0-2,-4 16 0,4-16-2,0 0 0,-10 14-3,10-14-1,0 0 0,-11 1-1,11-1 1,-5-13 0,4 2 0,1-1 3,0 0 0,1 1 1,1 0 1,-2 11 2,0 0 0,0 0 0,0 0-7,18 16-15,-18-16-1,0 0 0,0 0 5</inkml:trace>
  <inkml:trace contextRef="#ctx1" brushRef="#br0" timeOffset="29845.0938">9877 5278 1,'0'0'17,"0"0"-1,-19 8 1,19-8-8,-17 17-2,3-8-1,4 3 0,-2-2-2,1 3 0,-1-2-1,2 3 0,-2-1 0,-1 0-1,0 3 0,-1 0-1,-1 2 0,0 1 0,-3 1-1,1 0 0,-1 2 0,-1 0-1,0-3 1,2 3-1,-3 0 1,1-3-1,2 3 1,-3-1 0,3 2-1,-1-1 1,-1 2 0,0-2-1,2 2 1,-3-4 0,4 1-1,1-1 1,1-2-1,-1-2 0,4-2 1,-1 0-1,2-1 0,2-1 1,-2 0-1,2-1 0,8-11-1,-17 21-2,17-21-5,-9 22-13,-4-20 1,13 9-1,-11-12 12</inkml:trace>
  <inkml:trace contextRef="#ctx1" brushRef="#br0" timeOffset="30478.65">8903 6344 4,'-29'26'11,"4"6"-1,-4-3-1,2 5-2,0-5 0,2 4-2,-1-3 0,2 4-1,-4-2-1,2 0-1,-2 0-1,4-4-1,-2 0-1,4-5-1,-1-1-1,6-6-5,6 4-10,-9-15 0,20 10 1,-13-18 17</inkml:trace>
  <inkml:trace contextRef="#ctx1" brushRef="#br0" timeOffset="31043.2545">8090 7349 10,'-17'32'5,"-1"0"0,-3 4 0,-1 0-1,-2 0 0,-4 5-1,-3 0-2,-4 4-1,-3-5-9,2 10-6,-7-17 3,14 8 12</inkml:trace>
  <inkml:trace contextRef="#ctx1" brushRef="#br0" timeOffset="31860.6819">7478 7920 1,'-8'17'6,"-6"-7"9,4 11-6,-7 0-2,0 6-1,-5 2-1,-4 8 0,-1-1-1,-3 7-1,-5 3 0,-1 0-2,-7 5 1,-3 2-2,-7 3 0,-2-2-1,-2 1 0,2-2 0,1-5-1,4-2-4,10 2-13,-3-22 0,23 7 2,-5-17 17</inkml:trace>
  <inkml:trace contextRef="#ctx1" brushRef="#br0" timeOffset="32496.2367">6514 9039 1,'-17'13'16,"4"6"-5,-3 0-1,-1 3-2,0 3 0,-4-4-1,0 6 0,-1-4-2,-1 5 1,-4 0-1,-1 4-1,-3 2-2,-4 1-1,-1 2-1,-1-1-5,5-4-14,4 6-3,-5-14-2,15 7 4</inkml:trace>
  <inkml:trace contextRef="#ctx1" brushRef="#br0" timeOffset="33231.7213">5703 9936 5,'-17'20'5,"-2"3"0,-3 1 0,-1 5 1,-6 1 0,0 4-1,-9 2 2,1 5-2,-4-1 0,0 5-2,1-2-4,2-6-10,10 6-4,-7-14-1,19 1 3</inkml:trace>
  <inkml:trace contextRef="#ctx1" brushRef="#br0" timeOffset="33931.2313">4933 10764 19,'-20'14'10,"1"5"1,-6-1-1,0 5-2,-6 5-1,0 4-3,-5 1 0,3 2-2,-4 1-3,6-2-4,0 5-13,-3-11 0,12 7 0,-7-13 4</inkml:trace>
  <inkml:trace contextRef="#ctx1" brushRef="#br0" timeOffset="34605.759">4303 11251 1,'-20'-2'14,"18"13"0,-12-9-7,14-2-2,-23 16-1,7-4 1,-2 0 1,-4 1-1,0 3 0,-6 1 0,0 3-1,-5 0-1,-2 6-2,-2 0-3,-2 8-16,-1-9 0,7 14-1,-6-16 0</inkml:trace>
  <inkml:trace contextRef="#ctx1" brushRef="#br0" timeOffset="35666.0163">3495 11616 8,'11'0'13,"-11"0"0,20-12-5,-4 7-4,9-2-14,9 10-4,-5-12 0,16 8 7</inkml:trace>
  <inkml:trace contextRef="#ctx1" brushRef="#br0" timeOffset="36492.4373">3420 11750 1,'0'0'10,"0"0"0,19-4-2,-7-1-2,5-2 1,6-1-2,4-1-16,6-18 0,13 8-4,-2-25 6</inkml:trace>
  <inkml:trace contextRef="#ctx1" brushRef="#br0" timeOffset="42040.551">20291 6747 27,'0'0'22,"0"0"-4,0 0-1,0 0-4,0 0-1,-7-11-3,7 11-1,6-13 0,5 5-2,-4-10-1,9-2-2,-1-5 0,5-4-2,0-4 0,2-1-1,-1 1-3,-4-3-10,0 1-16,1 8 1,-6-2-2,2 9 1</inkml:trace>
  <inkml:trace contextRef="#ctx1" brushRef="#br0" timeOffset="43144.7773">16105 11626 1,'39'22'0,"2"-9"0,-2-4 0,-6-16 0</inkml:trace>
  <inkml:trace contextRef="#ctx1" brushRef="#br0" timeOffset="45809.9106">20749 6314 28,'25'9'27,"-10"-12"1,3 0-7,12 8-1,-6-13-6,14 13-2,-8-11-4,10 7-1,-9-4-4,2-2-7,1-1-25,-7 3-1,-7 0-2,-3 0 1</inkml:trace>
  <inkml:trace contextRef="#ctx1" brushRef="#br0" timeOffset="46221.6222">20916 6185 23,'0'0'25,"0"0"0,0 0 0,-11-3-16,-6 6 0,-1 7-6,-6 1-2,0 5-1,-4-1 3,2 7-1,0-4 1,5 4 0,1-5 1,10 4 1,1-6 1,12 8 1,0-7-1,13 6 0,-3-8 0,12 4 0,-1-7-3,4-5-25,7-4-9,3-5-1,0-9-2</inkml:trace>
  <inkml:trace contextRef="#ctx1" brushRef="#br0" timeOffset="47069.0286">21335 6322 43,'0'0'29,"14"7"2,-14-7-2,3-21-17,-3 21-3,7-28-4,0 9-2,-2-3-2,0-2 0,-2 1-1,-2 0 1,-2 5-1,-2 2 0,-4 5-1,7 11 0,-18-4 1,7 9 0,-4 7 0,2 4 0,-2 2 1,3 0-2,3 1 2,2-4-2,4-3 0,3-12 0,5 14-1,-5-14 0,19 3 1,-7-1 1,4 1 0,-2 7 2,-2 3 0,2 9 2,-7 5-1,1 8 1,-8 0 0,1 7 0,-7-5-2,1-2-2,0-2-3,-4-15-11,9-2-18,0-16 0,0 0-1,17-3 0</inkml:trace>
  <inkml:trace contextRef="#ctx1" brushRef="#br0" timeOffset="47428.7766">21493 6186 53,'0'23'33,"3"3"0,-2 0-1,0-8-20,5 9-3,-6-15-4,8 0-3,-8-12-1,20-6-1,-6-5 0,1-5 0,0-2-1,0 1 2,-2 0-2,-3 4 2,-10 13 0,11-6 0,-11 6 1,-1 18 0,-3-5 1,3 6-1,0 0 2,3 0-2,2-3-2,-4-16-3,28 14-31,-16-13 1,8-4-3,-2-5 2</inkml:trace>
  <inkml:trace contextRef="#ctx1" brushRef="#br0" timeOffset="47872.4658">21841 6231 35,'0'0'25,"8"-12"-3,-8 12-5,-2-13-5,2 13-3,-2-11-2,2 11-1,0 0-2,-11-8 0,0 6 0,11 2 0,-22 9 1,11 3-1,-7-3 0,8 10 1,-7-2 0,7 8-2,-5-6 1,11 2-2,-1-7-1,7-3 0,-2-11-2,17 6 0,-2-11 1,1-6-1,3 0 1,-2 2 0,-1 0 1,1 3 0,-5 5 0,2-1-1,3 6-11,-1-4-20,-3-3-2,3-2 1,0-6-2</inkml:trace>
  <inkml:trace contextRef="#ctx1" brushRef="#br0" timeOffset="48344.1352">22041 6197 43,'11'-5'27,"-11"5"2,10-12-2,-10 12-19,7-16-1,-7 16-4,-2-15-1,2 15 1,-11-3 0,11 3 0,-17 8 1,8 7-2,-2-1 2,3 7-1,-3 1 0,5 2-2,0-3 2,4 1-2,2-10 0,0-12-1,15 7-1,-3-20-1,8-4-3,-5-17-1,11 3-4,-10-16-4,11 3-10,-5-3-7,-4-5 0,1 8 2,-3 8 23,-10 5 7,-5 7 6,-1 24 7,0 0 12,-10 19 9,-1 14 2,3 16-1,-12-7-19,19 18-6,-9-14-3,11 0-5,2-6-4,2-18-10,10-3-25,-4-14 0,7-7-2,-4-9 1</inkml:trace>
  <inkml:trace contextRef="#ctx1" brushRef="#br0" timeOffset="48554.9877">22287 6203 68,'-1'20'34,"1"2"0,-2-4-1,4 5-23,-2-23-2,1 19-6,-1-19-3,0 0 0,12 0 0,-12 0-2,17-21 1,-6 5 0,6 2-3,-6-12-17,7 3-11,3 4 1,-3-1-1,2 5 1</inkml:trace>
  <inkml:trace contextRef="#ctx1" brushRef="#br0" timeOffset="49138.5789">22583 6202 17,'0'0'15,"0"0"-1,0 0-4,-1-16-14,1 16 1,-2-20 0,0 9 1,2 11 1,-9-14 3,9 14 3,-17-1 1,4 3 4,6 13 1,-10-8 3,11 12 0,-9-8 0,16 10-1,-1-21 0,0 22-3,0-22-5,13 8-2,-2-7-1,0 1-2,2-4 1,1 0 0,0-2 0,2-1-1,-1-2 0,3-2 0,-2-2-1,1-3 2,-1 0-3,-3-1 2,-2 2-2,-1-2 0,0 2 0,-4-4-1,2 3-2,-4-6-2,5 5 0,-8-9 0,7 6 0,-6-9 1,2 10 2,-1-5 1,-1 5 4,-2 17 3,3-19 2,-3 19 2,0 0 2,7 33 3,-14-15-1,13 24 1,-15-8-2,13 14-1,-9-11-2,9 6-4,-3-7-3,-3-12-12,5 1-24,-5-12-1,2-13-1,0 0 1</inkml:trace>
  <inkml:trace contextRef="#ctx1" brushRef="#br0" timeOffset="49404.3926">22657 6081 74,'26'-2'33,"5"-2"-1,1-1 1,-4-1-29,5 5-2,-6-1-2,-4 5 1,-6 0 1,-1 5 0,-16-8 1,19 27 0,-14-14 0,5 6 0,-5-5-1,1-3-3,2 7-12,-8-18-21,11 14 0,-11-14-1,0 0 0</inkml:trace>
  <inkml:trace contextRef="#ctx1" brushRef="#br0" timeOffset="49862.0721">23159 6036 44,'-17'8'21,"3"-5"1,9 12 2,-12-10 0,17 23-2,-14-16-4,19 18-3,-8-15-4,17 9-3,1-11-2,9-5-6,17 0-28,-10-13-8,6 0-1,-4-8-2</inkml:trace>
  <inkml:trace contextRef="#ctx1" brushRef="#br0" timeOffset="52260.3921">7297 8619 16,'0'0'28,"-18"-2"-1,18 2-5,0 0-6,-14-1-1,14 1-6,11 1 0,6 6-1,-1-7-1,11 10-1,-3-6 1,13 5-2,-3-5-2,6 1-1,1-3-4,-5-10-13,3 4-19,-1-3 0,-4-2-2,-4 1 1</inkml:trace>
  <inkml:trace contextRef="#ctx1" brushRef="#br0" timeOffset="52705.0806">7419 8913 15,'0'0'29,"0"0"0,0-18 1,-5 3-18,5 15 0,-6-25-3,5 12-3,-7-7-3,4 3-1,-6-3 0,-1 0-1,-1 0-1,-2 1 0,-1 0 1,2 3-1,-2 0 0,3 2 0,0 0 0,12 14 0,-15-18 0,15 18 0,-7-12 2,7 12 0,4-11 0,-4 11 2,20-16 0,1 9 1,1-6-2,10-2 1,5 1-5,-2-7-29,10-2-2,6 0-3,-2-8 1</inkml:trace>
  <inkml:trace contextRef="#ctx1" brushRef="#br0" timeOffset="53536.4982">7829 8754 41,'0'0'31,"-5"-13"0,5 13-1,5-18-21,-7-2-2,10 7-3,-2-5-2,6 4 0,-2 2 1,5 6 0,-3 2-1,4 6 0,-4 0 0,2 5 1,-3-2-1,1 4 0,-12-9 0,18 9 0,-18-9 0,16-7-1,-16 7 1,15-22 1,-9 9-3,0-2 2,0 4-4,-2-6-5,-4 17-28,9-13 1,-9 13-3,0 0 0</inkml:trace>
  <inkml:trace contextRef="#ctx1" brushRef="#br0" timeOffset="53827.2945">8192 8382 59,'0'0'36,"7"27"-1,-6 4-1,-7 0-24,10 18-2,-10-2-2,6 3-6,0 2-5,-4-7-31,6-11 0,2-11 0,3-11 0</inkml:trace>
  <inkml:trace contextRef="#ctx1" brushRef="#br0" timeOffset="54023.1573">8355 8576 71,'3'12'35,"-3"2"0,0 3-1,-5-2-30,6 3-5,4 3-11,-4-10-21,-1-11-4,0 0 3,0 0-2</inkml:trace>
  <inkml:trace contextRef="#ctx1" brushRef="#br0" timeOffset="54151.0676">8329 8431 44,'0'0'1,"-9"15"-1,9-15 0,1 13-32</inkml:trace>
  <inkml:trace contextRef="#ctx1" brushRef="#br0" timeOffset="54399.8933">8465 8616 36,'0'0'31,"8"20"2,-8-20-1,0 0-18,13 0-5,-13 0-5,7-18-1,-7 18-3,12-20 2,-12 20-1,17-17 0,-17 17 0,21 0-1,-21 0 2,21 15-1,-21-15 0,21 21-1,-10-9-3,-11-12-21,17 4-10,-6-7 1,0-6-1</inkml:trace>
  <inkml:trace contextRef="#ctx1" brushRef="#br0" timeOffset="54834.5889">8732 8525 55,'0'0'33,"-3"16"1,1-5-9,2-11-9,-1 13-7,1-13-3,0 0-5,0 0 1,12 7 0,-12-7-1,16-16 1,-7 2-1,-1-1 0,0-2-1,-2 0 0,-1 3-1,-4-5-1,0 9 0,-1 10 0,-4-15 0,4 15 0,-11 2 0,11-2 1,-12 23 1,7-1 0,-1 0 2,4 5 0,-1-4 0,8 1-1,0-8 1,6-4-4,7-2-13,-1-15-18,5-5-1,0-8-1,4-4 0</inkml:trace>
  <inkml:trace contextRef="#ctx1" brushRef="#br0" timeOffset="55226.3145">9034 8407 33,'0'0'29,"-15"1"0,15-1-1,0 0-18,-17 0-3,17 0-4,0 0 0,0 0-1,-12-1 1,12 1 0,-5 13 1,5 6 1,-7-4 0,5 10-1,-6-5 2,7 5-3,-4-8 1,6 1-3,-1-18 1,0 0-1,15 3-1,-7-16 1,3-1-1,-2-1 1,-1-1-1,0 3 2,-4 1-1,-4 12 1,0 0 0,0 0-1,0 0 1,13 13-1,-13-13-1,0 0-3,23 19-8,-23-19-25,13 0 1,-13 0-1,17-12 0</inkml:trace>
  <inkml:trace contextRef="#ctx1" brushRef="#br0" timeOffset="55423.1766">9108 8474 47,'6'18'31,"-6"-18"2,-1 17-2,0-1-17,1-16-6,0 0-3,0 0-3,0 0 0,2-16 0,1 4 0,0-4-1,5 0 1,0-4-1,6-2 0,6 1-5,4-3-29,2-3-1,6 5-1,0-6 0</inkml:trace>
  <inkml:trace contextRef="#ctx1" brushRef="#br0" timeOffset="64065.6975">17518 16959 29,'0'0'27,"-7"-15"0,7 15 0,0 0-11,-20-13-5,20 13-3,-22 12-3,10 1-1,-4 4-2,4 1-1,-2 3 0,5 2-1,0-1 0,5-1 1,4-3-1,4 0 1,3-6 0,6 5 1,0-5-1,3 2 2,-4-8-1,3 5 2,-15-11-1,18 18 0,-18-18 0,4 14 0,-4-14-1,-12 11 0,1-3-1,0 0-1,0 1-1,-3-3-3,9 8-16,5-14-12,-12-2 0,12 2-1,5-23 0</inkml:trace>
  <inkml:trace contextRef="#ctx1" brushRef="#br0" timeOffset="64284.6537">17666 16982 44,'0'15'31,"0"2"1,-3 0 0,3 9-12,-7-14-8,9 14-5,-4-10-5,1 0-10,3-5-22,-2-11-2,0 0 1,0 0-1</inkml:trace>
  <inkml:trace contextRef="#ctx1" brushRef="#br0" timeOffset="64425.6255">17686 16821 71,'-7'-14'27,"7"14"-6,0 0-21,0 0-25,0 0-3,0 0-1</inkml:trace>
  <inkml:trace contextRef="#ctx1" brushRef="#br0" timeOffset="64720.5665">17839 16971 44,'5'26'30,"-3"-1"0,2 3 0,-5-10-13,7 7-7,-6-25-5,-3 16-2,3-16-4,0 0-1,10-18-1,-6-3-2,9 2 1,-4-5 0,4 9 2,-1 4 2,-12 11 2,24 7 3,-21 4 2,9 15 0,-9-8 0,5 11 0,-4-8-3,5-2-7,3-9-27,-1-9-1,4-8-2,-2-11-1</inkml:trace>
  <inkml:trace contextRef="#ctx1" brushRef="#br0" timeOffset="65089.4927">18154 16973 49,'0'0'29,"0"0"-1,0 0 1,0 0-16,5-14-5,-5 14-4,-1-14-1,1 14-2,0 0 0,0 0 0,-16-5 0,10 16 1,-3 0 0,2 7 1,-3 2 0,4 8 1,-3-4 0,7 11-1,-2-14-1,7 4 0,2-9-1,3-5-4,7 5-12,-1-22-17,1 0-1,-3-11 0,5 2 0</inkml:trace>
  <inkml:trace contextRef="#ctx1" brushRef="#br0" timeOffset="65424.4256">18266 17071 54,'0'0'28,"0"0"0,14 13-3,-11-29-17,9 10-1,-5-9-1,6 5-1,-7-4-1,1 3-1,-3-4-1,-4 15-1,4-15-1,-4 15 0,-4-14 0,4 14 0,0 0 0,-15 0 0,15 0 0,-12 22 1,5-7 2,2 10 0,-1-4 1,5 6 1,-3-4 0,8 2 0,-1-8 0,7-2-2,4-8-2,3-17-10,7-2-25,2-12-2,8-4 0,-1-6-1</inkml:trace>
  <inkml:trace contextRef="#ctx1" brushRef="#br0" timeOffset="66919.1267">18935 16876 50,'0'0'31,"0"0"-1,0 0 0,0 0-19,0 0-3,-1 13-3,1-13-3,-12 23 0,2-6-1,0 5-1,-2 1 0,-2 0 0,0 0 0,-1 3 0,2-4 0,-1-2 0,3-5-1,2-3 1,9-12 0,-11 15 0,11-15 0,0 0-1,0 0 1,15-10 1,-1 1 0,4 3 0,2-1 1,4 2 1,-1-1 0,4 9 0,-6-5 0,2 7 0,-7-1-1,-1 3 1,-15-7-1,18 16 0,-18-16-1,0 0 0,0 0 0,11 8-1,-11-8 1,0 0-1,0 0 0,-3-13 1,3 13-1,-6-19 1,1 3-1,-1-2 0,-2-5 1,-3-4-1,0-3 0,-3-1 0,1 6 0,0-1-2,4 9-1,-7-5-29,16 22-3,-7-18 0,7 18-1</inkml:trace>
  <inkml:trace contextRef="#ctx1" brushRef="#br0" timeOffset="69246.6611">19289 16753 27,'-1'-11'26,"1"11"1,0 0-5,0 0-4,0 0-4,-9-14-4,9 14-3,0 0-2,0 11-1,0-11-2,-6 13 0,2 1-2,2 4 1,-3 1-1,-1 3 0,0 2-1,-1 1 1,-2 0 0,1 2 0,0-4-1,1 0 1,1-5 0,0-2 0,6-16-1,-6 21 1,6-21 0,0 0 0,-3 10 0,3-10 1,0 0-1,0 0 0,0 0 1,0 0-1,0 0 1,15 8 1,-15-8 0,14 7 1,-14-7 0,25 6 0,-12-1 1,6 1-1,-4-1 0,4 2 0,-3-3-1,2 3 0,-5-1 0,1-1-2,-2-3-1,-12-2-2,22 6-3,-22-6-28,15 7 1,-15-7-2,18-8 0</inkml:trace>
  <inkml:trace contextRef="#ctx1" brushRef="#br0" timeOffset="70005.5093">19798 16732 21,'0'0'22,"0"0"-2,0 0-4,0 0-2,-5 14-3,5-14-1,-8 22-2,-2-11 0,7 16-2,-10-3 1,7 14-1,-11-2-1,6 15-1,-8 0-1,1 11 0,-5-3-2,0 3 0,0-4-3,-1-2-4,12-8-16,-4-14-9,8-11 1,8-23-1</inkml:trace>
  <inkml:trace contextRef="#ctx1" brushRef="#br0" timeOffset="70411.4281">19852 16993 27,'6'-15'28,"-6"15"2,0 0-1,0 0-12,0 0-4,1 15-5,0 4-1,-6 0-3,2 8 0,-3 0-2,1 4 1,-1-6-2,1 3 0,1-8 0,0-2 0,4-4 0,0-14 0,11 6 0,2-5 0,-2-7 2,6 5-1,-3-7 0,7 4 0,-4-2-2,1 3 1,0 1-3,-5-2-5,10 10-25,-9-10-3,3 6 1,-3-6 0</inkml:trace>
  <inkml:trace contextRef="#ctx1" brushRef="#br0" timeOffset="71026.3051">20417 16814 41,'0'0'30,"1"11"1,0 10-9,-7-8-4,12 20-5,-12-9-5,10 11-3,-4-7-2,1-4-11,5-4-22,-6-20-2,11 7-1,-6-18 0</inkml:trace>
  <inkml:trace contextRef="#ctx1" brushRef="#br0" timeOffset="71190.2723">20458 16639 44,'-9'15'26,"9"-15"-11,-15 1-14,15-1-17,0 0-13,0 0 2</inkml:trace>
  <inkml:trace contextRef="#ctx1" brushRef="#br0" timeOffset="71829.1445">20621 16808 10,'0'0'15,"0"0"-2,0 0-1,0 0 0,0 0-1,0 0 0,0 0 0,7-11-2,-7 11-1,0 0-1,0 0 0,0 0-2,0 0 0,0 0-1,0 0-1,-13 10-1,13-10 0,0 0-1,-14 12 0,14-12 1,-13 17-1,5-6 1,4 1-1,4-12 0,-11 17 1,11-17-1,-5 17 0,5-17-1,1 16 2,1-5-1,4 0 0,3 1 0,2 2 0,-1-2 0,3 2 1,-3-3-1,2-2 0,-12-9 1,17 17-1,-17-17 0,0 0 1,5 13-1,-5-13 0,-8 12-1,8-12 1,-19 17-1,8-5 0,1-1-1,-1-3-1,5 4-4,-7-3-21,13-9-5,0 0-1,0 0 0</inkml:trace>
  <inkml:trace contextRef="#ctx1" brushRef="#br0" timeOffset="72796.9509">21213 16812 32,'-5'-14'25,"5"14"1,0 0-9,-12-9-4,12 9-5,0 0-3,-16 0-2,16 0 0,-19 9-1,8-4-1,11-5 1,-19 17-1,12-6 0,7-11-1,-9 16 0,9-16 0,6 13 0,-6-13 0,20 15 0,-9-9 1,2 1 0,-3 4 1,1 2 0,-6-2 0,-2 8 1,-5-5-1,-3 3 0,-5 0 0,-1-1-1,-1-4-2,-3-5-3,11 4-23,4-11-3,-14 0 0,14 0 0</inkml:trace>
  <inkml:trace contextRef="#ctx1" brushRef="#br0" timeOffset="73165.8771">21303 16863 43,'1'17'29,"-2"0"0,1 0-1,7 4-18,-8-8-4,5 0-3,-4-13-3,0 0 0,18 1 0,-6-13-1,3-3 1,0-5-1,2-1 1,0 2-1,-1 4 2,-2 6 1,-14 9 2,16 8 1,-16-8 0,4 30 1,-9-9 0,6 6-1,-5-7 0,7 6-3,-1-14-2,-2-12-4,16 17-9,-16-17-19,22-17-2,-10-2 1,4 0-1</inkml:trace>
  <inkml:trace contextRef="#ctx1" brushRef="#br0" timeOffset="73580.7941">21618 16565 50,'-5'22'33,"3"6"-1,-1 2 1,6 12-20,-6-12-5,9 14-3,-5-7-2,3-3-1,0-1-2,-2-7-1,3-11 0,-5-15-1,12 6 0,-12-6 0,21-24 0,-9 8 0,3-3 1,1 4 1,-2 4 0,1 7 1,-15 4 0,18 4 2,-14 9-1,-2 2 0,-8 7 0,-1-1 0,-6 1 0,-3 1-1,-4-5-1,1-1 0,0-1-2,0-10-3,12 5-18,-8-12-9,15 1-1,-7-22 0</inkml:trace>
  <inkml:trace contextRef="#ctx1" brushRef="#br0" timeOffset="73950.7201">21911 16792 11,'0'0'25,"5"-17"-2,-5 17 3,0 0-15,-9-14 0,9 14-2,-21 11-1,13 4-1,-4-6-1,7 7-1,-3-5 0,11 7 0,-3-7 0,10 8-1,-5-8 1,7 10 0,-7-3-1,3 7 0,-7-6 0,1 2-1,-6-4-1,-1-1-1,-3-4-1,-5-3-3,7 3-8,-7-12-21,13 0-2,-16-16 0,13 4-1</inkml:trace>
  <inkml:trace contextRef="#ctx1" brushRef="#br0" timeOffset="74256.6589">22111 16406 45,'9'22'34,"-13"-2"1,3 16 0,-7-4-13,8 23-12,-9-1-3,6 14-1,-3-5-3,4 2-2,-1-3-4,-4-18-13,8 3-19,-3-21 0,4-8-1,-2-18 0</inkml:trace>
  <inkml:trace contextRef="#ctx1" brushRef="#br0" timeOffset="74773.5555">22019 16921 72,'0'0'31,"20"10"-3,2-12 0,2-9-31,9 7-2,-2-13 0,4 7 0,-7-5 0,2 11 2,-8-5 0,-5 7 2,-6-1 1,-11 3 1,12-7-1,-12 7 1,0-15 0,0 15 0,-6-13 0,6 13 2,-12-11-1,12 11 1,-18 4 0,6-1 0,4 9 0,-5-1 1,6 9-1,-3-3 0,6 6-1,-1-4 0,3 2-1,2-4 0,3-6-1,-3-11-1,12 5 0,-12-5 0,20-16 0,-11 4 1,1 1 0,-1-3 0,-9 14 2,12-9-1,-12 9 2,4 11-1,-3 6 1,-2-4-1,2 3 0,-1 0 0,2-2-1,-2-14-1,0 0-4,25 11-7,-17-24-21,8 2 0,-3-10 0,6 5 0</inkml:trace>
  <inkml:trace contextRef="#ctx1" brushRef="#br0" timeOffset="75112.4877">22445 16842 46,'11'-5'33,"-11"5"1,0 0-1,0 0-12,2 23-7,-8-12-8,7 10-1,-6-1-3,4 5-1,-2-3-1,2-9-1,3-1 0,-2-12 0,13 2 0,-4-12-1,7-6 0,-1-6 0,3 4 1,-1-2 0,-2 5 1,-3 1 1,-12 14 1,18 5 0,-18-5 0,4 18 0,-5-7 0,3 7-1,2-1 0,2-6-1,5-5-4,-11-6-15,25-9-15,-11 0-1,4 2 1,-3-13-1</inkml:trace>
  <inkml:trace contextRef="#ctx1" brushRef="#br0" timeOffset="75413.4274">22765 16496 55,'3'13'34,"-5"4"0,-4 5 1,6 16-20,-8-9-4,9 20-3,-7-3-3,6 7-1,-4-3-2,2 3-1,-1-5-5,-4-14-11,7 0-20,-6-15-1,6-3 1,0-16-1</inkml:trace>
  <inkml:trace contextRef="#ctx1" brushRef="#br0" timeOffset="75661.3779">22663 16852 76,'9'-22'34,"2"18"-2,2-14 2,11 13-28,-8-8-2,3 12-1,-1-1 0,-1 8-1,-3 1 0,-2 6 0,-2 1-1,0 1 1,-4 4-1,1 1-1,-2-4 0,0-1-2,1 6-7,-6-21-25,4 18-1,-4-18 0,0 0-1</inkml:trace>
  <inkml:trace contextRef="#ctx1" brushRef="#br0" timeOffset="75817.3467">22854 16634 88,'-22'-19'36,"22"19"-2,-11-7-2,9-7-41,2 14-24,11-12-1,1 6-3,2-1 2</inkml:trace>
  <inkml:trace contextRef="#ctx1" brushRef="#br0" timeOffset="76405.2291">23124 16840 50,'0'0'29,"0"0"1,0 0-2,0 0-18,0 0-4,3-21-4,0 8 0,0-2-1,-1 3 0,-2-1-1,0 13 0,-4-15 0,4 15 0,-13 5 0,2 7 0,-2 6 0,-2 4 1,-2 0 0,2 3 1,2-2-1,4-1 1,3-8 0,7-2 0,-1-12-1,15 3 0,-3-6 0,3-5 0,1-2 1,1 1 0,-3-1 0,1 6 0,-15 4 1,21-9 0,-21 9-1,14 0 0,-14 0 0,0 0-1,15 11-1,-15-11-3,20 1-28,-13-12-2,5 4-2,-1-12 1</inkml:trace>
  <inkml:trace contextRef="#ctx1" brushRef="#br0" timeOffset="76653.1795">23350 16474 54,'0'-12'34,"0"12"-3,0 0 3,1 17-18,-13-7-4,13 21-5,-12-2 0,5 18-3,-6 2-1,3 5 1,-2 0-3,0-1-2,6-1-6,-7-17-28,12-6 0,0-29-1,4 12 0</inkml:trace>
  <inkml:trace contextRef="#ctx1" brushRef="#br0" timeOffset="124076.6929">17575 17454 47,'2'-16'34,"-5"-2"-2,6 7 2,-11-7-14,8 18-5,-1-22-6,1 22-4,0 0-1,0 0-1,0 0-1,-11 16-1,4 1 0,-2 9-1,-3 13 2,0 7-1,-4 16 0,2 0 4,1-2 1,2 28-6,4 2 3,7-1-3,5-12 2,6-27 0,-11-50-3,31 72-17,-31-72-23,53 30 6,-53-30-4,58-59-1</inkml:trace>
  <inkml:trace contextRef="#ctx1" brushRef="#br0" timeOffset="124533.6015">17783 17822 79,'0'0'38,"-7"20"-2,7-20 2,0 0-19,0 0-11,0 0-2,0 0-3,13 61-1,-13-61-3,0 0 1,7 59 0,-7-59-6,0 0 5,-1 65 0,1-65 0,0 0-1,0 0 1,0 0 3,0 0-3,0 0 4,0 0-2,31-72 0,-31 72-7,0 0-24,47-78-6,-30 59-4,5-13 5</inkml:trace>
  <inkml:trace contextRef="#ctx1" brushRef="#br0" timeOffset="124849.5383">18012 17842 45,'0'0'31,"0"0"2,0 0 1,0 0-8,0 0-14,32 22-1,-22-44-5,-10 22-2,10-28 0,-10 28-7,7-14 3,-7 14-4,2-26 2,-4 7-3,-2 3 3,1 4-1,3 12 1,-15-5 4,15 5 0,-15 6 0,15-6 3,0 0 4,-12 69-4,12-69 0,0 0-4,4 82 2,-4-82-4,18 60-17,-18-60-19,0 0-3,35-1 3,-17-28 0</inkml:trace>
  <inkml:trace contextRef="#ctx1" brushRef="#br0" timeOffset="125195.4691">18276 17393 62,'0'0'35,"-6"-19"-3,6 19 4,-17-21-21,17 21-6,-10-16-3,10 16-3,-16-6 0,16 6 0,-16 0-1,8 11 0,3 6 0,1 9 0,1 33 0,0-6 1,-1 20-2,4-14 4,-1 10-2,2 16-3,1-5 0,-4-26-5,2-54-12,11 50-23,-11-50 4,0 0-8,0 0 6</inkml:trace>
  <inkml:trace contextRef="#ctx1" brushRef="#br0" timeOffset="125360.4361">18173 17874 100,'-23'-6'39,"24"-9"-7,9-2 2,-10 17-26,0 0-2,37-11-10,-37 11-35,0 0-1,41 9 3,-22-9 2</inkml:trace>
  <inkml:trace contextRef="#ctx1" brushRef="#br0" timeOffset="125473.4134">18343 17873 89,'7'59'35,"-7"-59"-1,0 0-5,0 0-56,0 0-2,11-15-7,-2-33-1</inkml:trace>
  <inkml:trace contextRef="#ctx1" brushRef="#br0" timeOffset="126060.2961">18629 17485 66,'0'0'36,"-8"22"-2,7 9 3,-9-12-19,10-19-9,-8 83 2,5-31-11,-1-1 5,4 3-2,0 7 0,2 3-2,-2-64 1,13 77-4,-13-77-1,21 70 5,-21-70-2,0 0-1,47 61 0,-47-61 2,0 0-1,56-26 3,-56 26-4,0 0 3,63-18-5,-63 18-5,0 0-29,64-48-3,-64 48 5,0 0-3</inkml:trace>
  <inkml:trace contextRef="#ctx1" brushRef="#br0" timeOffset="126404.2273">18955 17951 61,'0'0'33,"0"0"4,0 0-1,0 0-20,0 0-7,0 0 1,0 0-5,0 0 0,8-49-4,-8 49-2,0 0 0,0 0 3,0 0-3,-6-38 0,6 38-2,-16-19 2,16 19-1,0 0-4,0 0 9,0 0-3,-47 60 3,47-60-2,-10 76 2,10-76 0,3 77 3,-3-77 1,0 0-7,31 49-9,-31-49-28,0 0-4,63-46 2,-41 3-1</inkml:trace>
  <inkml:trace contextRef="#ctx1" brushRef="#br0" timeOffset="126704.1673">19152 17802 55,'0'0'31,"0"0"3,-11-7-2,11 7-15,-12 11-5,12-11-8,0 0 9,0 0-7,0 0 2,-33 50-3,33-50 1,-8 60-3,8-60 0,0 0 1,6 82-7,-6-82 3,0 0-3,33 52-2,-33-52-34,0 0-2,69-69 1,-48 22 2</inkml:trace>
  <inkml:trace contextRef="#ctx1" brushRef="#br0" timeOffset="126915.1251">19290 17374 84,'-7'31'36,"8"20"2,-7 11 1,13 16-32,-13 3 2,6-2-9,0 7 1,-5 0-11,7-19-26,-4-17-4,2-50 0,0 0 1</inkml:trace>
  <inkml:trace contextRef="#ctx1" brushRef="#br0" timeOffset="127448.0185">19216 17820 69,'-1'-17'30,"1"17"4,7-19-3,5-7-27,-12 26 1,21-17 0,-21 17-1,25 21 2,-14-5-3,3-16 0,-2-1-1,3 12-1,-1-11 1,2 0-2,1-22 1,-1 12-4,0-6 4,-1 9-1,-4 5 1,1-6 1,-5 20 0,-7-12 1,8 17-1,-6-4 0,-2-13 2,0 54-1,0-54 0,4 69-1,-4-69 4,0 0-8,12 68 4,-12-68-1,0 0-1,0 0-1,0 0 0,56-2 0,-40-21 0,-16 23 1,33-52-2,-17 20 1,-2-15-2,-1 21 3,-13 26-1,17-17 1,-17 17-4,0 0 8,0 0-2,13 50 0,-13-50 1,3 62-1,-3-62 0,3 58-5,-3-58-1,-1 66-33,1-66-2,0 0 0,21-26 0</inkml:trace>
  <inkml:trace contextRef="#ctx1" brushRef="#br0" timeOffset="127994.9091">19783 17800 78,'0'18'34,"0"-18"5,0 0 2,0 0-20,-5 67-20,5-67 4,0 57-4,0-57 1,0 60 4,0-60-6,0 0-3,0 0 2,0 0 7,0 0-4,0 0-1,26-66-2,-16 41 2,2-10-4,0-5 0,3-1-1,-3 12-4,4 3-4,-9 4 3,7 1 0,-8 8 2,-6 13 2,0 0 3,21 47 4,-14-23 1,-7-24 4,12 61 0,-12-61 1,14 55 0,-14-55-2,0 0-6,0 0 3,39 9 2,-39-9-4,19-28 0,-12 11-4,-7 17-1,10-19 2,-10-6 3,-2-1-4,-3 10-1,-4 0 3,9 16 0,-23 6 3,23-6-3,0 0 7,-39 95-2,27-38 1,6-4-1,6-53 0,3 80-3,-3-80 0,0 0-5,74 34-32,-74-34-6,92-64 1,-34 11 0</inkml:trace>
  <inkml:trace contextRef="#ctx1" brushRef="#br0" timeOffset="128423.8233">20463 17550 46,'8'-23'32,"-8"23"4,4-14-2,-4 14-15,3 25-4,7-1-3,-13 16-3,9 12-7,-7 4 5,5 2-7,-3 2 5,1-6-5,2 0-5,-11 6-35,7-60 3,6 49 0,4-66-4</inkml:trace>
  <inkml:trace contextRef="#ctx1" brushRef="#br0" timeOffset="128883.7313">20702 17675 45,'0'0'33,"18"8"-4,-18-8 4,0 0-21,25-13-1,-25 13-4,16-16-4,-10 3 1,1-5-3,-3-2 2,0-4-2,-5 2 0,-1 0 0,-3-3-1,-2 8 0,-1 1 1,-2 4-1,-1 4 0,0 7-1,-1-6 1,-1 15 0,1 11 0,0-4 0,1 11 0,0 1 0,3-2 0,3 7 1,1-6-1,5-10 0,-1-16 0,12 14 0,-1 0 0,3-8 1,-2 0 1,-12-6 0,26 35 2,-13-18-5,-13-17 4,20 54 1,-20-54-1,19 27-1,1-13-29,-20-14-10,24 7 2,-24-7 1</inkml:trace>
  <inkml:trace contextRef="#ctx1" brushRef="#br0" timeOffset="129731.5617">20760 17655 17,'0'-13'26,"1"-2"0,-1 15-1,-5-17-6,5 17-3,0 0-4,0 0-1,-5 25-1,11-10-1,-6-15-1,0 85-1,-1-29 1,4 9-2,-5 0 0,4 2-3,-4-5 1,1 12-3,2-21-3,-1-53-33,-2 63-2,2-63-3,0 0 3</inkml:trace>
  <inkml:trace contextRef="#ctx1" brushRef="#br0" timeOffset="130366.4347">21357 17582 57,'-11'11'33,"11"-11"-1,-10 19-1,-6-6-17,16-13-4,-16 25-4,9-11-1,-4 10-2,11-24-1,-14 22 0,14-22-1,-3 18-1,5-7 1,4 1 0,-6-12-5,16 58 9,-16-58-2,17 51 1,-17-51-2,13 64 3,-13-64-3,0 92 1,0-92 3,-10 53-6,10-53-1,0 0-2,-34 57-3,34-57-24,0 0-7,0 0-1,0 0-1</inkml:trace>
  <inkml:trace contextRef="#ctx1" brushRef="#br0" timeOffset="130803.3473">21518 17489 57,'-3'21'34,"7"21"3,-5 9 1,4 12-19,-10 8-4,11 5-8,-8 5 2,5-32-8,-2 21 2,1-70-7,9 68-31,-9-68-7,0 0 4,0 0-1</inkml:trace>
  <inkml:trace contextRef="#ctx1" brushRef="#br0" timeOffset="130983.3113">21637 17863 75,'5'56'39,"-5"-56"0,0 0-3,5 51-14,-5-51-17,9 58-4,-9-58-11,0 0-27,0 50-4,0-50 2,0 0 1</inkml:trace>
  <inkml:trace contextRef="#ctx1" brushRef="#br0" timeOffset="131110.2859">21674 17750 83,'-15'-9'34,"15"9"-12,0 0-22,3-15-28,7-6-6,5-3 1</inkml:trace>
  <inkml:trace contextRef="#ctx1" brushRef="#br0" timeOffset="131786.1507">21955 17915 28,'0'0'30,"0"0"0,0 0 1,0 0-11,0 0-8,0 0 2,-12-56-7,12 56-4,0 0 1,0 0-1,0 0-2,-58 14-1,58-14 3,0 0-3,-46 54 4,46-54-1,-20 51 0,20-51-1,-6 61 1,6-61-5,0 0 3,11 56-1,-11-56-1,0 0 3,0 0-4,51-50 0,-51 50 0,41-70 4,-19 11-7,-3-3 2,1 0-1,-7-1 1,-1 4 0,-4 12 2,-5 3 0,-1 11 0,-2 33 4,0 0-1,-14 33 1,14-33 1,-15 79 1,11-17-1,-4 1 0,7 0-1,0-9 1,1-54-3,10 66 2,-10-66-6,0 0 4,0 0-2,70-6-1,-44-30 5,0 0-6,-2-9 3,-1 3-2,-4-1 5,-5-5-5,-4 10 3,-5 2 0,-5 23-2,0 13 2,-15 17 1,15-17 1,-22 83 0,11-33 1,11-50-2,-12 103 1,12-103-3,11 63-9,-11-63-32,28-6 4,-28 6-2,54-42 0</inkml:trace>
  <inkml:trace contextRef="#ctx1" brushRef="#br0" timeOffset="132215.0649">22610 17372 70,'0'0'35,"-7"31"2,0-1-2,5 16-20,-10 5-5,10 6-10,-7 25 6,4-19-4,3 0-1,-4 2-14,6-65-23,6 62-5,7-69 4,2-12 4</inkml:trace>
  <inkml:trace contextRef="#ctx1" brushRef="#br0" timeOffset="132726.9625">22858 17372 55,'13'-24'31,"6"2"2,-2-3-1,10 7-20,-11-2 0,9 12-3,-9 3-1,6 4-2,-11 10-2,0 7 0,-6 6-1,-3-1-1,-5 2-1,-2 5 1,-4-2-2,-3 16 2,-4 0-2,0 1 0,-1 5 1,3 6 0,-1-6 1,15-48-8,-18 101 7,14-79 0,4-22 1,0 0-3,17 51 4,-17-51 0,0 0-4,50 0 11,-50 0-10,39-33 3,-22 5-5,-6 4 2,-5 1-2,-6 1-1,-7-6 2,-9 4-2,-6 8 1,-6 24-1,-5-4 3,-1-6-1,1-6 0,2-16-1,9-3-2,8-7-7,16-13-24,4-15-2,21 0 1,4 1 0</inkml:trace>
  <inkml:trace contextRef="#ctx1" brushRef="#br0" timeOffset="133153.8771">23247 17056 80,'11'14'37,"10"7"0,-5 3 1,11 23-23,-19 23-5,3 22-8,-17 29 4,-10 1-5,-17 9 3,-11 4-4,2-12-15,-12-26-27,54-97 1,-71 39 4,60-95-7</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1-13T16:00:28.799"/>
    </inkml:context>
    <inkml:brush xml:id="br0">
      <inkml:brushProperty name="width" value="0.05292" units="cm"/>
      <inkml:brushProperty name="height" value="0.05292" units="cm"/>
      <inkml:brushProperty name="color" value="#FF0000"/>
    </inkml:brush>
  </inkml:definitions>
  <inkml:trace contextRef="#ctx0" brushRef="#br0">20145 7055 50,'-15'-6'30,"15"6"2,-11 3 0,-6 0-17,19 24-3,-13-6-3,11 22-1,-11 2-3,9 15 0,-8 0-2,5 1 0,0-4-2,1-8-2,2-5-2,0-18-3,9-3-5,-7-23-9,0 0-14,4-25-1,-3 8 1,-5-9 0</inkml:trace>
  <inkml:trace contextRef="#ctx0" brushRef="#br0" timeOffset="237.0237">20021 7260 27,'5'-36'29,"10"3"3,6 4-1,1-3-8,15 24-6,-11-11-4,14 22-3,-12-4-2,5 13-1,-13-1-2,-2 8 0,-15-2-1,-6 6 0,-14 0-2,-7 3 0,-8-2-1,-2-3-1,2 0-2,-1-10-4,18 8-20,0-23-10,15 4-1,4-18 0,16 0 0</inkml:trace>
  <inkml:trace contextRef="#ctx0" brushRef="#br0" timeOffset="519.0518">20397 7134 62,'13'17'32,"-6"2"2,0 13-9,-9-13-7,11 14-6,-11-14-5,6 1-2,-6-9-2,2-11 0,0 0-2,0 0 1,10-25-1,-5 7 0,0-4 0,1-1-1,3 0 0,0 3-1,2 6-1,0-3-2,9 15-8,-20 2-22,26-9-1,-15 7 1,3 3-2</inkml:trace>
  <inkml:trace contextRef="#ctx0" brushRef="#br0" timeOffset="1059.1059">20718 7152 27,'-14'8'29,"14"-8"0,-19 17 0,3-14-10,10 14-4,-11-11-4,11 13-2,-6-8-2,10 9-1,-5-7-1,10 5-1,-2-7 0,9 0-2,-10-11 0,24 5-1,-8-12 1,1-3-1,2-6 0,-1-3-1,-2-3 1,0 0-1,-5-1 1,-4 1-1,-3 3 0,-4 3 0,-7 4 1,7 12-1,-22-9 0,5 14 0,-1 6-1,-3 5-1,4 15-8,-6-8-24,11 5-2,0-6 0,9 1 0</inkml:trace>
  <inkml:trace contextRef="#ctx0" brushRef="#br0" timeOffset="1368.1368">21038 7181 38,'10'-16'32,"-5"2"-1,-2 2 1,-3 12-14,-11-14-6,11 14-5,-18 0-2,5 9-1,-6-1-2,1 9 1,-4 3 0,4 6 1,-1 0-1,9 4 0,1-2-1,10 0 0,7 0-5,1-17-10,16 3-21,-2-9-1,7-3-1,-2-9 1</inkml:trace>
  <inkml:trace contextRef="#ctx0" brushRef="#br0" timeOffset="1701.1701">21207 7279 34,'20'-4'25,"-20"4"1,17-21-8,-2 14-6,-5-9-3,6 5-3,-8-9 0,4 8-1,-5-5-1,-7 17 0,7-23-1,-7 23 0,-4-12 0,4 12 0,-16 5 0,7 7 1,-7 0 1,3 10 0,-5-1-1,7 8 0,-2-5 0,5 3-2,6-3-4,1-10-7,13-2-24,-12-12-1,26 11-1,-11-17 1</inkml:trace>
  <inkml:trace contextRef="#ctx0" brushRef="#br0" timeOffset="2036.2036">21657 7133 61,'11'-8'33,"-11"8"1,0 0-2,-11-19-18,11 19-6,-22 1-5,5 3-1,-4-1-1,2 2 0,0 0-1,3 1 0,4 0 0,12-6 1,-11 11 0,11-11 0,8 15 2,0-3-1,-1-1 1,3 3 1,-2 1 0,-1 4-1,-5-3 0,0 3-1,-6-2-1,-3 0 0,-6-1-2,-1-5-2,1 12-11,-6-17-23,4 2 0,-1-12 0,16 4-1</inkml:trace>
  <inkml:trace contextRef="#ctx0" brushRef="#br0" timeOffset="2384.2383">21874 7097 35,'19'-15'30,"-4"5"1,-15 10-1,11-17-10,-11 17-10,-18 6-2,5 7-1,-11-5 0,7 9-3,-3-8 1,6 7-1,2-6 0,11 4 0,1-14 0,12 23 0,-12-23 0,26 25-1,-14-13 0,1 4 0,-4-6 0,-2 4-2,-7-3 0,0-11-1,-6 18-1,6-18-2,-10 21-17,-2-20-17,12-1-2,-22 2 1,22-2-1</inkml:trace>
  <inkml:trace contextRef="#ctx0" brushRef="#br0" timeOffset="2593.2593">22137 7190 87,'12'0'38,"4"3"-2,-4-2 0,7 5-27,-19-6-9,16 0-34,-1 0-2,0-2 0,4-2-1</inkml:trace>
  <inkml:trace contextRef="#ctx0" brushRef="#br0" timeOffset="2840.2839">22565 7066 85,'-6'11'38,"6"-11"1,-1 26 0,-13-13-26,17 12-4,-11-3-5,5 0-3,-1 0-3,4-22-7,5 19-29,-5-19 0,0 0 0,16-22 0</inkml:trace>
  <inkml:trace contextRef="#ctx0" brushRef="#br0" timeOffset="2983.2983">22576 6830 86,'-5'-13'34,"5"13"0,3-11-9,-3 11-51,0 0-4,13 10-5,-7 2 1</inkml:trace>
  <inkml:trace contextRef="#ctx0" brushRef="#br0" timeOffset="3260.326">22677 7086 72,'5'25'35,"3"5"1,-8-8 0,6 8-22,-14-16-4,11 4-6,-3-18-3,5 12 0,-5-12-1,22-16-1,-4 2 1,0-6 0,4 2 0,0 1 1,-2 5 0,-2 7 0,-5 5 1,1 8-1,-14-8 1,18 26-1,-8-9-3,-10-17-18,21 16-16,-8-11-1,5-5-1,1-7 1</inkml:trace>
  <inkml:trace contextRef="#ctx0" brushRef="#br0" timeOffset="3779.3779">23222 7105 61,'0'0'33,"0"0"-1,0 0 1,0 0-23,-14-20-2,14 20-3,-13-5-2,13 5 0,-22 4-1,8 4 0,-3 3 1,2 6-1,-3-1 1,5 5 0,-2-5-1,7 2 1,2-5-1,7-1-1,-1-12 1,18 3-2,-2-13 1,2-6-1,6-4-1,0-8 1,3-5-3,-2-5-1,4 1-1,-9-7 0,5 8-1,-9-3 2,1 10-1,-10 3 2,-1 11 2,-6 15 3,0 0 2,-8 15 3,-7 7 1,8 17 0,-10-4 1,10 10-2,-5-5 0,7 0-3,3-5-2,3-8-3,10 0-8,-11-27-26,16 8-5,-5-19 1,10 0 0</inkml:trace>
  <inkml:trace contextRef="#ctx0" brushRef="#br0" timeOffset="4087.4087">23444 7004 92,'4'18'38,"-8"-5"-1,4 12-8,-12-13-13,15 12-9,-8-7-2,5 1-3,0-18-1,9 14 0,-9-14-2,22-12 0,-6-1 1,-2 0-1,2 0-1,-2-1 1,-2 5 1,-1 5 0,-11 4 1,15 7 0,-11 4 1,4 4 0,-2 1 0,4 1-2,3 2-6,-13-19-21,18 16-12,-18-16 1,22 0-1,-22 0 0</inkml:trace>
  <inkml:trace contextRef="#ctx0" brushRef="#br0" timeOffset="4396.4396">23860 6989 54,'4'-17'31,"-4"17"1,0 0-1,-15-2-16,-2-7-3,17 9-3,-22 8 0,15 6-3,-8-8 1,10 11-1,-3-5 1,6 7-1,0-5-1,6 4-2,1-2 0,3-4-1,2 3-2,-10-15-5,29 23-17,-17-23-16,3 0-2,-15 0 1,27-17 0</inkml:trace>
  <inkml:trace contextRef="#ctx0" brushRef="#br0" timeOffset="4720.472">24013 7057 48,'0'0'31,"14"1"0,-14-1 0,16-15-12,-4 11-8,-8-8-8,-4 12 0,12-23-1,-8 12-1,-2-2-1,-2 2 1,-2 0-1,2 11 0,0 0 1,-15-6 0,4 11 1,3 5 2,-8 3 1,6 6 0,-6-3 1,10 7 0,-4-5 0,10 4-2,2-8 0,5 0-4,5-3-2,-1-14-7,17 3-29,-8-6 2,4 0-2,-3-6 1</inkml:trace>
  <inkml:trace contextRef="#ctx0" brushRef="#br0" timeOffset="5200.52">24368 7018 60,'0'0'32,"7"-17"-1,-7 17-6,-2-21-7,2 21-6,-5-21-4,5 21-2,-11-13-2,11 13-1,-18-6 0,18 6-1,-21 1 1,10 6 0,-4 2 0,5 8-1,-3-3 2,4 7-2,-2-3 2,5 3-3,3-3 2,5-2-2,2-6 1,-4-10-1,24-1-2,-7-8 0,3-8 0,2-7 0,0-2-1,-3-6-1,3 1 0,-6-3 0,-2 5 1,-3 2-1,-2 6 2,-4 5 0,-5 16 2,0 0 1,0 0 1,-10 25 1,-1 1 0,4 11 0,-3 3 0,8 6 0,4 0-2,9-5-1,9 2-6,-5-25-20,10 3-13,-4-18-1,0-9-2,-13-14 2</inkml:trace>
  <inkml:trace contextRef="#ctx0" brushRef="#br0" timeOffset="5912.5912">20444 6311 69,'3'-20'32,"-4"0"0,-4 1 0,-8-2-24,8 9 0,-11-4-4,3 7-1,-7 3-2,-1 13 2,-1 6 1,2 10-2,-5 2 1,4 14 0,-2 7 1,4 9-1,0 3 0,7 4-1,-1-3-1,3-2-1,5-4-1,-1-12-3,10-2-6,-15-20-26,13-4 0,-2-15-1,0 0 1</inkml:trace>
  <inkml:trace contextRef="#ctx0" brushRef="#br0" timeOffset="6364.6364">20016 6682 31,'0'0'30,"0"0"2,18 0-1,0 10-12,1-17-4,20 14-3,-7-13-4,12 9-2,-5-7-2,4 2-1,-6-4-1,0 0 0,-6-2-1,-4-1 0,-7 0 0,-2-1-1,-6 1 1,-12 9-1,8-12 0,-8 12 0,-11-3 1,0 4-1,-1 1 0,-4 4 1,0 4-1,1 1 0,0 2 0,1 2 0,6-2 0,2 1 1,6-14-1,-1 17 0,1-17 0,13 2 0,-13-2 0,22-7 1,-10 3-1,2 2 1,-1 2 0,3 2 0,0 2 0,0 1 0,1 1-1,0-5-3,8 9-17,-7-18-15,5 0-1,-4-13 0,2 2-1</inkml:trace>
  <inkml:trace contextRef="#ctx0" brushRef="#br0" timeOffset="6764.6764">20677 6393 59,'0'0'33,"0"0"2,-4 19 0,-9-3-17,12 23-6,-14-6-4,10 12-1,-7-6-3,8 2 0,-1-9-2,5-7-1,3-9 0,-3-16-1,22 2 0,-9-14-1,7-6 0,-3-1 1,1-2-1,-1 3 0,0 4 0,-2 7 1,-2 8 0,-1 7 0,-3 5 1,-3 5 0,-2 3 0,-4 2 0,-5-1 0,-4-2 0,-4 1 0,-3-6-1,-1-4 0,-1-7 0,3-1-3,-2-18-9,17 3-25,-4-9-1,12 1 1,1-8-1</inkml:trace>
  <inkml:trace contextRef="#ctx0" brushRef="#br0" timeOffset="7011.7011">20956 6601 61,'3'28'36,"-6"-4"1,6 5-1,-7-13-11,9 11-15,-9-12-7,6 0-1,-2-15-1,0 0-1,13-6 0,-2-9-1,2-4 0,2-4 0,6 1-1,-3-3-1,7 11-4,-13-9-21,10 12-7,-6-1-1,3 8 1</inkml:trace>
  <inkml:trace contextRef="#ctx0" brushRef="#br0" timeOffset="7132.7132">21214 6612 66,'16'26'36,"-13"-13"-1,5 5 1,-8-18-20,8 20-8,-3-1-17,-5-19-24,10 13-2,-10-13-1,7-11 0</inkml:trace>
  <inkml:trace contextRef="#ctx0" brushRef="#br0" timeOffset="7536.7536">21574 6585 5,'-12'-8'27,"1"12"3,-6 3 2,-8-6-9,12 19-1,-15-16-2,19 21-3,-10-17-5,17 15-2,-1-12-4,11 6-1,3-6-3,6-4-2,10 6-9,-5-14-27,10 0 0,-4-10-1,5 2 0</inkml:trace>
  <inkml:trace contextRef="#ctx0" brushRef="#br0" timeOffset="8067.8067">21800 6629 38,'17'-6'28,"-17"6"0,0 0 0,5-11-15,-5 11-7,-4-12-2,4 12 0,-15-5 1,-2 1 1,17 4 0,-29 14 1,22 2 1,-12-5-1,16 9-1,-7-6-1,12 3-2,2-4-1,6-3-2,2-3 1,1-5-1,2-4 0,1-2 0,0-1 0,-2 3 1,1-1 0,0 2 0,-1-1 0,4 0 0,2 0-1,2-4 0,4-5-1,0-7 0,2-2-2,-4-9-1,4 0 0,-7-9-1,2 3 1,-10-5-1,3 4 2,-8-4 0,0 6 2,-4 3 0,-1 8 2,-1 6 0,-7 6 0,5 11 2,-10 12 1,9 13 2,-10 4 0,7 15 1,-8-2 0,10 13-1,-6-7 0,8 3-1,-2-7-3,3-6-1,1-8-4,-3-16-6,12 3-24,-11-17-6,-11 0 1,-2-14-2</inkml:trace>
  <inkml:trace contextRef="#ctx0" brushRef="#br0" timeOffset="8316.8316">21936 6598 57,'14'-9'31,"9"-1"1,5-1 2,-1-10-25,16 13 1,-14-10 0,9 14-1,-13-6-1,6 13-1,-13-1-1,4 7-2,-10 2-2,1 3 0,-4 2-1,0 1-1,0 1-2,-6-7-3,9 12-15,-12-23-17,11 9 0,-11-9-2,4-16 2</inkml:trace>
  <inkml:trace contextRef="#ctx0" brushRef="#br0" timeOffset="8444.8444">22242 6396 83,'-11'-15'35,"11"15"-5,0 0-29,15-10-30,-15 10-3,13-3-1</inkml:trace>
  <inkml:trace contextRef="#ctx0" brushRef="#br0" timeOffset="8800.8798">22389 6586 64,'14'16'31,"-1"-4"2,-1-5-1,8 2-22,-20-9-4,26-13-2,-12-2-2,4-1 1,1-7-2,-1 1 0,-3-1 0,-2 1 0,-4 5-1,-2 0 0,-6 7 1,-1 10-1,-11-10 0,0 13 0,-3 2 2,1 7 0,-4 1 2,3 6-1,-3-3 0,3 7 1,0-2-1,5 0-1,2-1-1,-1-3-2,10 2-7,-2-19-28,0 0 0,11-3-1,6-8 1</inkml:trace>
  <inkml:trace contextRef="#ctx0" brushRef="#br0" timeOffset="9111.9111">22686 6492 42,'8'15'36,"-4"-1"0,5 6 1,-9-20-10,14 38-7,-14-38-9,5 27-5,-5-27-3,5 14-2,-5-14 0,0 0-1,17-14 0,-7-1-1,2 2 1,0-3 0,2 4 0,-2 5 0,-1 4 0,0 8 2,-11-5 0,19 24 0,-8-7 0,5 3 0,3-1-1,0-6-3,12 8-16,-12-20-21,3-1 0,-10-9 0,-12 9 0</inkml:trace>
  <inkml:trace contextRef="#ctx0" brushRef="#br0" timeOffset="9548.9548">21309 6371 91,'0'0'36,"-7"11"-2,7-11-29,-1 13-34,1-13-5,12 8-3</inkml:trace>
  <inkml:trace contextRef="#ctx0" brushRef="#br0" timeOffset="12313.2312">19984 7832 45,'11'12'32,"-11"-12"0,8 20 1,-8-20-20,9 30 0,-9-30-2,12 28-4,-12-28-2,13 20 0,-13-20-2,19 0-1,-19 0 0,22-23-1,-9 5 0,0-2 0,2-3-1,1 0 1,-3 4-1,-2 3 0,1 8-5,-8-8-14,8 12-16,1-2-1,1 5 0,0-3 0</inkml:trace>
  <inkml:trace contextRef="#ctx0" brushRef="#br0" timeOffset="12733.2732">20433 7888 30,'0'0'29,"16"-7"1,-16 7 1,3-25-15,-3 25-2,5-23-7,-5 23 0,4-26-5,-4 26 1,-6-17-3,6 17 1,-16-4-1,4 8-1,-4 5 2,-3 4-1,0 5 2,2 1-2,2-2 2,3 1-1,5-4 0,7-3 0,0-11 0,14 9 0,0-13 0,3-1 0,0-2 1,1 1 0,-2 0 0,1 5 1,-5 0 0,2 5-1,-3 2 0,0 2-1,2 1-5,-13-9-13,27-3-18,-9-4 1,4-2-2,-2-6 1</inkml:trace>
  <inkml:trace contextRef="#ctx0" brushRef="#br0" timeOffset="12960.2958">20654 7806 37,'3'14'32,"-3"-14"1,6 21 0,-6-21-13,10 27-5,-10-27-6,1 21-4,-1-21-2,0 16-1,0-16-1,0 0 1,0 0-1,0-15 0,0 15 0,8-19 0,-1 8-2,-1-8-6,12 8-26,-7-1-2,5 3 1,-1-5-1</inkml:trace>
  <inkml:trace contextRef="#ctx0" brushRef="#br0" timeOffset="13116.3115">20892 7817 59,'6'12'34,"2"6"0,-4-7-2,7 15-14,-12-15-9,7 3-8,6 5-14,-12-19-20,11 13-2,-11-13 1,0 0-1</inkml:trace>
  <inkml:trace contextRef="#ctx0" brushRef="#br0" timeOffset="13253.3252">20920 7686 60,'0'0'18,"0"0"-18,0 0-10,13 16-12,-13-16-5</inkml:trace>
  <inkml:trace contextRef="#ctx0" brushRef="#br0" timeOffset="13853.3852">21222 7884 32,'19'-12'28,"-13"-3"0,2 1-1,2 0-12,-12-5-7,5 5-2,-9-1-2,6 15 0,-12-20-1,12 20 0,-22-5 0,10 12-1,-3-1 1,3 7 0,1-2 0,4 5-2,1-4 2,4 2-2,5-3 1,-3-11-2,13 11 1,-13-11-1,19 4 1,-7-2 1,-12-2 1,18 5-1,-18-5 1,17 7 0,-17-7 0,27 6 0,-9-9-1,8-3 0,2-6-3,4-4 2,2-6-2,-1-2 2,-1-3-2,-6-2 1,-5 1-1,-6-1 1,-7 1 0,-5 2 0,-4 3 0,-4 3-1,0 4 2,-1 4-2,6 12 1,0 0 0,0 0 0,-11 23 1,8 2 1,1 11-1,-3 2 2,3 6-2,-3 0 1,3-3 0,1-5-1,0-4-1,5-8-2,-2-13-4,9 4-8,-11-15-22,0 0-1,1-14 0,-4 4 0</inkml:trace>
  <inkml:trace contextRef="#ctx0" brushRef="#br0" timeOffset="14108.4107">21353 7727 44,'16'-1'33,"7"1"-1,5-1 1,-5-11-17,18 15-2,-12-11-6,10 12-2,-11-4 0,4 10-1,-10 0-1,0 7 0,-6 3-1,-3 3 0,-4-2-1,-2 3-1,3-3-2,-10-21-5,25 31-20,-25-31-10,22 6-2,-22-6 0,23-18 1</inkml:trace>
  <inkml:trace contextRef="#ctx0" brushRef="#br0" timeOffset="14245.4244">21761 7631 59,'0'0'31,"-14"-2"-1,14 2-11,10 12-41,-10-12-4,0 0-5,18 3 0</inkml:trace>
  <inkml:trace contextRef="#ctx0" brushRef="#br0" timeOffset="14568.4567">21990 7866 41,'11'3'29,"5"3"1,-4-4-3,-6-13-14,11 5-4,-12-13-1,11 5 0,-11-9-3,5 1 0,-8-5-3,1 4 0,-5 1-1,0 4-1,-4 4 1,6 14-1,-20-9 1,8 15 0,-5 7 1,1 9 0,-5 4 0,3 5 0,-1 1 1,3 1-2,4-3-3,-1-9-12,15-2-21,-2-19 1,18 12-2,1-19 1</inkml:trace>
  <inkml:trace contextRef="#ctx0" brushRef="#br0" timeOffset="14889.4888">22240 7756 72,'-1'19'34,"-1"0"0,-3-2 0,6 6-26,-1-23-2,-4 18-3,4-18-2,14-2-1,-1-8 0,6-4-1,1-1 1,2-2 0,1 1-1,-2 4 2,-4 7 0,-1 9 2,-5 2 0,0 11 0,-4 1 0,1 4 0,-1 1-1,0-2-4,13 4-20,-20-25-14,23 18 0,-11-20-1,7-3-1</inkml:trace>
  <inkml:trace contextRef="#ctx0" brushRef="#br0" timeOffset="15214.5213">22782 7688 26,'0'0'30,"0"0"2,0 0 0,-13 5-11,-10-8-3,10 18-3,-12-8-6,11 11-2,-4-9-2,12 8 0,1-4-2,10 4 0,4-4 1,5 4-1,2-3 1,2 3-1,-2-2 1,0 0-2,-4-3 0,-2-1-1,-10-11-1,5 13-2,-5-13-1,-16-1-12,16 1-23,-28-5-1,10 3 0,-5-8 1</inkml:trace>
  <inkml:trace contextRef="#ctx0" brushRef="#br0" timeOffset="16544.6541">20358 8475 59,'0'0'34,"-11"11"1,11-11-1,23 11-19,-9-15-5,18 8-4,-3-7-1,10 5-2,0-6-1,3 0-3,-2 6-4,-8-11-25,3 5-5,-5-3-2,0-1 1</inkml:trace>
  <inkml:trace contextRef="#ctx0" brushRef="#br0" timeOffset="16896.6894">20674 8331 44,'0'0'31,"0"0"1,5 12 1,-5-12-19,26 9-3,-11-7-3,11 11 0,-6-7-3,6 7 0,-9-3-2,0 6 1,-9 0-2,-3 2 1,-11 0-1,-5 3-1,-8 2 0,-3 1-1,-3-1 1,0-2-3,5-1-1,-1-16-17,21-4-15,0 0-2,12-1 0,12-14 0</inkml:trace>
  <inkml:trace contextRef="#ctx0" brushRef="#br0" timeOffset="17520.7519">21288 8356 57,'0'0'36,"-8"22"-1,11 5 0,-6-6-19,17 24-5,-10-8-2,12 11-4,-6-5 0,7 2-3,-4-9 0,3-4-1,0-13 0,1-9 0,1-13 0,2-7 0,-1-12-1,1-6 2,-3-7-2,0-3 1,-3-2-1,-2 1 1,-4 4-1,-2 4 1,-3 8-2,-2 2-2,-1 21-5,-4-22-26,4 22-3,0 0-2,0 0 1</inkml:trace>
  <inkml:trace contextRef="#ctx0" brushRef="#br0" timeOffset="17780.7779">21663 8678 73,'-1'17'37,"4"8"-1,-5 0 1,8 11-26,-10-7-5,8 4-3,-4-5-1,5-4 0,0-3-3,-5-21-1,12 20-4,-12-20-12,6-12-18,-6 1-1,3-3-1,-7-3 1</inkml:trace>
  <inkml:trace contextRef="#ctx0" brushRef="#br0" timeOffset="17965.7964">21547 8680 66,'-4'-17'39,"4"17"-2,20-6 2,7 12-23,-6-12-5,18 7-7,6-1-4,5-12-12,11 7-26,-1-4 1,3-5 0,-4-5-1</inkml:trace>
  <inkml:trace contextRef="#ctx0" brushRef="#br0" timeOffset="18600.8597">22149 8457 62,'7'16'35,"0"4"0,-3-3-8,12 20-8,-17-13-6,15 12-6,-10-9-2,5 1-3,-4-10 0,-5-18-1,12 10 0,-12-10 0,17-26 0,-7 5 1,2-4-1,0-3 1,0 2-3,2-1 1,4 6-6,-10-4-26,14 8-4,-2-1-2,4 4 0</inkml:trace>
  <inkml:trace contextRef="#ctx0" brushRef="#br0" timeOffset="19028.9027">22564 8607 48,'0'0'31,"8"-15"2,-3 2 0,7 4-23,-13-12-2,11 8-1,-10-7-3,5 8 0,-9-1-2,4 13 0,-13-9 0,1 13-1,-7 2 1,0 10-1,-6 1 2,5 6-2,-4 0 1,9 1-1,0-2 0,9-3-1,6-4 0,0-15 1,22 7-1,-3-12 0,3-2 1,4 0 0,-3-2 1,1 3-1,-4 3 1,-2 4 0,-3 3-2,0 0 0,3 4-5,-7-16-18,10 7-14,-2-10 2,4-1-1,-2-6 0</inkml:trace>
  <inkml:trace contextRef="#ctx0" brushRef="#br0" timeOffset="19269.9268">22808 8499 61,'0'0'35,"-4"19"0,6 1-10,-2-20-8,-2 34-6,-5-18-2,9 6-5,-6-8-1,1 2-3,3-16 1,0 0 0,0 0 0,0 0-1,10-18 1,-2 3 1,5-2-2,1-1 1,7 2-2,-1-5-6,11 6-28,-8-1 0,6 5 0,-5-2-2</inkml:trace>
  <inkml:trace contextRef="#ctx0" brushRef="#br0" timeOffset="19428.9427">23080 8471 65,'1'15'36,"2"6"-1,-6-2 1,5 9-18,-9-11-7,11 8-6,-5-4-2,3-5-6,3-3-4,-5-13-19,0 0-11,12-25 2,2 5-1</inkml:trace>
  <inkml:trace contextRef="#ctx0" brushRef="#br0" timeOffset="19556.9555">23163 8300 61,'-16'-9'33,"2"9"-2,-2-4-6,16 4-39,-11 7-14,11-7-3,0 0-2</inkml:trace>
  <inkml:trace contextRef="#ctx0" brushRef="#br0" timeOffset="20201.0197">23402 8532 26,'0'0'25,"-1"-12"4,1 12 1,0-16-14,-8 0-4,8 16-2,-4-18 0,4 18-1,-12-3-2,12 3-1,-28 17-2,12 0-2,-9-2 1,6 5-3,-1-3 2,7-3-2,2-2 2,11-12-2,6 11 1,9-11 0,4-3 0,4 0 0,1 1 0,-1 2 1,-2 0-1,-1 2 0,-3-3 0,2 1 2,-3-6-2,3-4 1,2-3-2,1-4 1,0-4-1,0 1 2,-3-2-3,-2-1 1,-1 2 0,-2-1-1,-2 2 0,-1-2 1,-1 0-1,-3-2-1,0-1 1,-2 1 0,0 3 1,-3 4-1,-3 7 2,1 10 1,0 0 0,-12 21 2,2 7 0,2 12 1,-5 4-1,4 9-1,-2-2 1,5-1-3,0-6 0,6-6-2,2-9-1,2-12-3,5-5-1,-9-12-7,19-10-26,-18-3 0,0 1 0,-8-9 2</inkml:trace>
  <inkml:trace contextRef="#ctx0" brushRef="#br0" timeOffset="20464.0462">23478 8491 50,'-11'-14'35,"11"14"0,22-8 1,-4-7-10,17 17-15,-11-12-1,15 9-3,-6-5-1,5 4-2,-8 2-1,1 3-1,-6 2 1,1 4-1,-6 2 0,-5 6-2,-1 2 1,-4 0-2,-4-1 1,-1-1-2,0-1 0,-5-16-5,9 19-9,-9-19-21,4-12-1,0-5 0,4-3 0</inkml:trace>
  <inkml:trace contextRef="#ctx0" brushRef="#br0" timeOffset="20601.0598">23849 8305 78,'-12'-10'34,"12"10"-2,-14-13-2,14 13-42,0 0-16,0 0-4,13-4-1,-13 4 0</inkml:trace>
  <inkml:trace contextRef="#ctx0" brushRef="#br0" timeOffset="20977.0975">24025 8593 60,'22'1'34,"-5"-6"2,1-3-1,7 4-22,-12-14-3,10 6-3,-8-7-3,3 5 0,-8-4-2,1 1-1,-7-2 1,-1 2-2,-4 5 1,1 12-1,-13-15 1,0 12-1,-4 3 1,-1 5 0,-4 5 0,1 4 1,-2 3-1,4 4 0,2 0 0,6-1-2,7 1 1,4-5-5,17 4-21,-17-20-12,27 10-1,-9-14 3,4-2 0</inkml:trace>
  <inkml:trace contextRef="#ctx0" brushRef="#br0" timeOffset="21348.1344">24339 8431 92,'-3'14'37,"4"8"2,-4-4-2,1 4-26,-2-4-6,5 0-4,-2-3 0,1-15-3,4 15 3,-4-15-1,15-9 0,-5-2 2,3-6-2,2-1 2,1-2-3,2 1 3,-1 2-1,0 3-2,-2 7 2,-4 6 0,-11 1 0,15 14 1,-14 1-1,-1 2-1,-1 1 0,1 0-1,1-2-1,-1-16-3,12 24-16,-12-24-17,17 2-1,-17-2 2,18-19-1</inkml:trace>
  <inkml:trace contextRef="#ctx0" brushRef="#br0" timeOffset="22028.2026">24841 8363 38,'0'0'31,"0"0"1,0 0-1,0 0-9,-12 3-8,10 9-4,-17-7-3,8 6-2,-6-4-1,5 4 0,0-5-1,12-6-1,-10 11 0,10-11 0,0 0 0,21 13 0,-10-8 1,4 5 1,-4-3-1,3 9 1,-8-5-1,3 5-2,-8-1 0,-5 0-2,-7 0 1,-4-2-4,-1 6-7,-15-10-29,12-1 1,-6-9 1,9-4-1</inkml:trace>
  <inkml:trace contextRef="#ctx0" brushRef="#br0" timeOffset="25212.521">21514 9294 49,'0'0'34,"14"-14"0,-14 14 1,-3-24-21,3 24-4,-1-13-4,1 13-3,0 0-1,-16-9-1,16 9 0,-18-2-1,4 6 0,0 3 0,-5 6-1,-1 1 1,-1 7 1,-1 4 0,2 2 0,3 1 0,5 0 1,6-4-1,10-6 1,5-6-1,8-10 0,8-10-1,3-10-1,1-5 0,2-7 0,-3-3 0,-5-2 0,-3 1 1,-6 1-1,-5 3 0,-6 5 1,-3 2 0,-2 5 0,-4 1 0,-1 5 0,-1 1 0,8 11-1,-13-10 1,13 10 0,-12 14 1,7 4 0,1 7 0,0 8 0,2 7 2,-1 3 0,5 0-1,4-1-1,1-10-4,14 4-10,-4-19-21,9-10-2,-2-10-1,7-4-1</inkml:trace>
  <inkml:trace contextRef="#ctx0" brushRef="#br0" timeOffset="25557.5555">21763 9276 50,'-2'15'36,"-4"1"-1,2 2 1,-13-10-20,20 14-4,-11-10-5,10-1-3,-2-11-3,0 0 0,21-11-2,-5-2 0,0-4 0,2 0 0,-1-3 0,-1 3 0,-2 2 1,-14 15 0,17-14 1,-17 14 1,0 0 0,9 16 0,-6-3 0,3 6 0,-1-4 1,3 1-2,3 4-4,-11-20-24,14 23-9,-14-23 0,13 13-1</inkml:trace>
  <inkml:trace contextRef="#ctx0" brushRef="#br0" timeOffset="26105.6101">22115 9304 26,'0'0'32,"0"0"-1,0 0 2,0 0-17,0 0-2,0 0-4,0 0-3,0 0-2,19-5-2,-19 5 0,16-18-1,-16 18-1,18-19 0,-12 8 0,-6 11-1,15-20 0,-15 20 0,7-17 0,-7 17 0,2-13-1,-2 13 1,0 0-1,-20-10 0,8 11 1,-2 1-1,1 1 1,0 5-1,-2 1 2,3 3 0,-2 3 1,8 7 1,1-2 2,5 7 0,3-4 0,9 3-1,3-7 1,8-2-3,5-2-2,-4-21-19,11 7-19,-4-8 0,2-2-1,-7-4 0</inkml:trace>
  <inkml:trace contextRef="#ctx0" brushRef="#br0" timeOffset="27140.7138">22773 8938 51,'0'0'33,"-8"21"2,0 0-8,8 25-8,-16-11-6,13 20-4,-9-3-3,9 5-1,-2-7-2,2-9-3,7-4-4,-8-23-13,13 1-18,-9-15-2,11 2 2,-8-13-2</inkml:trace>
  <inkml:trace contextRef="#ctx0" brushRef="#br0" timeOffset="27523.7521">22643 9234 22,'25'-9'28,"-7"3"2,4 1-8,8 10-2,-10-9-6,12 14-2,-14-10-2,9 14-2,-11-8-2,4 9-1,-2-6 0,3 3-2,-3-5 1,5 2-2,-1-8 0,3 0-1,1-6 1,2-4-1,-5-3-1,0-3 1,-4-2 0,-5 1 0,-4-1 0,-5 1-1,-6 2 1,1 14-1,-22-12 1,2 13 0,-4 6-1,-5 4 0,-1 4-2,3-1-1,15 13-18,-4-12-15,13-5 0,3-10-2,13 13 2</inkml:trace>
  <inkml:trace contextRef="#ctx0" brushRef="#br0" timeOffset="28848.8846">23993 9032 31,'0'0'31,"10"-11"1,-10 11 0,0 0-13,6-18-5,-6 18-5,0 0-3,1-12-2,-1 12-2,-14-4-1,-1 5 0,-1 3 0,-5 1-1,-2 2 0,-1 3 0,-1 1 0,1 0 0,3 0 0,4 0-1,6 0 1,7 0 0,6 1-1,5-1 2,5 2 0,4 0 0,4 3 1,-2-3 0,3 6 1,-6-5-1,3 3 1,-10-5-1,1 3 0,-9-3-1,-4-1 1,-8 0-1,-4 0 0,-6 0-1,-5 0 0,-2 0-1,-2-5-3,11 8-17,-6-13-15,11-2 0,15 1-1,-10-18 1</inkml:trace>
  <inkml:trace contextRef="#ctx0" brushRef="#br0" timeOffset="29245.9243">24347 9036 49,'0'0'32,"-6"-12"0,6 12 0,0 0-20,-26-11-2,26 11-5,-26 1 0,11 5-1,-7-2-1,1 7 2,-4-2-2,4 10 2,-5-2-1,9 7 0,-1-4 0,10 8 0,5-1-2,9 1 1,6-4-1,8-1-1,5-6 0,6-6-2,3-3-2,-1-15-5,12 3-28,-13-11-3,-2 2 1,-7-7-1</inkml:trace>
  <inkml:trace contextRef="#ctx0" brushRef="#br0" timeOffset="29592.959">24518 9014 99,'0'0'37,"2"25"0,-2-25-10,-2 36-20,-3-12-2,4 5-2,-2-2-1,6-1 0,1-2-1,3-4 0,1-3 0,5-1 0,0-5 0,2-1-1,1-6 1,1 0-1,1-4 1,1 0-1,2-5 0,1-1 0,0 0-1,0-4-1,1 4-4,-10-11-9,2 12-22,-15 5-2,8-12 1,-8 12-1</inkml:trace>
  <inkml:trace contextRef="#ctx0" brushRef="#br0" timeOffset="29840.9838">24570 9195 70,'0'0'36,"8"-11"0,-8 11 0,19-1-23,-19 1-4,26-9-4,-11 6-3,3 0-1,1-1-2,-1-4-3,8 10-17,-9-10-16,1 1 2,-7-2-2,0 2 1</inkml:trace>
  <inkml:trace contextRef="#ctx0" brushRef="#br0" timeOffset="30125.0122">24514 9035 69,'0'0'36,"0"0"0,13-4 1,-1-7-22,15 15-5,-7-10-5,11 4-1,-1-2-1,6 0-2,0 3-5,-11-7-32,8 5-1,-6-6-1,-5 4 0</inkml:trace>
  <inkml:trace contextRef="#ctx0" brushRef="#br0" timeOffset="44377.4373">7635 15065 26,'22'5'23,"-22"-5"1,22-9-7,-7 13-1,-15-4-3,19 5-3,-19-5-2,17 7-1,-17-7-1,22 4-1,-10-8-1,8 5 0,-4-4-1,7 1 0,-5-1-1,5 2 0,-3-3 0,3 4-1,-2-2 0,1 0 0,2 1-1,1 0 0,2-2 1,2 2-1,1-1 1,2-1-1,1 1 0,0 1 0,1-2 1,2 3-1,-1-2 1,2 3-1,-1 0 1,1 1 0,1 0-1,1-1 1,0-1-1,1 0 1,-1 0-1,1 0 0,-1-2 0,1 2 0,-1 0 1,-2 0-1,-1 2 0,0 2 0,0-2 1,-1 2-1,2-2 0,2 1 1,0-1-1,1-1 0,3-1 1,2 2-1,1-1 0,3 1 1,-1-1-1,2 3 0,-2-1 0,2-1 1,1 2-1,0-2 0,0 0 0,3 0 0,2-1 0,3-1 1,3 0-1,4 0 0,1 0 1,1-1-1,3-1 1,0 1-1,2-1 0,-1 1 1,0-3 0,2 2-1,-1-3 1,4 0-1,1 1 0,2 1 1,0 0-1,1 1 0,0-1 1,1 3-1,0-1 0,-1 2 1,0-1 0,2 0 0,-1-2 0,1 1 0,0-3 0,0 4-1,-5-2 0,-2-1 0,-4 1 0,-5 2 0,-8 2 0,-7 1-2,-10 12-10,-11-9-23,-18 5 0,-13-11-1,-11 10-1</inkml:trace>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1-14T03:37:25.130"/>
    </inkml:context>
    <inkml:brush xml:id="br0">
      <inkml:brushProperty name="width" value="0.05292" units="cm"/>
      <inkml:brushProperty name="height" value="0.05292" units="cm"/>
      <inkml:brushProperty name="color" value="#FF0000"/>
    </inkml:brush>
  </inkml:definitions>
  <inkml:trace contextRef="#ctx0" brushRef="#br0">23168 7659 56,'4'-11'32,"-4"11"2,0 0-1,0 0-15,0 0-4,2 14-4,-2-14-4,-1 25-2,1-8 0,4 4-1,-2 0-1,3-1 0,-1 0-1,0-3 0,1-4-2,-5-13-2,10 24-9,-10-24-25,0 0 1,0 0-1,12-20 0</inkml:trace>
  <inkml:trace contextRef="#ctx0" brushRef="#br0" timeOffset="155.9688">23186 7491 88,'-8'-21'36,"4"10"0,-1-7-7,5 18-17,0 0-9,0 0-10,11-4-27,-11 4-1,15 14 0,-15-14-1</inkml:trace>
  <inkml:trace contextRef="#ctx0" brushRef="#br0" timeOffset="471.9056">23346 7687 45,'4'23'33,"-3"2"1,0 1 0,-1-11-13,6 14-7,-12-17-5,9 4-5,-3-16-2,0 0-1,21-10-1,-6-7 1,4-2-1,0-3 0,1 3 0,-1 0 1,-4 7 0,0 10 2,-15 2-1,18 11 1,-13 1 1,2 5-1,-1-1 0,5 1-1,-1-4-2,2-12-9,6 3-26,-2-9-2,9-2 0,-2-8-1</inkml:trace>
  <inkml:trace contextRef="#ctx0" brushRef="#br0" timeOffset="1908.6182">24058 7504 59,'2'-17'31,"-2"17"1,5-13-6,-11-3-6,6 16-6,-1-11-4,1 11-2,0 0-2,0 0-1,-3 19-2,5 0 0,-5 1-2,3 8 0,0 1 0,-1 6 0,-2 1-1,0 0 0,-1-2 0,-1-2 0,2-4 0,-2-5 0,-1-4 0,2-4 0,4-15 1,-2 14-2,2-14 1,0 0 0,19-8 0,-1-2 0,6-3 0,4 3 0,2-4 0,4 6 2,-1 3-1,0 4 1,-3 3 0,-6 4 0,-6 3 0,-3 1 0,-4-1 0,-11-9-1,13 15-1,-13-15-2,13 14-14,-13-14-22,0 0 0,12-10-2,-12 10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B08B9-5A04-4044-A9CF-26E362CC3E14}" type="datetimeFigureOut">
              <a:rPr lang="en-US" smtClean="0"/>
              <a:t>11/18/2013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103C0-EBBE-4BAB-A1C2-03F8CB28150C}" type="slidenum">
              <a:rPr lang="en-US" smtClean="0"/>
              <a:t>‹#›</a:t>
            </a:fld>
            <a:endParaRPr lang="en-US"/>
          </a:p>
        </p:txBody>
      </p:sp>
    </p:spTree>
    <p:extLst>
      <p:ext uri="{BB962C8B-B14F-4D97-AF65-F5344CB8AC3E}">
        <p14:creationId xmlns:p14="http://schemas.microsoft.com/office/powerpoint/2010/main" val="113632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140F0-6BC0-421F-9306-01536ECCAED1}" type="datetime1">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F7FCE-1783-4B63-A82C-59E497F7C45B}" type="datetime1">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92246-F58C-4374-ABA5-90053DE3E8C8}" type="datetime1">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83DBA-5D1B-4415-A8CE-338D0ED90773}" type="datetime1">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3F363-290E-4DF9-BD7A-CE62FF12CF25}" type="datetime1">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D450A-8402-44BF-94A2-596E4CEA1F6E}" type="datetime1">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2975-41C6-4CF5-8E03-D50D7DFFA44C}" type="datetime1">
              <a:rPr lang="en-US" smtClean="0"/>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D80EC-31B9-42B3-885C-D143F00884D2}" type="datetime1">
              <a:rPr lang="en-US" smtClean="0"/>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3FBC2-8007-4017-A337-BA34FA296883}" type="datetime1">
              <a:rPr lang="en-US" smtClean="0"/>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E63B3-D1FC-4201-8CBF-250AB7A26C94}" type="datetime1">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568D9-2766-4374-A58E-D2335A29F043}" type="datetime1">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4B788-E129-4690-8866-8AA07AA319D8}" type="datetime1">
              <a:rPr lang="en-US" smtClean="0"/>
              <a:t>11/18/2013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F5A61-C4AC-4D13-AD51-6DAD4D1A66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png"/><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10" Type="http://schemas.openxmlformats.org/officeDocument/2006/relationships/image" Target="../media/image4.emf"/><Relationship Id="rId4" Type="http://schemas.openxmlformats.org/officeDocument/2006/relationships/image" Target="../media/image1.wmf"/><Relationship Id="rId9" Type="http://schemas.openxmlformats.org/officeDocument/2006/relationships/customXml" Target="../ink/ink1.xm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5.png"/><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customXml" Target="../ink/ink3.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7.bin"/><Relationship Id="rId7" Type="http://schemas.openxmlformats.org/officeDocument/2006/relationships/customXml" Target="../ink/ink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19.emf"/><Relationship Id="rId4" Type="http://schemas.openxmlformats.org/officeDocument/2006/relationships/customXml" Target="../ink/ink6.xml"/></Relationships>
</file>

<file path=ppt/slides/_rels/slide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customXml" Target="../ink/ink9.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600200"/>
            <a:ext cx="5715000" cy="1569660"/>
          </a:xfrm>
          <a:prstGeom prst="rect">
            <a:avLst/>
          </a:prstGeom>
          <a:noFill/>
        </p:spPr>
        <p:txBody>
          <a:bodyPr wrap="square" rtlCol="0">
            <a:spAutoFit/>
          </a:bodyPr>
          <a:lstStyle/>
          <a:p>
            <a:pPr algn="ctr"/>
            <a:r>
              <a:rPr lang="en-US" sz="4800" b="1" dirty="0" smtClean="0"/>
              <a:t>EE130/230A Discussion 12</a:t>
            </a:r>
            <a:endParaRPr lang="en-US" sz="4800" b="1" dirty="0"/>
          </a:p>
        </p:txBody>
      </p:sp>
      <p:sp>
        <p:nvSpPr>
          <p:cNvPr id="5" name="TextBox 4"/>
          <p:cNvSpPr txBox="1"/>
          <p:nvPr/>
        </p:nvSpPr>
        <p:spPr>
          <a:xfrm>
            <a:off x="2590800" y="4114800"/>
            <a:ext cx="3733800" cy="584775"/>
          </a:xfrm>
          <a:prstGeom prst="rect">
            <a:avLst/>
          </a:prstGeom>
          <a:noFill/>
        </p:spPr>
        <p:txBody>
          <a:bodyPr wrap="square" rtlCol="0">
            <a:spAutoFit/>
          </a:bodyPr>
          <a:lstStyle/>
          <a:p>
            <a:pPr algn="ctr"/>
            <a:r>
              <a:rPr lang="en-US" sz="3200" b="1" dirty="0" err="1" smtClean="0"/>
              <a:t>Peng</a:t>
            </a:r>
            <a:r>
              <a:rPr lang="en-US" sz="3200" b="1" dirty="0" smtClean="0"/>
              <a:t> </a:t>
            </a:r>
            <a:r>
              <a:rPr lang="en-US" sz="3200" b="1" dirty="0" err="1" smtClean="0"/>
              <a:t>Zheng</a:t>
            </a:r>
            <a:endParaRPr lang="en-US" sz="3200" b="1" dirty="0"/>
          </a:p>
        </p:txBody>
      </p:sp>
      <p:sp>
        <p:nvSpPr>
          <p:cNvPr id="2" name="Slide Number Placeholder 1"/>
          <p:cNvSpPr>
            <a:spLocks noGrp="1"/>
          </p:cNvSpPr>
          <p:nvPr>
            <p:ph type="sldNum" sz="quarter" idx="12"/>
          </p:nvPr>
        </p:nvSpPr>
        <p:spPr/>
        <p:txBody>
          <a:bodyPr/>
          <a:lstStyle/>
          <a:p>
            <a:fld id="{DA4F5A61-C4AC-4D13-AD51-6DAD4D1A66D8}"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1219200" y="1295400"/>
            <a:ext cx="7075488" cy="2535238"/>
            <a:chOff x="210" y="1984"/>
            <a:chExt cx="4457" cy="1597"/>
          </a:xfrm>
        </p:grpSpPr>
        <p:sp>
          <p:nvSpPr>
            <p:cNvPr id="20509" name="Rectangle 3" descr="Wide upward diagonal"/>
            <p:cNvSpPr>
              <a:spLocks noChangeArrowheads="1"/>
            </p:cNvSpPr>
            <p:nvPr/>
          </p:nvSpPr>
          <p:spPr bwMode="auto">
            <a:xfrm>
              <a:off x="1664" y="2778"/>
              <a:ext cx="994" cy="328"/>
            </a:xfrm>
            <a:prstGeom prst="rect">
              <a:avLst/>
            </a:prstGeom>
            <a:pattFill prst="wdUpDiag">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p>
          </p:txBody>
        </p:sp>
        <p:sp>
          <p:nvSpPr>
            <p:cNvPr id="19487" name="Rectangle 4"/>
            <p:cNvSpPr>
              <a:spLocks noChangeArrowheads="1"/>
            </p:cNvSpPr>
            <p:nvPr/>
          </p:nvSpPr>
          <p:spPr bwMode="auto">
            <a:xfrm>
              <a:off x="210" y="1984"/>
              <a:ext cx="809" cy="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2000" dirty="0">
                  <a:latin typeface="+mj-lt"/>
                  <a:ea typeface="+mn-ea"/>
                </a:rPr>
                <a:t>depletion</a:t>
              </a:r>
            </a:p>
            <a:p>
              <a:pPr>
                <a:defRPr/>
              </a:pPr>
              <a:r>
                <a:rPr lang="en-US" sz="2000" dirty="0">
                  <a:latin typeface="+mj-lt"/>
                  <a:ea typeface="+mn-ea"/>
                </a:rPr>
                <a:t>charge</a:t>
              </a:r>
            </a:p>
            <a:p>
              <a:pPr>
                <a:defRPr/>
              </a:pPr>
              <a:r>
                <a:rPr lang="en-US" sz="2000" dirty="0">
                  <a:latin typeface="+mj-lt"/>
                  <a:ea typeface="+mn-ea"/>
                </a:rPr>
                <a:t>supported</a:t>
              </a:r>
            </a:p>
            <a:p>
              <a:pPr>
                <a:defRPr/>
              </a:pPr>
              <a:r>
                <a:rPr lang="en-US" sz="2000" dirty="0">
                  <a:latin typeface="+mj-lt"/>
                  <a:ea typeface="+mn-ea"/>
                </a:rPr>
                <a:t>by gate</a:t>
              </a:r>
            </a:p>
            <a:p>
              <a:pPr>
                <a:defRPr/>
              </a:pPr>
              <a:r>
                <a:rPr lang="en-US" sz="2000" dirty="0">
                  <a:latin typeface="+mj-lt"/>
                  <a:ea typeface="+mn-ea"/>
                </a:rPr>
                <a:t>(simplified</a:t>
              </a:r>
            </a:p>
            <a:p>
              <a:pPr>
                <a:defRPr/>
              </a:pPr>
              <a:r>
                <a:rPr lang="en-US" sz="2000" dirty="0">
                  <a:latin typeface="+mj-lt"/>
                  <a:ea typeface="+mn-ea"/>
                </a:rPr>
                <a:t>analysis)</a:t>
              </a:r>
            </a:p>
          </p:txBody>
        </p:sp>
        <p:sp>
          <p:nvSpPr>
            <p:cNvPr id="23582" name="Line 5"/>
            <p:cNvSpPr>
              <a:spLocks noChangeShapeType="1"/>
            </p:cNvSpPr>
            <p:nvPr/>
          </p:nvSpPr>
          <p:spPr bwMode="auto">
            <a:xfrm>
              <a:off x="1056" y="2784"/>
              <a:ext cx="240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Arc 6"/>
            <p:cNvSpPr>
              <a:spLocks/>
            </p:cNvSpPr>
            <p:nvPr/>
          </p:nvSpPr>
          <p:spPr bwMode="auto">
            <a:xfrm>
              <a:off x="2646" y="2784"/>
              <a:ext cx="201" cy="275"/>
            </a:xfrm>
            <a:custGeom>
              <a:avLst/>
              <a:gdLst>
                <a:gd name="T0" fmla="*/ 0 w 21819"/>
                <a:gd name="T1" fmla="*/ 0 h 21678"/>
                <a:gd name="T2" fmla="*/ 0 w 21819"/>
                <a:gd name="T3" fmla="*/ 0 h 21678"/>
                <a:gd name="T4" fmla="*/ 0 w 21819"/>
                <a:gd name="T5" fmla="*/ 0 h 21678"/>
                <a:gd name="T6" fmla="*/ 0 60000 65536"/>
                <a:gd name="T7" fmla="*/ 0 60000 65536"/>
                <a:gd name="T8" fmla="*/ 0 60000 65536"/>
              </a:gdLst>
              <a:ahLst/>
              <a:cxnLst>
                <a:cxn ang="T6">
                  <a:pos x="T0" y="T1"/>
                </a:cxn>
                <a:cxn ang="T7">
                  <a:pos x="T2" y="T3"/>
                </a:cxn>
                <a:cxn ang="T8">
                  <a:pos x="T4" y="T5"/>
                </a:cxn>
              </a:cxnLst>
              <a:rect l="0" t="0" r="r" b="b"/>
              <a:pathLst>
                <a:path w="21819" h="21678" fill="none" extrusionOk="0">
                  <a:moveTo>
                    <a:pt x="21818" y="21676"/>
                  </a:moveTo>
                  <a:cubicBezTo>
                    <a:pt x="21746" y="21677"/>
                    <a:pt x="21673" y="21677"/>
                    <a:pt x="21600" y="21678"/>
                  </a:cubicBezTo>
                  <a:cubicBezTo>
                    <a:pt x="9670" y="21678"/>
                    <a:pt x="0" y="12007"/>
                    <a:pt x="0" y="78"/>
                  </a:cubicBezTo>
                  <a:cubicBezTo>
                    <a:pt x="-1" y="52"/>
                    <a:pt x="0" y="26"/>
                    <a:pt x="0" y="0"/>
                  </a:cubicBezTo>
                </a:path>
                <a:path w="21819" h="21678" stroke="0" extrusionOk="0">
                  <a:moveTo>
                    <a:pt x="21818" y="21676"/>
                  </a:moveTo>
                  <a:cubicBezTo>
                    <a:pt x="21746" y="21677"/>
                    <a:pt x="21673" y="21677"/>
                    <a:pt x="21600" y="21678"/>
                  </a:cubicBezTo>
                  <a:cubicBezTo>
                    <a:pt x="9670" y="21678"/>
                    <a:pt x="0" y="12007"/>
                    <a:pt x="0" y="78"/>
                  </a:cubicBezTo>
                  <a:cubicBezTo>
                    <a:pt x="-1" y="52"/>
                    <a:pt x="0" y="26"/>
                    <a:pt x="0" y="0"/>
                  </a:cubicBezTo>
                  <a:lnTo>
                    <a:pt x="21600" y="78"/>
                  </a:lnTo>
                  <a:lnTo>
                    <a:pt x="21818" y="21676"/>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4" name="Line 7"/>
            <p:cNvSpPr>
              <a:spLocks noChangeShapeType="1"/>
            </p:cNvSpPr>
            <p:nvPr/>
          </p:nvSpPr>
          <p:spPr bwMode="auto">
            <a:xfrm>
              <a:off x="2848" y="3058"/>
              <a:ext cx="609"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5" name="Arc 8"/>
            <p:cNvSpPr>
              <a:spLocks/>
            </p:cNvSpPr>
            <p:nvPr/>
          </p:nvSpPr>
          <p:spPr bwMode="auto">
            <a:xfrm>
              <a:off x="1597" y="3098"/>
              <a:ext cx="305" cy="313"/>
            </a:xfrm>
            <a:custGeom>
              <a:avLst/>
              <a:gdLst>
                <a:gd name="T0" fmla="*/ 0 w 21600"/>
                <a:gd name="T1" fmla="*/ 0 h 21543"/>
                <a:gd name="T2" fmla="*/ 0 w 21600"/>
                <a:gd name="T3" fmla="*/ 0 h 21543"/>
                <a:gd name="T4" fmla="*/ 0 w 21600"/>
                <a:gd name="T5" fmla="*/ 0 h 21543"/>
                <a:gd name="T6" fmla="*/ 0 60000 65536"/>
                <a:gd name="T7" fmla="*/ 0 60000 65536"/>
                <a:gd name="T8" fmla="*/ 0 60000 65536"/>
              </a:gdLst>
              <a:ahLst/>
              <a:cxnLst>
                <a:cxn ang="T6">
                  <a:pos x="T0" y="T1"/>
                </a:cxn>
                <a:cxn ang="T7">
                  <a:pos x="T2" y="T3"/>
                </a:cxn>
                <a:cxn ang="T8">
                  <a:pos x="T4" y="T5"/>
                </a:cxn>
              </a:cxnLst>
              <a:rect l="0" t="0" r="r" b="b"/>
              <a:pathLst>
                <a:path w="21600" h="21543" fill="none" extrusionOk="0">
                  <a:moveTo>
                    <a:pt x="21600" y="0"/>
                  </a:moveTo>
                  <a:cubicBezTo>
                    <a:pt x="21600" y="11323"/>
                    <a:pt x="12855" y="20725"/>
                    <a:pt x="1561" y="21543"/>
                  </a:cubicBezTo>
                </a:path>
                <a:path w="21600" h="21543" stroke="0" extrusionOk="0">
                  <a:moveTo>
                    <a:pt x="21600" y="0"/>
                  </a:moveTo>
                  <a:cubicBezTo>
                    <a:pt x="21600" y="11323"/>
                    <a:pt x="12855" y="20725"/>
                    <a:pt x="1561" y="21543"/>
                  </a:cubicBezTo>
                  <a:lnTo>
                    <a:pt x="0" y="0"/>
                  </a:lnTo>
                  <a:lnTo>
                    <a:pt x="21600" y="0"/>
                  </a:lnTo>
                  <a:close/>
                </a:path>
              </a:pathLst>
            </a:custGeom>
            <a:noFill/>
            <a:ln w="19050" cap="rnd">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6" name="Line 9"/>
            <p:cNvSpPr>
              <a:spLocks noChangeShapeType="1"/>
            </p:cNvSpPr>
            <p:nvPr/>
          </p:nvSpPr>
          <p:spPr bwMode="auto">
            <a:xfrm flipH="1">
              <a:off x="1089" y="3412"/>
              <a:ext cx="542" cy="0"/>
            </a:xfrm>
            <a:prstGeom prst="line">
              <a:avLst/>
            </a:prstGeom>
            <a:noFill/>
            <a:ln w="1905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87" name="Group 10"/>
            <p:cNvGrpSpPr>
              <a:grpSpLocks/>
            </p:cNvGrpSpPr>
            <p:nvPr/>
          </p:nvGrpSpPr>
          <p:grpSpPr bwMode="auto">
            <a:xfrm>
              <a:off x="2409" y="3098"/>
              <a:ext cx="811" cy="314"/>
              <a:chOff x="2477" y="3360"/>
              <a:chExt cx="811" cy="314"/>
            </a:xfrm>
          </p:grpSpPr>
          <p:sp>
            <p:nvSpPr>
              <p:cNvPr id="23601" name="Arc 11"/>
              <p:cNvSpPr>
                <a:spLocks/>
              </p:cNvSpPr>
              <p:nvPr/>
            </p:nvSpPr>
            <p:spPr bwMode="auto">
              <a:xfrm>
                <a:off x="2477" y="3360"/>
                <a:ext cx="305" cy="313"/>
              </a:xfrm>
              <a:custGeom>
                <a:avLst/>
                <a:gdLst>
                  <a:gd name="T0" fmla="*/ 0 w 21600"/>
                  <a:gd name="T1" fmla="*/ 0 h 21533"/>
                  <a:gd name="T2" fmla="*/ 0 w 21600"/>
                  <a:gd name="T3" fmla="*/ 0 h 21533"/>
                  <a:gd name="T4" fmla="*/ 0 w 21600"/>
                  <a:gd name="T5" fmla="*/ 0 h 21533"/>
                  <a:gd name="T6" fmla="*/ 0 60000 65536"/>
                  <a:gd name="T7" fmla="*/ 0 60000 65536"/>
                  <a:gd name="T8" fmla="*/ 0 60000 65536"/>
                </a:gdLst>
                <a:ahLst/>
                <a:cxnLst>
                  <a:cxn ang="T6">
                    <a:pos x="T0" y="T1"/>
                  </a:cxn>
                  <a:cxn ang="T7">
                    <a:pos x="T2" y="T3"/>
                  </a:cxn>
                  <a:cxn ang="T8">
                    <a:pos x="T4" y="T5"/>
                  </a:cxn>
                </a:cxnLst>
                <a:rect l="0" t="0" r="r" b="b"/>
                <a:pathLst>
                  <a:path w="21600" h="21533" fill="none" extrusionOk="0">
                    <a:moveTo>
                      <a:pt x="19897" y="21532"/>
                    </a:moveTo>
                    <a:cubicBezTo>
                      <a:pt x="8663" y="20644"/>
                      <a:pt x="0" y="11268"/>
                      <a:pt x="0" y="0"/>
                    </a:cubicBezTo>
                  </a:path>
                  <a:path w="21600" h="21533" stroke="0" extrusionOk="0">
                    <a:moveTo>
                      <a:pt x="19897" y="21532"/>
                    </a:moveTo>
                    <a:cubicBezTo>
                      <a:pt x="8663" y="20644"/>
                      <a:pt x="0" y="11268"/>
                      <a:pt x="0" y="0"/>
                    </a:cubicBezTo>
                    <a:lnTo>
                      <a:pt x="21600" y="0"/>
                    </a:lnTo>
                    <a:lnTo>
                      <a:pt x="19897" y="21532"/>
                    </a:lnTo>
                    <a:close/>
                  </a:path>
                </a:pathLst>
              </a:custGeom>
              <a:noFill/>
              <a:ln w="19050" cap="rnd">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2" name="Line 12"/>
              <p:cNvSpPr>
                <a:spLocks noChangeShapeType="1"/>
              </p:cNvSpPr>
              <p:nvPr/>
            </p:nvSpPr>
            <p:spPr bwMode="auto">
              <a:xfrm>
                <a:off x="2747" y="3674"/>
                <a:ext cx="541" cy="0"/>
              </a:xfrm>
              <a:prstGeom prst="line">
                <a:avLst/>
              </a:prstGeom>
              <a:noFill/>
              <a:ln w="1905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94" name="Rectangle 13"/>
            <p:cNvSpPr>
              <a:spLocks noChangeArrowheads="1"/>
            </p:cNvSpPr>
            <p:nvPr/>
          </p:nvSpPr>
          <p:spPr bwMode="auto">
            <a:xfrm>
              <a:off x="1218" y="2815"/>
              <a:ext cx="2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2400" dirty="0">
                  <a:latin typeface="+mj-lt"/>
                  <a:ea typeface="+mn-ea"/>
                </a:rPr>
                <a:t>n</a:t>
              </a:r>
              <a:r>
                <a:rPr lang="en-US" sz="2400" i="1" baseline="30000" dirty="0">
                  <a:latin typeface="+mj-lt"/>
                  <a:ea typeface="+mn-ea"/>
                </a:rPr>
                <a:t>+</a:t>
              </a:r>
            </a:p>
          </p:txBody>
        </p:sp>
        <p:sp>
          <p:nvSpPr>
            <p:cNvPr id="19495" name="Rectangle 14"/>
            <p:cNvSpPr>
              <a:spLocks noChangeArrowheads="1"/>
            </p:cNvSpPr>
            <p:nvPr/>
          </p:nvSpPr>
          <p:spPr bwMode="auto">
            <a:xfrm>
              <a:off x="2908" y="2810"/>
              <a:ext cx="2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2400" dirty="0">
                  <a:latin typeface="+mj-lt"/>
                  <a:ea typeface="+mn-ea"/>
                </a:rPr>
                <a:t>n</a:t>
              </a:r>
              <a:r>
                <a:rPr lang="en-US" sz="2400" i="1" baseline="30000" dirty="0">
                  <a:latin typeface="+mj-lt"/>
                  <a:ea typeface="+mn-ea"/>
                </a:rPr>
                <a:t>+</a:t>
              </a:r>
            </a:p>
          </p:txBody>
        </p:sp>
        <p:sp>
          <p:nvSpPr>
            <p:cNvPr id="23590" name="Arc 15"/>
            <p:cNvSpPr>
              <a:spLocks/>
            </p:cNvSpPr>
            <p:nvPr/>
          </p:nvSpPr>
          <p:spPr bwMode="auto">
            <a:xfrm>
              <a:off x="1462" y="2783"/>
              <a:ext cx="203" cy="276"/>
            </a:xfrm>
            <a:custGeom>
              <a:avLst/>
              <a:gdLst>
                <a:gd name="T0" fmla="*/ 0 w 22038"/>
                <a:gd name="T1" fmla="*/ 0 h 21679"/>
                <a:gd name="T2" fmla="*/ 0 w 22038"/>
                <a:gd name="T3" fmla="*/ 0 h 21679"/>
                <a:gd name="T4" fmla="*/ 0 w 22038"/>
                <a:gd name="T5" fmla="*/ 0 h 21679"/>
                <a:gd name="T6" fmla="*/ 0 60000 65536"/>
                <a:gd name="T7" fmla="*/ 0 60000 65536"/>
                <a:gd name="T8" fmla="*/ 0 60000 65536"/>
              </a:gdLst>
              <a:ahLst/>
              <a:cxnLst>
                <a:cxn ang="T6">
                  <a:pos x="T0" y="T1"/>
                </a:cxn>
                <a:cxn ang="T7">
                  <a:pos x="T2" y="T3"/>
                </a:cxn>
                <a:cxn ang="T8">
                  <a:pos x="T4" y="T5"/>
                </a:cxn>
              </a:cxnLst>
              <a:rect l="0" t="0" r="r" b="b"/>
              <a:pathLst>
                <a:path w="22038" h="21679" fill="none" extrusionOk="0">
                  <a:moveTo>
                    <a:pt x="22037" y="0"/>
                  </a:moveTo>
                  <a:cubicBezTo>
                    <a:pt x="22037" y="26"/>
                    <a:pt x="22038" y="52"/>
                    <a:pt x="22038" y="79"/>
                  </a:cubicBezTo>
                  <a:cubicBezTo>
                    <a:pt x="22038" y="12008"/>
                    <a:pt x="12367" y="21679"/>
                    <a:pt x="438" y="21679"/>
                  </a:cubicBezTo>
                  <a:cubicBezTo>
                    <a:pt x="291" y="21679"/>
                    <a:pt x="145" y="21677"/>
                    <a:pt x="0" y="21674"/>
                  </a:cubicBezTo>
                </a:path>
                <a:path w="22038" h="21679" stroke="0" extrusionOk="0">
                  <a:moveTo>
                    <a:pt x="22037" y="0"/>
                  </a:moveTo>
                  <a:cubicBezTo>
                    <a:pt x="22037" y="26"/>
                    <a:pt x="22038" y="52"/>
                    <a:pt x="22038" y="79"/>
                  </a:cubicBezTo>
                  <a:cubicBezTo>
                    <a:pt x="22038" y="12008"/>
                    <a:pt x="12367" y="21679"/>
                    <a:pt x="438" y="21679"/>
                  </a:cubicBezTo>
                  <a:cubicBezTo>
                    <a:pt x="291" y="21679"/>
                    <a:pt x="145" y="21677"/>
                    <a:pt x="0" y="21674"/>
                  </a:cubicBezTo>
                  <a:lnTo>
                    <a:pt x="438" y="79"/>
                  </a:lnTo>
                  <a:lnTo>
                    <a:pt x="22037"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1" name="Line 16"/>
            <p:cNvSpPr>
              <a:spLocks noChangeShapeType="1"/>
            </p:cNvSpPr>
            <p:nvPr/>
          </p:nvSpPr>
          <p:spPr bwMode="auto">
            <a:xfrm flipH="1">
              <a:off x="1036" y="3050"/>
              <a:ext cx="47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2" name="Line 17"/>
            <p:cNvSpPr>
              <a:spLocks noChangeShapeType="1"/>
            </p:cNvSpPr>
            <p:nvPr/>
          </p:nvSpPr>
          <p:spPr bwMode="auto">
            <a:xfrm>
              <a:off x="1664" y="2666"/>
              <a:ext cx="98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3" name="Line 18"/>
            <p:cNvSpPr>
              <a:spLocks noChangeShapeType="1"/>
            </p:cNvSpPr>
            <p:nvPr/>
          </p:nvSpPr>
          <p:spPr bwMode="auto">
            <a:xfrm flipV="1">
              <a:off x="2140" y="2426"/>
              <a:ext cx="0" cy="24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3" name="Oval 19"/>
            <p:cNvSpPr>
              <a:spLocks noChangeArrowheads="1"/>
            </p:cNvSpPr>
            <p:nvPr/>
          </p:nvSpPr>
          <p:spPr bwMode="auto">
            <a:xfrm>
              <a:off x="2096" y="2622"/>
              <a:ext cx="88" cy="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p>
          </p:txBody>
        </p:sp>
        <p:sp>
          <p:nvSpPr>
            <p:cNvPr id="19501" name="Rectangle 20"/>
            <p:cNvSpPr>
              <a:spLocks noChangeArrowheads="1"/>
            </p:cNvSpPr>
            <p:nvPr/>
          </p:nvSpPr>
          <p:spPr bwMode="auto">
            <a:xfrm>
              <a:off x="2130" y="2301"/>
              <a:ext cx="27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2000" dirty="0">
                  <a:latin typeface="+mj-lt"/>
                  <a:ea typeface="+mn-ea"/>
                </a:rPr>
                <a:t>V</a:t>
              </a:r>
              <a:r>
                <a:rPr lang="en-US" sz="2000" i="1" baseline="-25000" dirty="0">
                  <a:latin typeface="+mj-lt"/>
                  <a:ea typeface="+mn-ea"/>
                </a:rPr>
                <a:t>G</a:t>
              </a:r>
            </a:p>
          </p:txBody>
        </p:sp>
        <p:sp>
          <p:nvSpPr>
            <p:cNvPr id="19502" name="Rectangle 21"/>
            <p:cNvSpPr>
              <a:spLocks noChangeArrowheads="1"/>
            </p:cNvSpPr>
            <p:nvPr/>
          </p:nvSpPr>
          <p:spPr bwMode="auto">
            <a:xfrm>
              <a:off x="2044" y="3290"/>
              <a:ext cx="2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2400" dirty="0">
                  <a:latin typeface="+mj-lt"/>
                  <a:ea typeface="+mn-ea"/>
                </a:rPr>
                <a:t>p</a:t>
              </a:r>
            </a:p>
          </p:txBody>
        </p:sp>
        <p:sp>
          <p:nvSpPr>
            <p:cNvPr id="19503" name="Rectangle 22"/>
            <p:cNvSpPr>
              <a:spLocks noChangeArrowheads="1"/>
            </p:cNvSpPr>
            <p:nvPr/>
          </p:nvSpPr>
          <p:spPr bwMode="auto">
            <a:xfrm>
              <a:off x="3378" y="3232"/>
              <a:ext cx="1289"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2200" i="1">
                  <a:latin typeface="+mj-lt"/>
                  <a:ea typeface="+mn-ea"/>
                </a:rPr>
                <a:t>depletion region</a:t>
              </a:r>
            </a:p>
          </p:txBody>
        </p:sp>
        <p:sp>
          <p:nvSpPr>
            <p:cNvPr id="23598" name="Line 23"/>
            <p:cNvSpPr>
              <a:spLocks noChangeShapeType="1"/>
            </p:cNvSpPr>
            <p:nvPr/>
          </p:nvSpPr>
          <p:spPr bwMode="auto">
            <a:xfrm flipH="1" flipV="1">
              <a:off x="3004" y="3242"/>
              <a:ext cx="384" cy="96"/>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9" name="AutoShape 24"/>
            <p:cNvSpPr>
              <a:spLocks noChangeArrowheads="1"/>
            </p:cNvSpPr>
            <p:nvPr/>
          </p:nvSpPr>
          <p:spPr bwMode="auto">
            <a:xfrm rot="10800000" flipH="1" flipV="1">
              <a:off x="1676" y="2796"/>
              <a:ext cx="976" cy="29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3 w 21600"/>
                <a:gd name="T13" fmla="*/ 4479 h 21600"/>
                <a:gd name="T14" fmla="*/ 17107 w 21600"/>
                <a:gd name="T15" fmla="*/ 17121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0" name="Line 25"/>
            <p:cNvSpPr>
              <a:spLocks noChangeShapeType="1"/>
            </p:cNvSpPr>
            <p:nvPr/>
          </p:nvSpPr>
          <p:spPr bwMode="auto">
            <a:xfrm>
              <a:off x="900" y="2298"/>
              <a:ext cx="1040" cy="584"/>
            </a:xfrm>
            <a:prstGeom prst="line">
              <a:avLst/>
            </a:prstGeom>
            <a:noFill/>
            <a:ln w="1905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61" name="Rectangle 26"/>
          <p:cNvSpPr>
            <a:spLocks noChangeArrowheads="1"/>
          </p:cNvSpPr>
          <p:nvPr/>
        </p:nvSpPr>
        <p:spPr bwMode="auto">
          <a:xfrm>
            <a:off x="914400" y="4267200"/>
            <a:ext cx="11557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2400" b="1" u="sng" dirty="0">
                <a:latin typeface="+mj-lt"/>
                <a:ea typeface="+mn-ea"/>
              </a:rPr>
              <a:t>Large </a:t>
            </a:r>
            <a:r>
              <a:rPr lang="en-US" sz="2400" b="1" i="1" u="sng" dirty="0">
                <a:latin typeface="+mj-lt"/>
                <a:ea typeface="+mn-ea"/>
              </a:rPr>
              <a:t>L</a:t>
            </a:r>
            <a:r>
              <a:rPr lang="en-US" sz="2400" b="1" dirty="0">
                <a:latin typeface="+mj-lt"/>
                <a:ea typeface="+mn-ea"/>
              </a:rPr>
              <a:t>:</a:t>
            </a:r>
          </a:p>
        </p:txBody>
      </p:sp>
      <p:sp>
        <p:nvSpPr>
          <p:cNvPr id="20484" name="Rectangle 27"/>
          <p:cNvSpPr>
            <a:spLocks noChangeArrowheads="1"/>
          </p:cNvSpPr>
          <p:nvPr/>
        </p:nvSpPr>
        <p:spPr bwMode="auto">
          <a:xfrm>
            <a:off x="1295400" y="4876800"/>
            <a:ext cx="2425700" cy="21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p>
        </p:txBody>
      </p:sp>
      <p:sp>
        <p:nvSpPr>
          <p:cNvPr id="23557" name="AutoShape 28"/>
          <p:cNvSpPr>
            <a:spLocks noChangeArrowheads="1"/>
          </p:cNvSpPr>
          <p:nvPr/>
        </p:nvSpPr>
        <p:spPr bwMode="auto">
          <a:xfrm rot="10800000" flipH="1" flipV="1">
            <a:off x="1295400" y="4876800"/>
            <a:ext cx="2425700" cy="215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11 w 21600"/>
              <a:gd name="T13" fmla="*/ 3511 h 21600"/>
              <a:gd name="T14" fmla="*/ 18089 w 21600"/>
              <a:gd name="T15" fmla="*/ 18089 h 21600"/>
            </a:gdLst>
            <a:ahLst/>
            <a:cxnLst>
              <a:cxn ang="T8">
                <a:pos x="T0" y="T1"/>
              </a:cxn>
              <a:cxn ang="T9">
                <a:pos x="T2" y="T3"/>
              </a:cxn>
              <a:cxn ang="T10">
                <a:pos x="T4" y="T5"/>
              </a:cxn>
              <a:cxn ang="T11">
                <a:pos x="T6" y="T7"/>
              </a:cxn>
            </a:cxnLst>
            <a:rect l="T12" t="T13" r="T14" b="T15"/>
            <a:pathLst>
              <a:path w="21600" h="21600">
                <a:moveTo>
                  <a:pt x="0" y="0"/>
                </a:moveTo>
                <a:lnTo>
                  <a:pt x="3422" y="21600"/>
                </a:lnTo>
                <a:lnTo>
                  <a:pt x="18178" y="21600"/>
                </a:lnTo>
                <a:lnTo>
                  <a:pt x="21600" y="0"/>
                </a:lnTo>
                <a:lnTo>
                  <a:pt x="0" y="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AutoShape 29"/>
          <p:cNvSpPr>
            <a:spLocks noChangeArrowheads="1"/>
          </p:cNvSpPr>
          <p:nvPr/>
        </p:nvSpPr>
        <p:spPr bwMode="auto">
          <a:xfrm>
            <a:off x="1295400" y="4876800"/>
            <a:ext cx="368300" cy="215900"/>
          </a:xfrm>
          <a:prstGeom prst="rtTriangle">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p>
        </p:txBody>
      </p:sp>
      <p:sp>
        <p:nvSpPr>
          <p:cNvPr id="20487" name="AutoShape 30"/>
          <p:cNvSpPr>
            <a:spLocks noChangeArrowheads="1"/>
          </p:cNvSpPr>
          <p:nvPr/>
        </p:nvSpPr>
        <p:spPr bwMode="auto">
          <a:xfrm rot="-5400000">
            <a:off x="3429000" y="4800600"/>
            <a:ext cx="215900" cy="368300"/>
          </a:xfrm>
          <a:prstGeom prst="rtTriangle">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p>
        </p:txBody>
      </p:sp>
      <p:sp>
        <p:nvSpPr>
          <p:cNvPr id="19466" name="Rectangle 31"/>
          <p:cNvSpPr>
            <a:spLocks noChangeArrowheads="1"/>
          </p:cNvSpPr>
          <p:nvPr/>
        </p:nvSpPr>
        <p:spPr bwMode="auto">
          <a:xfrm>
            <a:off x="914400" y="4800600"/>
            <a:ext cx="301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2000" i="1">
                <a:latin typeface="+mj-lt"/>
                <a:ea typeface="+mn-ea"/>
              </a:rPr>
              <a:t>S</a:t>
            </a:r>
          </a:p>
        </p:txBody>
      </p:sp>
      <p:sp>
        <p:nvSpPr>
          <p:cNvPr id="19467" name="Rectangle 32"/>
          <p:cNvSpPr>
            <a:spLocks noChangeArrowheads="1"/>
          </p:cNvSpPr>
          <p:nvPr/>
        </p:nvSpPr>
        <p:spPr bwMode="auto">
          <a:xfrm>
            <a:off x="3733800" y="4800600"/>
            <a:ext cx="3873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sz="2000" i="1">
                <a:latin typeface="+mj-lt"/>
                <a:ea typeface="+mn-ea"/>
              </a:rPr>
              <a:t>D</a:t>
            </a:r>
          </a:p>
        </p:txBody>
      </p:sp>
      <p:sp>
        <p:nvSpPr>
          <p:cNvPr id="20490" name="Rectangle 33"/>
          <p:cNvSpPr>
            <a:spLocks noChangeArrowheads="1"/>
          </p:cNvSpPr>
          <p:nvPr/>
        </p:nvSpPr>
        <p:spPr bwMode="auto">
          <a:xfrm>
            <a:off x="6575425" y="4822825"/>
            <a:ext cx="673100" cy="21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p>
        </p:txBody>
      </p:sp>
      <p:sp>
        <p:nvSpPr>
          <p:cNvPr id="23563" name="AutoShape 34"/>
          <p:cNvSpPr>
            <a:spLocks noChangeArrowheads="1"/>
          </p:cNvSpPr>
          <p:nvPr/>
        </p:nvSpPr>
        <p:spPr bwMode="auto">
          <a:xfrm rot="10800000" flipH="1" flipV="1">
            <a:off x="6575425" y="4822825"/>
            <a:ext cx="673100" cy="215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11 w 21600"/>
              <a:gd name="T13" fmla="*/ 3511 h 21600"/>
              <a:gd name="T14" fmla="*/ 18089 w 21600"/>
              <a:gd name="T15" fmla="*/ 18089 h 21600"/>
            </a:gdLst>
            <a:ahLst/>
            <a:cxnLst>
              <a:cxn ang="T8">
                <a:pos x="T0" y="T1"/>
              </a:cxn>
              <a:cxn ang="T9">
                <a:pos x="T2" y="T3"/>
              </a:cxn>
              <a:cxn ang="T10">
                <a:pos x="T4" y="T5"/>
              </a:cxn>
              <a:cxn ang="T11">
                <a:pos x="T6" y="T7"/>
              </a:cxn>
            </a:cxnLst>
            <a:rect l="T12" t="T13" r="T14" b="T15"/>
            <a:pathLst>
              <a:path w="21600" h="21600">
                <a:moveTo>
                  <a:pt x="0" y="0"/>
                </a:moveTo>
                <a:lnTo>
                  <a:pt x="3422" y="21600"/>
                </a:lnTo>
                <a:lnTo>
                  <a:pt x="18178" y="21600"/>
                </a:lnTo>
                <a:lnTo>
                  <a:pt x="21600" y="0"/>
                </a:lnTo>
                <a:lnTo>
                  <a:pt x="0" y="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AutoShape 35"/>
          <p:cNvSpPr>
            <a:spLocks noChangeArrowheads="1"/>
          </p:cNvSpPr>
          <p:nvPr/>
        </p:nvSpPr>
        <p:spPr bwMode="auto">
          <a:xfrm>
            <a:off x="6575425" y="4822825"/>
            <a:ext cx="292100" cy="215900"/>
          </a:xfrm>
          <a:prstGeom prst="rtTriangle">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p>
        </p:txBody>
      </p:sp>
      <p:sp>
        <p:nvSpPr>
          <p:cNvPr id="20493" name="AutoShape 36"/>
          <p:cNvSpPr>
            <a:spLocks noChangeArrowheads="1"/>
          </p:cNvSpPr>
          <p:nvPr/>
        </p:nvSpPr>
        <p:spPr bwMode="auto">
          <a:xfrm rot="-5400000">
            <a:off x="6994525" y="4784725"/>
            <a:ext cx="215900" cy="292100"/>
          </a:xfrm>
          <a:prstGeom prst="rtTriangle">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p>
        </p:txBody>
      </p:sp>
      <p:sp>
        <p:nvSpPr>
          <p:cNvPr id="19472" name="Rectangle 37"/>
          <p:cNvSpPr>
            <a:spLocks noChangeArrowheads="1"/>
          </p:cNvSpPr>
          <p:nvPr/>
        </p:nvSpPr>
        <p:spPr bwMode="auto">
          <a:xfrm>
            <a:off x="5334000" y="4191000"/>
            <a:ext cx="1168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2400" b="1" u="sng" dirty="0">
                <a:latin typeface="+mj-lt"/>
                <a:ea typeface="+mn-ea"/>
              </a:rPr>
              <a:t>Small </a:t>
            </a:r>
            <a:r>
              <a:rPr lang="en-US" sz="2400" b="1" i="1" u="sng" dirty="0">
                <a:latin typeface="+mj-lt"/>
                <a:ea typeface="+mn-ea"/>
              </a:rPr>
              <a:t>L</a:t>
            </a:r>
            <a:r>
              <a:rPr lang="en-US" sz="2400" b="1" dirty="0">
                <a:latin typeface="+mj-lt"/>
                <a:ea typeface="+mn-ea"/>
              </a:rPr>
              <a:t>:</a:t>
            </a:r>
          </a:p>
        </p:txBody>
      </p:sp>
      <p:sp>
        <p:nvSpPr>
          <p:cNvPr id="19473" name="Rectangle 38"/>
          <p:cNvSpPr>
            <a:spLocks noChangeArrowheads="1"/>
          </p:cNvSpPr>
          <p:nvPr/>
        </p:nvSpPr>
        <p:spPr bwMode="auto">
          <a:xfrm>
            <a:off x="7315200" y="4724400"/>
            <a:ext cx="3873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sz="2000" i="1">
                <a:latin typeface="+mj-lt"/>
                <a:ea typeface="+mn-ea"/>
              </a:rPr>
              <a:t>D</a:t>
            </a:r>
          </a:p>
        </p:txBody>
      </p:sp>
      <p:sp>
        <p:nvSpPr>
          <p:cNvPr id="19474" name="Rectangle 39"/>
          <p:cNvSpPr>
            <a:spLocks noChangeArrowheads="1"/>
          </p:cNvSpPr>
          <p:nvPr/>
        </p:nvSpPr>
        <p:spPr bwMode="auto">
          <a:xfrm>
            <a:off x="6172200" y="4724400"/>
            <a:ext cx="301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2000" i="1">
                <a:latin typeface="+mj-lt"/>
                <a:ea typeface="+mn-ea"/>
              </a:rPr>
              <a:t>S</a:t>
            </a:r>
          </a:p>
        </p:txBody>
      </p:sp>
      <p:sp>
        <p:nvSpPr>
          <p:cNvPr id="19475" name="Text Box 40"/>
          <p:cNvSpPr txBox="1">
            <a:spLocks noChangeArrowheads="1"/>
          </p:cNvSpPr>
          <p:nvPr/>
        </p:nvSpPr>
        <p:spPr bwMode="auto">
          <a:xfrm>
            <a:off x="5943600" y="5334000"/>
            <a:ext cx="220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000" smtClean="0">
                <a:latin typeface="+mj-lt"/>
                <a:ea typeface="+mn-ea"/>
              </a:rPr>
              <a:t>Depletion charge supported by S/D</a:t>
            </a:r>
          </a:p>
        </p:txBody>
      </p:sp>
      <p:sp>
        <p:nvSpPr>
          <p:cNvPr id="23570" name="Line 41"/>
          <p:cNvSpPr>
            <a:spLocks noChangeShapeType="1"/>
          </p:cNvSpPr>
          <p:nvPr/>
        </p:nvSpPr>
        <p:spPr bwMode="auto">
          <a:xfrm flipH="1" flipV="1">
            <a:off x="6629400" y="4953000"/>
            <a:ext cx="228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571" name="Line 42"/>
          <p:cNvSpPr>
            <a:spLocks noChangeShapeType="1"/>
          </p:cNvSpPr>
          <p:nvPr/>
        </p:nvSpPr>
        <p:spPr bwMode="auto">
          <a:xfrm flipV="1">
            <a:off x="6934200" y="4953000"/>
            <a:ext cx="228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78" name="Text Box 43"/>
          <p:cNvSpPr txBox="1">
            <a:spLocks noChangeArrowheads="1"/>
          </p:cNvSpPr>
          <p:nvPr/>
        </p:nvSpPr>
        <p:spPr bwMode="auto">
          <a:xfrm>
            <a:off x="1447800" y="5410200"/>
            <a:ext cx="220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000" smtClean="0">
                <a:latin typeface="+mj-lt"/>
                <a:ea typeface="+mn-ea"/>
              </a:rPr>
              <a:t>Depletion charge supported by S/D</a:t>
            </a:r>
          </a:p>
        </p:txBody>
      </p:sp>
      <p:sp>
        <p:nvSpPr>
          <p:cNvPr id="23573" name="Line 44"/>
          <p:cNvSpPr>
            <a:spLocks noChangeShapeType="1"/>
          </p:cNvSpPr>
          <p:nvPr/>
        </p:nvSpPr>
        <p:spPr bwMode="auto">
          <a:xfrm flipH="1" flipV="1">
            <a:off x="1371600" y="5029200"/>
            <a:ext cx="228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574" name="Line 45"/>
          <p:cNvSpPr>
            <a:spLocks noChangeShapeType="1"/>
          </p:cNvSpPr>
          <p:nvPr/>
        </p:nvSpPr>
        <p:spPr bwMode="auto">
          <a:xfrm flipV="1">
            <a:off x="3352800" y="5029200"/>
            <a:ext cx="228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81" name="Text Box 46"/>
          <p:cNvSpPr txBox="1">
            <a:spLocks noChangeArrowheads="1"/>
          </p:cNvSpPr>
          <p:nvPr/>
        </p:nvSpPr>
        <p:spPr bwMode="auto">
          <a:xfrm>
            <a:off x="609600" y="274638"/>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2800" b="1" dirty="0" smtClean="0">
                <a:latin typeface="+mj-lt"/>
                <a:ea typeface="+mn-ea"/>
              </a:rPr>
              <a:t>The smaller </a:t>
            </a:r>
            <a:r>
              <a:rPr lang="en-US" sz="2800" b="1" i="1" dirty="0" smtClean="0">
                <a:latin typeface="+mj-lt"/>
                <a:ea typeface="+mn-ea"/>
              </a:rPr>
              <a:t>L</a:t>
            </a:r>
            <a:r>
              <a:rPr lang="en-US" sz="2800" b="1" dirty="0" smtClean="0">
                <a:latin typeface="+mj-lt"/>
                <a:ea typeface="+mn-ea"/>
              </a:rPr>
              <a:t> is, the greater the percentage of depletion charge balanced by the S/D </a:t>
            </a:r>
            <a:r>
              <a:rPr lang="en-US" sz="2800" b="1" dirty="0" err="1" smtClean="0">
                <a:latin typeface="+mj-lt"/>
                <a:ea typeface="+mn-ea"/>
              </a:rPr>
              <a:t>pn</a:t>
            </a:r>
            <a:r>
              <a:rPr lang="en-US" sz="2800" b="1" dirty="0" smtClean="0">
                <a:latin typeface="+mj-lt"/>
                <a:ea typeface="+mn-ea"/>
              </a:rPr>
              <a:t> junctions:</a:t>
            </a:r>
          </a:p>
        </p:txBody>
      </p:sp>
      <p:sp>
        <p:nvSpPr>
          <p:cNvPr id="23576" name="Line 47"/>
          <p:cNvSpPr>
            <a:spLocks noChangeShapeType="1"/>
          </p:cNvSpPr>
          <p:nvPr/>
        </p:nvSpPr>
        <p:spPr bwMode="auto">
          <a:xfrm flipH="1">
            <a:off x="6096000" y="2590800"/>
            <a:ext cx="1588" cy="420688"/>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83" name="Text Box 48"/>
          <p:cNvSpPr txBox="1">
            <a:spLocks noChangeArrowheads="1"/>
          </p:cNvSpPr>
          <p:nvPr/>
        </p:nvSpPr>
        <p:spPr bwMode="auto">
          <a:xfrm>
            <a:off x="6172200" y="2514600"/>
            <a:ext cx="339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i="1" dirty="0" err="1" smtClean="0">
                <a:latin typeface="+mj-lt"/>
                <a:ea typeface="+mn-ea"/>
              </a:rPr>
              <a:t>r</a:t>
            </a:r>
            <a:r>
              <a:rPr lang="en-US" sz="2400" baseline="-25000" dirty="0" err="1" smtClean="0">
                <a:latin typeface="+mj-lt"/>
                <a:ea typeface="+mn-ea"/>
              </a:rPr>
              <a:t>j</a:t>
            </a:r>
            <a:endParaRPr lang="en-US" sz="2400" baseline="-25000" dirty="0" smtClean="0">
              <a:latin typeface="+mj-lt"/>
              <a:ea typeface="+mn-ea"/>
            </a:endParaRPr>
          </a:p>
        </p:txBody>
      </p:sp>
      <p:sp>
        <p:nvSpPr>
          <p:cNvPr id="23578" name="TextBox 6"/>
          <p:cNvSpPr txBox="1">
            <a:spLocks noChangeArrowheads="1"/>
          </p:cNvSpPr>
          <p:nvPr/>
        </p:nvSpPr>
        <p:spPr bwMode="auto">
          <a:xfrm>
            <a:off x="3810000" y="6477000"/>
            <a:ext cx="1611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t>Lecture 22, Slide </a:t>
            </a:r>
            <a:fld id="{99D9272F-1B72-46B8-875D-06C05D4F0230}" type="slidenum">
              <a:rPr lang="en-US" altLang="en-US" sz="1400"/>
              <a:pPr eaLnBrk="1" hangingPunct="1">
                <a:spcBef>
                  <a:spcPct val="0"/>
                </a:spcBef>
                <a:buFontTx/>
                <a:buNone/>
              </a:pPr>
              <a:t>10</a:t>
            </a:fld>
            <a:endParaRPr lang="en-US" altLang="en-US" sz="1400"/>
          </a:p>
        </p:txBody>
      </p:sp>
      <p:sp>
        <p:nvSpPr>
          <p:cNvPr id="53" name="TextBox 52"/>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Tree>
    <p:extLst>
      <p:ext uri="{BB962C8B-B14F-4D97-AF65-F5344CB8AC3E}">
        <p14:creationId xmlns:p14="http://schemas.microsoft.com/office/powerpoint/2010/main" val="3766958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i="1" smtClean="0">
                <a:ea typeface="ＭＳ Ｐゴシック" pitchFamily="34" charset="-128"/>
              </a:rPr>
              <a:t>V</a:t>
            </a:r>
            <a:r>
              <a:rPr lang="en-US" altLang="en-US" baseline="-25000" smtClean="0">
                <a:ea typeface="ＭＳ Ｐゴシック" pitchFamily="34" charset="-128"/>
              </a:rPr>
              <a:t>T</a:t>
            </a:r>
            <a:r>
              <a:rPr lang="en-US" altLang="en-US" smtClean="0">
                <a:ea typeface="ＭＳ Ｐゴシック" pitchFamily="34" charset="-128"/>
              </a:rPr>
              <a:t> Roll-Off: First-Order Model</a:t>
            </a:r>
          </a:p>
        </p:txBody>
      </p:sp>
      <p:graphicFrame>
        <p:nvGraphicFramePr>
          <p:cNvPr id="25603" name="Object 3"/>
          <p:cNvGraphicFramePr>
            <a:graphicFrameLocks noChangeAspect="1"/>
          </p:cNvGraphicFramePr>
          <p:nvPr/>
        </p:nvGraphicFramePr>
        <p:xfrm>
          <a:off x="457200" y="1219200"/>
          <a:ext cx="8259763" cy="1244600"/>
        </p:xfrm>
        <a:graphic>
          <a:graphicData uri="http://schemas.openxmlformats.org/presentationml/2006/ole">
            <mc:AlternateContent xmlns:mc="http://schemas.openxmlformats.org/markup-compatibility/2006">
              <mc:Choice xmlns:v="urn:schemas-microsoft-com:vml" Requires="v">
                <p:oleObj spid="_x0000_s64516" name="Equation" r:id="rId3" imgW="3365500" imgH="533400" progId="Equation.3">
                  <p:embed/>
                </p:oleObj>
              </mc:Choice>
              <mc:Fallback>
                <p:oleObj name="Equation" r:id="rId3" imgW="3365500" imgH="533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8259763"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509" name="Text Box 4"/>
          <p:cNvSpPr txBox="1">
            <a:spLocks noChangeArrowheads="1"/>
          </p:cNvSpPr>
          <p:nvPr/>
        </p:nvSpPr>
        <p:spPr bwMode="auto">
          <a:xfrm>
            <a:off x="533400" y="2743200"/>
            <a:ext cx="4114800" cy="248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dirty="0" smtClean="0">
                <a:latin typeface="+mj-lt"/>
                <a:ea typeface="+mn-ea"/>
              </a:rPr>
              <a:t>Minimize </a:t>
            </a:r>
            <a:r>
              <a:rPr lang="en-US" sz="2800" dirty="0" smtClean="0">
                <a:latin typeface="Symbol" pitchFamily="18" charset="2"/>
                <a:ea typeface="+mn-ea"/>
              </a:rPr>
              <a:t>D</a:t>
            </a:r>
            <a:r>
              <a:rPr lang="en-US" sz="2800" i="1" dirty="0" smtClean="0">
                <a:latin typeface="+mj-lt"/>
                <a:ea typeface="+mn-ea"/>
              </a:rPr>
              <a:t>V</a:t>
            </a:r>
            <a:r>
              <a:rPr lang="en-US" sz="2800" baseline="-25000" dirty="0" smtClean="0">
                <a:latin typeface="+mj-lt"/>
                <a:ea typeface="+mn-ea"/>
              </a:rPr>
              <a:t>T</a:t>
            </a:r>
            <a:r>
              <a:rPr lang="en-US" sz="2800" dirty="0" smtClean="0">
                <a:latin typeface="+mj-lt"/>
                <a:ea typeface="+mn-ea"/>
              </a:rPr>
              <a:t> by</a:t>
            </a:r>
          </a:p>
          <a:p>
            <a:pPr eaLnBrk="1" hangingPunct="1">
              <a:spcBef>
                <a:spcPct val="25000"/>
              </a:spcBef>
              <a:buFontTx/>
              <a:buChar char="•"/>
              <a:defRPr/>
            </a:pPr>
            <a:r>
              <a:rPr lang="en-US" sz="2800" dirty="0" smtClean="0">
                <a:latin typeface="+mj-lt"/>
                <a:ea typeface="+mn-ea"/>
              </a:rPr>
              <a:t> reducing </a:t>
            </a:r>
            <a:r>
              <a:rPr lang="en-US" sz="2800" i="1" dirty="0" err="1" smtClean="0">
                <a:latin typeface="+mj-lt"/>
                <a:ea typeface="+mn-ea"/>
              </a:rPr>
              <a:t>T</a:t>
            </a:r>
            <a:r>
              <a:rPr lang="en-US" sz="2800" baseline="-25000" dirty="0" err="1" smtClean="0">
                <a:latin typeface="+mj-lt"/>
                <a:ea typeface="+mn-ea"/>
              </a:rPr>
              <a:t>oxe</a:t>
            </a:r>
            <a:endParaRPr lang="en-US" sz="2800" baseline="-25000" dirty="0" smtClean="0">
              <a:latin typeface="+mj-lt"/>
              <a:ea typeface="+mn-ea"/>
            </a:endParaRPr>
          </a:p>
          <a:p>
            <a:pPr eaLnBrk="1" hangingPunct="1">
              <a:spcBef>
                <a:spcPct val="25000"/>
              </a:spcBef>
              <a:buFontTx/>
              <a:buChar char="•"/>
              <a:defRPr/>
            </a:pPr>
            <a:r>
              <a:rPr lang="en-US" sz="2800" dirty="0" smtClean="0">
                <a:latin typeface="+mj-lt"/>
                <a:ea typeface="+mn-ea"/>
              </a:rPr>
              <a:t> reducing </a:t>
            </a:r>
            <a:r>
              <a:rPr lang="en-US" sz="2800" i="1" dirty="0" err="1" smtClean="0">
                <a:latin typeface="+mj-lt"/>
                <a:ea typeface="+mn-ea"/>
              </a:rPr>
              <a:t>r</a:t>
            </a:r>
            <a:r>
              <a:rPr lang="en-US" sz="2800" baseline="-25000" dirty="0" err="1" smtClean="0">
                <a:latin typeface="+mj-lt"/>
                <a:ea typeface="+mn-ea"/>
              </a:rPr>
              <a:t>j</a:t>
            </a:r>
            <a:endParaRPr lang="en-US" sz="2800" baseline="-25000" dirty="0" smtClean="0">
              <a:latin typeface="+mj-lt"/>
              <a:ea typeface="+mn-ea"/>
            </a:endParaRPr>
          </a:p>
          <a:p>
            <a:pPr eaLnBrk="1" hangingPunct="1">
              <a:spcBef>
                <a:spcPct val="25000"/>
              </a:spcBef>
              <a:buFontTx/>
              <a:buChar char="•"/>
              <a:defRPr/>
            </a:pPr>
            <a:r>
              <a:rPr lang="en-US" sz="2800" dirty="0" smtClean="0">
                <a:latin typeface="+mj-lt"/>
                <a:ea typeface="+mn-ea"/>
              </a:rPr>
              <a:t> increasing </a:t>
            </a:r>
            <a:r>
              <a:rPr lang="en-US" sz="2800" i="1" dirty="0" smtClean="0">
                <a:latin typeface="+mj-lt"/>
                <a:ea typeface="+mn-ea"/>
              </a:rPr>
              <a:t>N</a:t>
            </a:r>
            <a:r>
              <a:rPr lang="en-US" sz="2800" baseline="-25000" dirty="0" smtClean="0">
                <a:latin typeface="+mj-lt"/>
                <a:ea typeface="+mn-ea"/>
              </a:rPr>
              <a:t>A</a:t>
            </a:r>
          </a:p>
          <a:p>
            <a:pPr eaLnBrk="1" hangingPunct="1">
              <a:defRPr/>
            </a:pPr>
            <a:r>
              <a:rPr lang="en-US" sz="2800" i="1" baseline="-25000" dirty="0" smtClean="0">
                <a:latin typeface="+mj-lt"/>
                <a:ea typeface="+mn-ea"/>
              </a:rPr>
              <a:t>   </a:t>
            </a:r>
            <a:r>
              <a:rPr lang="en-US" sz="2400" dirty="0" smtClean="0">
                <a:latin typeface="+mj-lt"/>
                <a:ea typeface="+mn-ea"/>
              </a:rPr>
              <a:t>(trade-offs: degraded </a:t>
            </a:r>
            <a:r>
              <a:rPr lang="en-US" sz="2400" i="1" dirty="0" err="1" smtClean="0">
                <a:latin typeface="Symbol" pitchFamily="18" charset="2"/>
                <a:ea typeface="+mn-ea"/>
              </a:rPr>
              <a:t>m</a:t>
            </a:r>
            <a:r>
              <a:rPr lang="en-US" sz="2400" baseline="-25000" dirty="0" err="1" smtClean="0">
                <a:latin typeface="+mj-lt"/>
                <a:ea typeface="+mn-ea"/>
              </a:rPr>
              <a:t>eff</a:t>
            </a:r>
            <a:r>
              <a:rPr lang="en-US" sz="2400" i="1" dirty="0" smtClean="0">
                <a:latin typeface="+mj-lt"/>
                <a:ea typeface="+mn-ea"/>
              </a:rPr>
              <a:t>, m</a:t>
            </a:r>
            <a:r>
              <a:rPr lang="en-US" sz="2400" dirty="0" smtClean="0">
                <a:latin typeface="+mj-lt"/>
                <a:ea typeface="+mn-ea"/>
              </a:rPr>
              <a:t>)</a:t>
            </a:r>
          </a:p>
        </p:txBody>
      </p:sp>
      <p:sp>
        <p:nvSpPr>
          <p:cNvPr id="21510" name="Text Box 5"/>
          <p:cNvSpPr txBox="1">
            <a:spLocks noChangeArrowheads="1"/>
          </p:cNvSpPr>
          <p:nvPr/>
        </p:nvSpPr>
        <p:spPr bwMode="auto">
          <a:xfrm>
            <a:off x="1676400" y="5410200"/>
            <a:ext cx="573881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Þ"/>
              <a:defRPr/>
            </a:pPr>
            <a:r>
              <a:rPr lang="en-US" sz="2400" dirty="0" smtClean="0">
                <a:latin typeface="+mj-lt"/>
                <a:ea typeface="+mn-ea"/>
              </a:rPr>
              <a:t> </a:t>
            </a:r>
            <a:r>
              <a:rPr lang="en-US" sz="2400" b="1" dirty="0" smtClean="0">
                <a:solidFill>
                  <a:srgbClr val="FF0000"/>
                </a:solidFill>
                <a:latin typeface="+mj-lt"/>
                <a:ea typeface="+mn-ea"/>
              </a:rPr>
              <a:t>MOSFET vertical dimensions should be</a:t>
            </a:r>
          </a:p>
          <a:p>
            <a:pPr eaLnBrk="1" hangingPunct="1">
              <a:buFont typeface="Symbol" pitchFamily="18" charset="2"/>
              <a:buNone/>
              <a:defRPr/>
            </a:pPr>
            <a:r>
              <a:rPr lang="en-US" sz="2400" b="1" dirty="0" smtClean="0">
                <a:solidFill>
                  <a:srgbClr val="FF0000"/>
                </a:solidFill>
                <a:latin typeface="+mj-lt"/>
                <a:ea typeface="+mn-ea"/>
              </a:rPr>
              <a:t>     scaled along with horizontal dimensions!</a:t>
            </a:r>
          </a:p>
        </p:txBody>
      </p:sp>
      <p:pic>
        <p:nvPicPr>
          <p:cNvPr id="25606" name="Picture 6" descr="mos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438400"/>
            <a:ext cx="43434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t>Lecture 22, Slide </a:t>
            </a:r>
            <a:fld id="{48058A2F-8E12-4338-8B34-35A4091434BB}" type="slidenum">
              <a:rPr lang="en-US" altLang="en-US" sz="1400"/>
              <a:pPr eaLnBrk="1" hangingPunct="1">
                <a:spcBef>
                  <a:spcPct val="0"/>
                </a:spcBef>
                <a:buFontTx/>
                <a:buNone/>
              </a:pPr>
              <a:t>11</a:t>
            </a:fld>
            <a:endParaRPr lang="en-US" altLang="en-US" sz="1400"/>
          </a:p>
        </p:txBody>
      </p:sp>
      <p:sp>
        <p:nvSpPr>
          <p:cNvPr id="11" name="TextBox 10"/>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9" name="TextBox 8"/>
          <p:cNvSpPr txBox="1"/>
          <p:nvPr/>
        </p:nvSpPr>
        <p:spPr>
          <a:xfrm>
            <a:off x="5532438" y="4876800"/>
            <a:ext cx="2697162" cy="215900"/>
          </a:xfrm>
          <a:prstGeom prst="rect">
            <a:avLst/>
          </a:prstGeom>
          <a:noFill/>
        </p:spPr>
        <p:txBody>
          <a:bodyPr wrap="none">
            <a:spAutoFit/>
          </a:bodyPr>
          <a:lstStyle/>
          <a:p>
            <a:pPr>
              <a:defRPr/>
            </a:pPr>
            <a:r>
              <a:rPr lang="en-US" sz="800" dirty="0">
                <a:latin typeface="+mj-lt"/>
              </a:rPr>
              <a:t>R. F. </a:t>
            </a:r>
            <a:r>
              <a:rPr lang="en-US" sz="800" dirty="0" err="1">
                <a:latin typeface="+mj-lt"/>
              </a:rPr>
              <a:t>Pierret</a:t>
            </a:r>
            <a:r>
              <a:rPr lang="en-US" sz="800" dirty="0">
                <a:latin typeface="+mj-lt"/>
              </a:rPr>
              <a:t>, </a:t>
            </a:r>
            <a:r>
              <a:rPr lang="en-US" sz="800" i="1" dirty="0">
                <a:latin typeface="+mj-lt"/>
              </a:rPr>
              <a:t>Semiconductor Device Fundamentals</a:t>
            </a:r>
            <a:r>
              <a:rPr lang="en-US" sz="800" dirty="0">
                <a:latin typeface="+mj-lt"/>
              </a:rPr>
              <a:t>, Fig. 19.4</a:t>
            </a:r>
          </a:p>
        </p:txBody>
      </p:sp>
    </p:spTree>
    <p:extLst>
      <p:ext uri="{BB962C8B-B14F-4D97-AF65-F5344CB8AC3E}">
        <p14:creationId xmlns:p14="http://schemas.microsoft.com/office/powerpoint/2010/main" val="3758925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229600" cy="2667000"/>
          </a:xfrm>
        </p:spPr>
        <p:txBody>
          <a:bodyPr>
            <a:normAutofit fontScale="90000"/>
          </a:bodyPr>
          <a:lstStyle/>
          <a:p>
            <a:pPr algn="l"/>
            <a:r>
              <a:rPr lang="en-US" sz="3600" dirty="0" smtClean="0"/>
              <a:t>Questions?</a:t>
            </a:r>
            <a:br>
              <a:rPr lang="en-US" sz="3600" dirty="0" smtClean="0"/>
            </a:br>
            <a:r>
              <a:rPr lang="en-US" sz="3600" dirty="0" smtClean="0"/>
              <a:t/>
            </a:r>
            <a:br>
              <a:rPr lang="en-US" sz="3600" dirty="0" smtClean="0"/>
            </a:br>
            <a:r>
              <a:rPr lang="en-US" sz="3600" dirty="0" smtClean="0"/>
              <a:t>1. </a:t>
            </a:r>
            <a:r>
              <a:rPr lang="en-US" sz="3600" dirty="0" smtClean="0"/>
              <a:t>CMOS </a:t>
            </a:r>
            <a:r>
              <a:rPr lang="en-US" sz="3600" dirty="0"/>
              <a:t>fabrication process / technology</a:t>
            </a:r>
            <a:r>
              <a:rPr lang="en-US" sz="3600" dirty="0"/>
              <a:t>?</a:t>
            </a:r>
            <a:br>
              <a:rPr lang="en-US" sz="3600" dirty="0"/>
            </a:br>
            <a:r>
              <a:rPr lang="en-US" sz="3600" dirty="0" smtClean="0"/>
              <a:t>2. The MOSFET </a:t>
            </a:r>
            <a:r>
              <a:rPr lang="en-US" sz="3600" dirty="0"/>
              <a:t>design project</a:t>
            </a:r>
            <a:r>
              <a:rPr lang="en-US" sz="3600" dirty="0"/>
              <a:t>?</a:t>
            </a:r>
            <a:r>
              <a:rPr lang="en-US" sz="3600" dirty="0"/>
              <a:t/>
            </a:r>
            <a:br>
              <a:rPr lang="en-US" sz="3600" dirty="0"/>
            </a:br>
            <a:r>
              <a:rPr lang="en-US" sz="3600" dirty="0"/>
              <a:t/>
            </a:r>
            <a:br>
              <a:rPr lang="en-US" sz="3600" dirty="0"/>
            </a:br>
            <a:r>
              <a:rPr lang="en-US" sz="3600" dirty="0"/>
              <a:t/>
            </a:r>
            <a:br>
              <a:rPr lang="en-US" sz="3600" dirty="0"/>
            </a:br>
            <a:endParaRPr lang="en-US" sz="3600" dirty="0"/>
          </a:p>
        </p:txBody>
      </p:sp>
      <p:sp>
        <p:nvSpPr>
          <p:cNvPr id="5" name="Slide Number Placeholder 4"/>
          <p:cNvSpPr>
            <a:spLocks noGrp="1"/>
          </p:cNvSpPr>
          <p:nvPr>
            <p:ph type="sldNum" sz="quarter" idx="12"/>
          </p:nvPr>
        </p:nvSpPr>
        <p:spPr/>
        <p:txBody>
          <a:bodyPr/>
          <a:lstStyle/>
          <a:p>
            <a:fld id="{DA4F5A61-C4AC-4D13-AD51-6DAD4D1A66D8}" type="slidenum">
              <a:rPr lang="en-US" smtClean="0"/>
              <a:t>12</a:t>
            </a:fld>
            <a:endParaRPr lang="en-US"/>
          </a:p>
        </p:txBody>
      </p:sp>
      <p:sp>
        <p:nvSpPr>
          <p:cNvPr id="3" name="TextBox 2"/>
          <p:cNvSpPr txBox="1"/>
          <p:nvPr/>
        </p:nvSpPr>
        <p:spPr>
          <a:xfrm>
            <a:off x="2362200" y="4038598"/>
            <a:ext cx="5638800" cy="646331"/>
          </a:xfrm>
          <a:prstGeom prst="rect">
            <a:avLst/>
          </a:prstGeom>
          <a:noFill/>
        </p:spPr>
        <p:txBody>
          <a:bodyPr wrap="square" rtlCol="0">
            <a:spAutoFit/>
          </a:bodyPr>
          <a:lstStyle/>
          <a:p>
            <a:r>
              <a:rPr lang="en-US" sz="3600" b="1" dirty="0">
                <a:solidFill>
                  <a:srgbClr val="FF0000"/>
                </a:solidFill>
              </a:rPr>
              <a:t>Good luck to Quiz#5!</a:t>
            </a:r>
          </a:p>
        </p:txBody>
      </p:sp>
    </p:spTree>
    <p:extLst>
      <p:ext uri="{BB962C8B-B14F-4D97-AF65-F5344CB8AC3E}">
        <p14:creationId xmlns:p14="http://schemas.microsoft.com/office/powerpoint/2010/main" val="1087667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Grp="1" noChangeArrowheads="1"/>
          </p:cNvSpPr>
          <p:nvPr>
            <p:ph type="title"/>
          </p:nvPr>
        </p:nvSpPr>
        <p:spPr/>
        <p:txBody>
          <a:bodyPr/>
          <a:lstStyle/>
          <a:p>
            <a:r>
              <a:rPr lang="en-US" altLang="en-US" smtClean="0">
                <a:ea typeface="ＭＳ Ｐゴシック" pitchFamily="34" charset="-128"/>
              </a:rPr>
              <a:t>Velocity Saturation</a:t>
            </a:r>
          </a:p>
        </p:txBody>
      </p:sp>
      <p:sp>
        <p:nvSpPr>
          <p:cNvPr id="10243" name="Text Box 13"/>
          <p:cNvSpPr txBox="1">
            <a:spLocks noChangeArrowheads="1"/>
          </p:cNvSpPr>
          <p:nvPr/>
        </p:nvSpPr>
        <p:spPr bwMode="auto">
          <a:xfrm>
            <a:off x="609600" y="1295400"/>
            <a:ext cx="80010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a:t>Velocity saturation limits </a:t>
            </a:r>
            <a:r>
              <a:rPr lang="en-US" altLang="en-US" sz="2400" b="1" i="1"/>
              <a:t>I</a:t>
            </a:r>
            <a:r>
              <a:rPr lang="en-US" altLang="en-US" sz="2400" b="1" baseline="-25000"/>
              <a:t>Dsat</a:t>
            </a:r>
            <a:r>
              <a:rPr lang="en-US" altLang="en-US" sz="2400" b="1"/>
              <a:t> in sub-micron MOSFETS</a:t>
            </a:r>
          </a:p>
          <a:p>
            <a:pPr eaLnBrk="1" hangingPunct="1">
              <a:spcBef>
                <a:spcPct val="0"/>
              </a:spcBef>
              <a:buFontTx/>
              <a:buChar char="•"/>
            </a:pPr>
            <a:endParaRPr lang="en-US" altLang="en-US" sz="2400"/>
          </a:p>
          <a:p>
            <a:pPr eaLnBrk="1" hangingPunct="1">
              <a:spcBef>
                <a:spcPct val="0"/>
              </a:spcBef>
              <a:buFontTx/>
              <a:buNone/>
            </a:pPr>
            <a:r>
              <a:rPr lang="en-US" altLang="en-US" sz="2400"/>
              <a:t>Simple model: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i="1"/>
              <a:t>					</a:t>
            </a:r>
          </a:p>
          <a:p>
            <a:pPr eaLnBrk="1" hangingPunct="1">
              <a:spcBef>
                <a:spcPct val="0"/>
              </a:spcBef>
              <a:buFontTx/>
              <a:buNone/>
            </a:pPr>
            <a:endParaRPr lang="en-US" altLang="en-US" i="1"/>
          </a:p>
          <a:p>
            <a:pPr eaLnBrk="1" hangingPunct="1">
              <a:spcBef>
                <a:spcPct val="0"/>
              </a:spcBef>
              <a:buFontTx/>
              <a:buNone/>
            </a:pPr>
            <a:r>
              <a:rPr lang="en-US" altLang="en-US" i="1">
                <a:latin typeface="Script MT Bold" pitchFamily="66" charset="0"/>
              </a:rPr>
              <a:t>E</a:t>
            </a:r>
            <a:r>
              <a:rPr lang="en-US" altLang="en-US" sz="2400" baseline="-25000"/>
              <a:t>sat</a:t>
            </a:r>
            <a:r>
              <a:rPr lang="en-US" altLang="en-US" sz="2400"/>
              <a:t> is the electric field at velocity saturation:</a:t>
            </a:r>
          </a:p>
        </p:txBody>
      </p:sp>
      <p:graphicFrame>
        <p:nvGraphicFramePr>
          <p:cNvPr id="13316" name="Object 17"/>
          <p:cNvGraphicFramePr>
            <a:graphicFrameLocks noChangeAspect="1"/>
          </p:cNvGraphicFramePr>
          <p:nvPr/>
        </p:nvGraphicFramePr>
        <p:xfrm>
          <a:off x="3048000" y="1752600"/>
          <a:ext cx="1828800" cy="2146300"/>
        </p:xfrm>
        <a:graphic>
          <a:graphicData uri="http://schemas.openxmlformats.org/presentationml/2006/ole">
            <mc:AlternateContent xmlns:mc="http://schemas.openxmlformats.org/markup-compatibility/2006">
              <mc:Choice xmlns:v="urn:schemas-microsoft-com:vml" Requires="v">
                <p:oleObj spid="_x0000_s59406" name="Equation" r:id="rId3" imgW="736280" imgH="863225" progId="Equation.3">
                  <p:embed/>
                </p:oleObj>
              </mc:Choice>
              <mc:Fallback>
                <p:oleObj name="Equation" r:id="rId3" imgW="736280" imgH="8632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752600"/>
                        <a:ext cx="1828800"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17" name="Object 18"/>
          <p:cNvGraphicFramePr>
            <a:graphicFrameLocks noChangeAspect="1"/>
          </p:cNvGraphicFramePr>
          <p:nvPr/>
        </p:nvGraphicFramePr>
        <p:xfrm>
          <a:off x="6705600" y="4292600"/>
          <a:ext cx="1828800" cy="1041400"/>
        </p:xfrm>
        <a:graphic>
          <a:graphicData uri="http://schemas.openxmlformats.org/presentationml/2006/ole">
            <mc:AlternateContent xmlns:mc="http://schemas.openxmlformats.org/markup-compatibility/2006">
              <mc:Choice xmlns:v="urn:schemas-microsoft-com:vml" Requires="v">
                <p:oleObj spid="_x0000_s59407" name="Equation" r:id="rId5" imgW="736600" imgH="419100" progId="Equation.3">
                  <p:embed/>
                </p:oleObj>
              </mc:Choice>
              <mc:Fallback>
                <p:oleObj name="Equation" r:id="rId5" imgW="7366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292600"/>
                        <a:ext cx="1828800"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246" name="Text Box 19"/>
          <p:cNvSpPr txBox="1">
            <a:spLocks noChangeArrowheads="1"/>
          </p:cNvSpPr>
          <p:nvPr/>
        </p:nvSpPr>
        <p:spPr bwMode="auto">
          <a:xfrm>
            <a:off x="5110163" y="3200400"/>
            <a:ext cx="1630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400" smtClean="0"/>
              <a:t>for </a:t>
            </a:r>
            <a:r>
              <a:rPr lang="en-US" sz="3600" i="1" smtClean="0">
                <a:latin typeface="Symbol" charset="0"/>
              </a:rPr>
              <a:t>e</a:t>
            </a:r>
            <a:r>
              <a:rPr lang="en-US" sz="2400" smtClean="0"/>
              <a:t> </a:t>
            </a:r>
            <a:r>
              <a:rPr lang="en-US" sz="2400" smtClean="0">
                <a:sym typeface="Symbol" charset="0"/>
              </a:rPr>
              <a:t></a:t>
            </a:r>
            <a:r>
              <a:rPr lang="en-US" sz="2400" smtClean="0"/>
              <a:t> </a:t>
            </a:r>
            <a:r>
              <a:rPr lang="en-US" sz="3600" i="1" smtClean="0">
                <a:latin typeface="Symbol" charset="0"/>
              </a:rPr>
              <a:t>e</a:t>
            </a:r>
            <a:r>
              <a:rPr lang="en-US" sz="2400" baseline="-25000" smtClean="0"/>
              <a:t>sat</a:t>
            </a:r>
          </a:p>
        </p:txBody>
      </p:sp>
      <p:sp>
        <p:nvSpPr>
          <p:cNvPr id="10247" name="Text Box 20"/>
          <p:cNvSpPr txBox="1">
            <a:spLocks noChangeArrowheads="1"/>
          </p:cNvSpPr>
          <p:nvPr/>
        </p:nvSpPr>
        <p:spPr bwMode="auto">
          <a:xfrm>
            <a:off x="5105400" y="1905000"/>
            <a:ext cx="1743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400" smtClean="0"/>
              <a:t>for </a:t>
            </a:r>
            <a:r>
              <a:rPr lang="en-US" sz="3600" i="1" smtClean="0">
                <a:latin typeface="Symbol" charset="0"/>
              </a:rPr>
              <a:t>e</a:t>
            </a:r>
            <a:r>
              <a:rPr lang="en-US" sz="2400" smtClean="0"/>
              <a:t> &lt; </a:t>
            </a:r>
            <a:r>
              <a:rPr lang="en-US" sz="3600" i="1" smtClean="0">
                <a:latin typeface="Symbol" charset="0"/>
              </a:rPr>
              <a:t>e</a:t>
            </a:r>
            <a:r>
              <a:rPr lang="en-US" sz="3200" i="1" smtClean="0">
                <a:latin typeface="Symbol" charset="0"/>
              </a:rPr>
              <a:t> </a:t>
            </a:r>
            <a:r>
              <a:rPr lang="en-US" sz="2400" baseline="-25000" smtClean="0"/>
              <a:t>sat</a:t>
            </a:r>
          </a:p>
        </p:txBody>
      </p:sp>
      <p:graphicFrame>
        <p:nvGraphicFramePr>
          <p:cNvPr id="13320" name="Object 21"/>
          <p:cNvGraphicFramePr>
            <a:graphicFrameLocks noChangeAspect="1"/>
          </p:cNvGraphicFramePr>
          <p:nvPr/>
        </p:nvGraphicFramePr>
        <p:xfrm>
          <a:off x="2057400" y="5245100"/>
          <a:ext cx="4972050" cy="1042988"/>
        </p:xfrm>
        <a:graphic>
          <a:graphicData uri="http://schemas.openxmlformats.org/presentationml/2006/ole">
            <mc:AlternateContent xmlns:mc="http://schemas.openxmlformats.org/markup-compatibility/2006">
              <mc:Choice xmlns:v="urn:schemas-microsoft-com:vml" Requires="v">
                <p:oleObj spid="_x0000_s59408" name="Equation" r:id="rId7" imgW="2298700" imgH="482600" progId="Equation.3">
                  <p:embed/>
                </p:oleObj>
              </mc:Choice>
              <mc:Fallback>
                <p:oleObj name="Equation" r:id="rId7" imgW="22987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5245100"/>
                        <a:ext cx="4972050"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321"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t>Lecture 22, Slide </a:t>
            </a:r>
            <a:fld id="{2E2781FB-F235-4F7C-9453-CB0FA34DBF62}" type="slidenum">
              <a:rPr lang="en-US" altLang="en-US" sz="1400"/>
              <a:pPr eaLnBrk="1" hangingPunct="1">
                <a:spcBef>
                  <a:spcPct val="0"/>
                </a:spcBef>
                <a:buFontTx/>
                <a:buNone/>
              </a:pPr>
              <a:t>2</a:t>
            </a:fld>
            <a:endParaRPr lang="en-US" altLang="en-US" sz="1400"/>
          </a:p>
        </p:txBody>
      </p:sp>
      <p:sp>
        <p:nvSpPr>
          <p:cNvPr id="13" name="TextBox 12"/>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384840" y="2558880"/>
              <a:ext cx="5615640" cy="2275560"/>
            </p14:xfrm>
          </p:contentPart>
        </mc:Choice>
        <mc:Fallback xmlns="">
          <p:pic>
            <p:nvPicPr>
              <p:cNvPr id="2" name="Ink 1"/>
              <p:cNvPicPr/>
              <p:nvPr/>
            </p:nvPicPr>
            <p:blipFill>
              <a:blip r:embed="rId10"/>
              <a:stretch>
                <a:fillRect/>
              </a:stretch>
            </p:blipFill>
            <p:spPr>
              <a:xfrm>
                <a:off x="379800" y="2546640"/>
                <a:ext cx="5630040" cy="2297160"/>
              </a:xfrm>
              <a:prstGeom prst="rect">
                <a:avLst/>
              </a:prstGeom>
            </p:spPr>
          </p:pic>
        </mc:Fallback>
      </mc:AlternateContent>
    </p:spTree>
    <p:extLst>
      <p:ext uri="{BB962C8B-B14F-4D97-AF65-F5344CB8AC3E}">
        <p14:creationId xmlns:p14="http://schemas.microsoft.com/office/powerpoint/2010/main" val="2625817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904875"/>
            <a:ext cx="860107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Rectangle 2"/>
          <p:cNvSpPr>
            <a:spLocks noGrp="1" noChangeArrowheads="1"/>
          </p:cNvSpPr>
          <p:nvPr>
            <p:ph type="title"/>
          </p:nvPr>
        </p:nvSpPr>
        <p:spPr>
          <a:xfrm>
            <a:off x="457200" y="0"/>
            <a:ext cx="8229600" cy="1143000"/>
          </a:xfrm>
        </p:spPr>
        <p:txBody>
          <a:bodyPr/>
          <a:lstStyle/>
          <a:p>
            <a:r>
              <a:rPr lang="en-US" altLang="en-US" dirty="0" smtClean="0">
                <a:ea typeface="ＭＳ Ｐゴシック" pitchFamily="34" charset="-128"/>
              </a:rPr>
              <a:t>Drain Saturation Voltage, </a:t>
            </a:r>
            <a:r>
              <a:rPr lang="en-US" altLang="en-US" i="1" dirty="0" err="1" smtClean="0">
                <a:ea typeface="ＭＳ Ｐゴシック" pitchFamily="34" charset="-128"/>
              </a:rPr>
              <a:t>V</a:t>
            </a:r>
            <a:r>
              <a:rPr lang="en-US" altLang="en-US" baseline="-25000" dirty="0" err="1" smtClean="0">
                <a:ea typeface="ＭＳ Ｐゴシック" pitchFamily="34" charset="-128"/>
              </a:rPr>
              <a:t>Dsat</a:t>
            </a:r>
            <a:endParaRPr lang="en-US" altLang="en-US" baseline="-25000" dirty="0" smtClean="0">
              <a:ea typeface="ＭＳ Ｐゴシック" pitchFamily="34" charset="-128"/>
            </a:endParaRPr>
          </a:p>
        </p:txBody>
      </p:sp>
      <p:sp>
        <p:nvSpPr>
          <p:cNvPr id="15364" name="Rectangle 3"/>
          <p:cNvSpPr>
            <a:spLocks noGrp="1" noChangeArrowheads="1"/>
          </p:cNvSpPr>
          <p:nvPr>
            <p:ph idx="1"/>
          </p:nvPr>
        </p:nvSpPr>
        <p:spPr>
          <a:xfrm>
            <a:off x="457200" y="1371600"/>
            <a:ext cx="8229600" cy="4525963"/>
          </a:xfrm>
        </p:spPr>
        <p:txBody>
          <a:bodyPr/>
          <a:lstStyle/>
          <a:p>
            <a:r>
              <a:rPr lang="en-US" altLang="en-US" sz="2800" dirty="0" smtClean="0">
                <a:ea typeface="ＭＳ Ｐゴシック" pitchFamily="34" charset="-128"/>
              </a:rPr>
              <a:t>If </a:t>
            </a:r>
            <a:r>
              <a:rPr lang="en-US" altLang="en-US" sz="3600" i="1" dirty="0" err="1" smtClean="0">
                <a:latin typeface="Symbol" pitchFamily="18" charset="2"/>
                <a:ea typeface="ＭＳ Ｐゴシック" pitchFamily="34" charset="-128"/>
              </a:rPr>
              <a:t>e</a:t>
            </a:r>
            <a:r>
              <a:rPr lang="en-US" altLang="en-US" sz="2800" baseline="-25000" dirty="0" err="1" smtClean="0">
                <a:ea typeface="ＭＳ Ｐゴシック" pitchFamily="34" charset="-128"/>
              </a:rPr>
              <a:t>sat</a:t>
            </a:r>
            <a:r>
              <a:rPr lang="en-US" altLang="en-US" sz="2800" i="1" dirty="0" err="1" smtClean="0">
                <a:ea typeface="ＭＳ Ｐゴシック" pitchFamily="34" charset="-128"/>
              </a:rPr>
              <a:t>L</a:t>
            </a:r>
            <a:r>
              <a:rPr lang="en-US" altLang="en-US" sz="2800" dirty="0" smtClean="0">
                <a:ea typeface="ＭＳ Ｐゴシック" pitchFamily="34" charset="-128"/>
              </a:rPr>
              <a:t> &gt;&gt; </a:t>
            </a:r>
            <a:r>
              <a:rPr lang="en-US" altLang="en-US" sz="2800" i="1" dirty="0" smtClean="0">
                <a:ea typeface="ＭＳ Ｐゴシック" pitchFamily="34" charset="-128"/>
              </a:rPr>
              <a:t>V</a:t>
            </a:r>
            <a:r>
              <a:rPr lang="en-US" altLang="en-US" sz="2800" baseline="-25000" dirty="0" smtClean="0">
                <a:ea typeface="ＭＳ Ｐゴシック" pitchFamily="34" charset="-128"/>
              </a:rPr>
              <a:t>GS</a:t>
            </a:r>
            <a:r>
              <a:rPr lang="en-US" altLang="en-US" sz="2800" dirty="0" smtClean="0">
                <a:ea typeface="ＭＳ Ｐゴシック" pitchFamily="34" charset="-128"/>
              </a:rPr>
              <a:t>-</a:t>
            </a:r>
            <a:r>
              <a:rPr lang="en-US" altLang="en-US" sz="2800" i="1" dirty="0" smtClean="0">
                <a:ea typeface="ＭＳ Ｐゴシック" pitchFamily="34" charset="-128"/>
              </a:rPr>
              <a:t>V</a:t>
            </a:r>
            <a:r>
              <a:rPr lang="en-US" altLang="en-US" sz="2800" baseline="-25000" dirty="0" smtClean="0">
                <a:ea typeface="ＭＳ Ｐゴシック" pitchFamily="34" charset="-128"/>
              </a:rPr>
              <a:t>T</a:t>
            </a:r>
            <a:r>
              <a:rPr lang="en-US" altLang="en-US" sz="2800" dirty="0" smtClean="0">
                <a:ea typeface="ＭＳ Ｐゴシック" pitchFamily="34" charset="-128"/>
              </a:rPr>
              <a:t> then the MOSFET is considered </a:t>
            </a:r>
            <a:r>
              <a:rPr lang="ja-JP" altLang="en-US" sz="2800" dirty="0" smtClean="0">
                <a:ea typeface="ＭＳ Ｐゴシック" pitchFamily="34" charset="-128"/>
              </a:rPr>
              <a:t>“</a:t>
            </a:r>
            <a:r>
              <a:rPr lang="en-US" altLang="ja-JP" sz="2800" dirty="0" smtClean="0">
                <a:ea typeface="ＭＳ Ｐゴシック" pitchFamily="34" charset="-128"/>
              </a:rPr>
              <a:t>long-channel</a:t>
            </a:r>
            <a:r>
              <a:rPr lang="ja-JP" altLang="en-US" sz="2800" dirty="0" smtClean="0">
                <a:ea typeface="ＭＳ Ｐゴシック" pitchFamily="34" charset="-128"/>
              </a:rPr>
              <a:t>”</a:t>
            </a:r>
            <a:r>
              <a:rPr lang="en-US" altLang="ja-JP" sz="2800" dirty="0" smtClean="0">
                <a:ea typeface="ＭＳ Ｐゴシック" pitchFamily="34" charset="-128"/>
              </a:rPr>
              <a:t>.  This condition can be satisfied when</a:t>
            </a:r>
          </a:p>
          <a:p>
            <a:pPr lvl="1"/>
            <a:r>
              <a:rPr lang="en-US" altLang="en-US" dirty="0" smtClean="0">
                <a:ea typeface="ＭＳ Ｐゴシック" pitchFamily="34" charset="-128"/>
              </a:rPr>
              <a:t> </a:t>
            </a:r>
            <a:r>
              <a:rPr lang="en-US" altLang="en-US" i="1" dirty="0" smtClean="0">
                <a:ea typeface="ＭＳ Ｐゴシック" pitchFamily="34" charset="-128"/>
              </a:rPr>
              <a:t>L</a:t>
            </a:r>
            <a:r>
              <a:rPr lang="en-US" altLang="en-US" dirty="0" smtClean="0">
                <a:ea typeface="ＭＳ Ｐゴシック" pitchFamily="34" charset="-128"/>
              </a:rPr>
              <a:t> is large, or </a:t>
            </a:r>
          </a:p>
          <a:p>
            <a:pPr lvl="1"/>
            <a:r>
              <a:rPr lang="en-US" altLang="en-US" i="1" dirty="0" smtClean="0">
                <a:ea typeface="ＭＳ Ｐゴシック" pitchFamily="34" charset="-128"/>
              </a:rPr>
              <a:t>V</a:t>
            </a:r>
            <a:r>
              <a:rPr lang="en-US" altLang="en-US" baseline="-25000" dirty="0" smtClean="0">
                <a:ea typeface="ＭＳ Ｐゴシック" pitchFamily="34" charset="-128"/>
              </a:rPr>
              <a:t>GS</a:t>
            </a:r>
            <a:r>
              <a:rPr lang="en-US" altLang="en-US" dirty="0" smtClean="0">
                <a:ea typeface="ＭＳ Ｐゴシック" pitchFamily="34" charset="-128"/>
              </a:rPr>
              <a:t> is close to </a:t>
            </a:r>
            <a:r>
              <a:rPr lang="en-US" altLang="en-US" i="1" dirty="0" smtClean="0">
                <a:ea typeface="ＭＳ Ｐゴシック" pitchFamily="34" charset="-128"/>
              </a:rPr>
              <a:t>V</a:t>
            </a:r>
            <a:r>
              <a:rPr lang="en-US" altLang="en-US" baseline="-25000" dirty="0" smtClean="0">
                <a:ea typeface="ＭＳ Ｐゴシック" pitchFamily="34" charset="-128"/>
              </a:rPr>
              <a:t>T</a:t>
            </a:r>
          </a:p>
        </p:txBody>
      </p:sp>
      <p:graphicFrame>
        <p:nvGraphicFramePr>
          <p:cNvPr id="15365" name="Object 4"/>
          <p:cNvGraphicFramePr>
            <a:graphicFrameLocks noChangeAspect="1"/>
          </p:cNvGraphicFramePr>
          <p:nvPr>
            <p:extLst>
              <p:ext uri="{D42A27DB-BD31-4B8C-83A1-F6EECF244321}">
                <p14:modId xmlns:p14="http://schemas.microsoft.com/office/powerpoint/2010/main" val="320314460"/>
              </p:ext>
            </p:extLst>
          </p:nvPr>
        </p:nvGraphicFramePr>
        <p:xfrm>
          <a:off x="2819400" y="3505200"/>
          <a:ext cx="3429000" cy="995363"/>
        </p:xfrm>
        <a:graphic>
          <a:graphicData uri="http://schemas.openxmlformats.org/presentationml/2006/ole">
            <mc:AlternateContent xmlns:mc="http://schemas.openxmlformats.org/markup-compatibility/2006">
              <mc:Choice xmlns:v="urn:schemas-microsoft-com:vml" Requires="v">
                <p:oleObj spid="_x0000_s61450" name="Equation" r:id="rId4" imgW="1485900" imgH="431800" progId="Equation.3">
                  <p:embed/>
                </p:oleObj>
              </mc:Choice>
              <mc:Fallback>
                <p:oleObj name="Equation" r:id="rId4" imgW="14859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505200"/>
                        <a:ext cx="3429000" cy="99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5366" name="Object 5"/>
          <p:cNvGraphicFramePr>
            <a:graphicFrameLocks noChangeAspect="1"/>
          </p:cNvGraphicFramePr>
          <p:nvPr/>
        </p:nvGraphicFramePr>
        <p:xfrm>
          <a:off x="7086600" y="3683000"/>
          <a:ext cx="1828800" cy="1041400"/>
        </p:xfrm>
        <a:graphic>
          <a:graphicData uri="http://schemas.openxmlformats.org/presentationml/2006/ole">
            <mc:AlternateContent xmlns:mc="http://schemas.openxmlformats.org/markup-compatibility/2006">
              <mc:Choice xmlns:v="urn:schemas-microsoft-com:vml" Requires="v">
                <p:oleObj spid="_x0000_s61451" name="Equation" r:id="rId6" imgW="736600" imgH="419100" progId="Equation.3">
                  <p:embed/>
                </p:oleObj>
              </mc:Choice>
              <mc:Fallback>
                <p:oleObj name="Equation" r:id="rId6" imgW="7366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683000"/>
                        <a:ext cx="1828800"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7"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t>Lecture 22, Slide </a:t>
            </a:r>
            <a:fld id="{2B8161F8-0F0C-4F21-AE9C-DFB3CFA7BCF7}" type="slidenum">
              <a:rPr lang="en-US" altLang="en-US" sz="1400"/>
              <a:pPr eaLnBrk="1" hangingPunct="1">
                <a:spcBef>
                  <a:spcPct val="0"/>
                </a:spcBef>
                <a:buFontTx/>
                <a:buNone/>
              </a:pPr>
              <a:t>3</a:t>
            </a:fld>
            <a:endParaRPr lang="en-US" altLang="en-US" sz="1400"/>
          </a:p>
        </p:txBody>
      </p:sp>
      <p:sp>
        <p:nvSpPr>
          <p:cNvPr id="9" name="TextBox 8"/>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6107400" y="974160"/>
              <a:ext cx="1384920" cy="1410480"/>
            </p14:xfrm>
          </p:contentPart>
        </mc:Choice>
        <mc:Fallback xmlns="">
          <p:pic>
            <p:nvPicPr>
              <p:cNvPr id="3" name="Ink 2"/>
              <p:cNvPicPr/>
              <p:nvPr/>
            </p:nvPicPr>
            <p:blipFill>
              <a:blip r:embed="rId9"/>
              <a:stretch>
                <a:fillRect/>
              </a:stretch>
            </p:blipFill>
            <p:spPr>
              <a:xfrm>
                <a:off x="6097680" y="961200"/>
                <a:ext cx="1404000" cy="1432800"/>
              </a:xfrm>
              <a:prstGeom prst="rect">
                <a:avLst/>
              </a:prstGeom>
            </p:spPr>
          </p:pic>
        </mc:Fallback>
      </mc:AlternateContent>
      <p:sp>
        <p:nvSpPr>
          <p:cNvPr id="2" name="TextBox 1"/>
          <p:cNvSpPr txBox="1"/>
          <p:nvPr/>
        </p:nvSpPr>
        <p:spPr>
          <a:xfrm>
            <a:off x="5638800" y="4905137"/>
            <a:ext cx="3276599" cy="1600438"/>
          </a:xfrm>
          <a:prstGeom prst="rect">
            <a:avLst/>
          </a:prstGeom>
          <a:noFill/>
        </p:spPr>
        <p:txBody>
          <a:bodyPr wrap="square" rtlCol="0">
            <a:spAutoFit/>
          </a:bodyPr>
          <a:lstStyle/>
          <a:p>
            <a:r>
              <a:rPr lang="en-US" sz="2000" b="1" dirty="0" smtClean="0">
                <a:solidFill>
                  <a:schemeClr val="accent2"/>
                </a:solidFill>
              </a:rPr>
              <a:t>Current saturation is limited by 2 mechanisms:</a:t>
            </a:r>
          </a:p>
          <a:p>
            <a:pPr marL="342900" indent="-342900">
              <a:buAutoNum type="arabicPeriod"/>
            </a:pPr>
            <a:r>
              <a:rPr lang="en-US" sz="2000" b="1" dirty="0">
                <a:solidFill>
                  <a:schemeClr val="accent2"/>
                </a:solidFill>
              </a:rPr>
              <a:t>P</a:t>
            </a:r>
            <a:r>
              <a:rPr lang="en-US" sz="2000" b="1" dirty="0" smtClean="0">
                <a:solidFill>
                  <a:schemeClr val="accent2"/>
                </a:solidFill>
              </a:rPr>
              <a:t>inch-off</a:t>
            </a:r>
            <a:endParaRPr lang="en-US" sz="2000" b="1" dirty="0" smtClean="0">
              <a:solidFill>
                <a:schemeClr val="accent2"/>
              </a:solidFill>
            </a:endParaRPr>
          </a:p>
          <a:p>
            <a:pPr marL="342900" indent="-342900">
              <a:buAutoNum type="arabicPeriod"/>
            </a:pPr>
            <a:r>
              <a:rPr lang="en-US" sz="2000" b="1" dirty="0" smtClean="0">
                <a:solidFill>
                  <a:schemeClr val="accent2"/>
                </a:solidFill>
              </a:rPr>
              <a:t>Velocity saturation</a:t>
            </a:r>
          </a:p>
          <a:p>
            <a:endParaRPr lang="en-US" dirty="0"/>
          </a:p>
        </p:txBody>
      </p:sp>
    </p:spTree>
    <p:extLst>
      <p:ext uri="{BB962C8B-B14F-4D97-AF65-F5344CB8AC3E}">
        <p14:creationId xmlns:p14="http://schemas.microsoft.com/office/powerpoint/2010/main" val="1300503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0"/>
          <p:cNvSpPr>
            <a:spLocks noGrp="1" noChangeArrowheads="1"/>
          </p:cNvSpPr>
          <p:nvPr>
            <p:ph type="title"/>
          </p:nvPr>
        </p:nvSpPr>
        <p:spPr/>
        <p:txBody>
          <a:bodyPr/>
          <a:lstStyle/>
          <a:p>
            <a:r>
              <a:rPr lang="en-US" altLang="en-US" smtClean="0">
                <a:ea typeface="ＭＳ Ｐゴシック" pitchFamily="34" charset="-128"/>
              </a:rPr>
              <a:t>Example:  Drain Saturation Voltage</a:t>
            </a:r>
          </a:p>
        </p:txBody>
      </p:sp>
      <p:sp>
        <p:nvSpPr>
          <p:cNvPr id="13315" name="Text Box 2"/>
          <p:cNvSpPr txBox="1">
            <a:spLocks noChangeArrowheads="1"/>
          </p:cNvSpPr>
          <p:nvPr/>
        </p:nvSpPr>
        <p:spPr bwMode="auto">
          <a:xfrm>
            <a:off x="457200" y="1214438"/>
            <a:ext cx="8458200"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800" b="1"/>
              <a:t>Question:  </a:t>
            </a:r>
            <a:r>
              <a:rPr lang="en-US" altLang="en-US" sz="2800"/>
              <a:t>For </a:t>
            </a:r>
            <a:r>
              <a:rPr lang="en-US" altLang="en-US" sz="2800" i="1"/>
              <a:t>V</a:t>
            </a:r>
            <a:r>
              <a:rPr lang="en-US" altLang="en-US" sz="2800" baseline="-25000"/>
              <a:t>GS</a:t>
            </a:r>
            <a:r>
              <a:rPr lang="en-US" altLang="en-US" sz="2800"/>
              <a:t> = 1.8 V, find </a:t>
            </a:r>
            <a:r>
              <a:rPr lang="en-US" altLang="en-US" sz="2800" i="1"/>
              <a:t>V</a:t>
            </a:r>
            <a:r>
              <a:rPr lang="en-US" altLang="en-US" sz="2800" baseline="-25000"/>
              <a:t>Dsat</a:t>
            </a:r>
            <a:r>
              <a:rPr lang="en-US" altLang="en-US" sz="2800"/>
              <a:t> for an NMOSFET with </a:t>
            </a:r>
            <a:r>
              <a:rPr lang="en-US" altLang="en-US" sz="2800" i="1"/>
              <a:t>T</a:t>
            </a:r>
            <a:r>
              <a:rPr lang="en-US" altLang="en-US" sz="2800" baseline="-25000"/>
              <a:t>oxe </a:t>
            </a:r>
            <a:r>
              <a:rPr lang="en-US" altLang="en-US" sz="2800"/>
              <a:t>= 3 nm,  </a:t>
            </a:r>
            <a:r>
              <a:rPr lang="en-US" altLang="en-US" sz="2800" i="1"/>
              <a:t>V</a:t>
            </a:r>
            <a:r>
              <a:rPr lang="en-US" altLang="en-US" sz="2800" baseline="-25000"/>
              <a:t>T </a:t>
            </a:r>
            <a:r>
              <a:rPr lang="en-US" altLang="en-US" sz="2800"/>
              <a:t>= 0.25 V, and </a:t>
            </a:r>
            <a:r>
              <a:rPr lang="en-US" altLang="en-US" sz="2800" i="1"/>
              <a:t>W</a:t>
            </a:r>
            <a:r>
              <a:rPr lang="en-US" altLang="en-US" sz="2800" baseline="-25000"/>
              <a:t>T</a:t>
            </a:r>
            <a:r>
              <a:rPr lang="en-US" altLang="en-US" sz="2800"/>
              <a:t> = 45 nm, if </a:t>
            </a:r>
            <a:r>
              <a:rPr lang="en-US" altLang="en-US" sz="2800" i="1"/>
              <a:t>L</a:t>
            </a:r>
            <a:r>
              <a:rPr lang="en-US" altLang="en-US" sz="2800"/>
              <a:t> = </a:t>
            </a:r>
          </a:p>
          <a:p>
            <a:pPr eaLnBrk="1" hangingPunct="1">
              <a:spcBef>
                <a:spcPct val="0"/>
              </a:spcBef>
              <a:buFontTx/>
              <a:buNone/>
            </a:pPr>
            <a:r>
              <a:rPr lang="en-US" altLang="en-US" sz="2800"/>
              <a:t>(a) 10 </a:t>
            </a:r>
            <a:r>
              <a:rPr lang="en-US" altLang="en-US" sz="2800">
                <a:latin typeface="Symbol" pitchFamily="18" charset="2"/>
              </a:rPr>
              <a:t>m</a:t>
            </a:r>
            <a:r>
              <a:rPr lang="en-US" altLang="en-US" sz="2800"/>
              <a:t>m, (b) 1 </a:t>
            </a:r>
            <a:r>
              <a:rPr lang="en-US" altLang="en-US" sz="2800">
                <a:latin typeface="Symbol" pitchFamily="18" charset="2"/>
              </a:rPr>
              <a:t>m</a:t>
            </a:r>
            <a:r>
              <a:rPr lang="en-US" altLang="en-US" sz="2800"/>
              <a:t>m, (c) 0.1 </a:t>
            </a:r>
            <a:r>
              <a:rPr lang="en-US" altLang="en-US" sz="2800">
                <a:latin typeface="Symbol" pitchFamily="18" charset="2"/>
              </a:rPr>
              <a:t>m</a:t>
            </a:r>
            <a:r>
              <a:rPr lang="en-US" altLang="en-US" sz="2800"/>
              <a:t>m (d) 0.05 </a:t>
            </a:r>
            <a:r>
              <a:rPr lang="en-US" altLang="en-US" sz="2800">
                <a:latin typeface="Symbol" pitchFamily="18" charset="2"/>
              </a:rPr>
              <a:t>m</a:t>
            </a:r>
            <a:r>
              <a:rPr lang="en-US" altLang="en-US" sz="2800"/>
              <a:t>m</a:t>
            </a:r>
            <a:endParaRPr lang="en-US" altLang="en-US" sz="2800" b="1"/>
          </a:p>
          <a:p>
            <a:pPr eaLnBrk="1" hangingPunct="1">
              <a:spcBef>
                <a:spcPct val="0"/>
              </a:spcBef>
              <a:buFontTx/>
              <a:buNone/>
            </a:pPr>
            <a:endParaRPr lang="en-US" altLang="en-US" sz="2800" b="1"/>
          </a:p>
          <a:p>
            <a:pPr eaLnBrk="1" hangingPunct="1">
              <a:spcBef>
                <a:spcPct val="0"/>
              </a:spcBef>
              <a:buFontTx/>
              <a:buNone/>
            </a:pPr>
            <a:endParaRPr lang="en-US" altLang="en-US" sz="2800"/>
          </a:p>
        </p:txBody>
      </p:sp>
      <p:sp>
        <p:nvSpPr>
          <p:cNvPr id="13316" name="Text Box 3"/>
          <p:cNvSpPr txBox="1">
            <a:spLocks noChangeArrowheads="1"/>
          </p:cNvSpPr>
          <p:nvPr/>
        </p:nvSpPr>
        <p:spPr bwMode="auto">
          <a:xfrm>
            <a:off x="509588" y="2895600"/>
            <a:ext cx="789463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800" b="1"/>
              <a:t>Solution:  </a:t>
            </a:r>
            <a:r>
              <a:rPr lang="en-US" altLang="en-US" sz="2800"/>
              <a:t>From </a:t>
            </a:r>
            <a:r>
              <a:rPr lang="en-US" altLang="en-US" sz="2800" i="1"/>
              <a:t>V</a:t>
            </a:r>
            <a:r>
              <a:rPr lang="en-US" altLang="en-US" sz="2800" baseline="-25000"/>
              <a:t>GS </a:t>
            </a:r>
            <a:r>
              <a:rPr lang="en-US" altLang="en-US" sz="2800"/>
              <a:t>, </a:t>
            </a:r>
            <a:r>
              <a:rPr lang="en-US" altLang="en-US" sz="2800" i="1"/>
              <a:t>V</a:t>
            </a:r>
            <a:r>
              <a:rPr lang="en-US" altLang="en-US" sz="2800" baseline="-25000"/>
              <a:t>T</a:t>
            </a:r>
            <a:r>
              <a:rPr lang="en-US" altLang="en-US" sz="2800"/>
              <a:t> and </a:t>
            </a:r>
            <a:r>
              <a:rPr lang="en-US" altLang="en-US" sz="2800" i="1"/>
              <a:t>T</a:t>
            </a:r>
            <a:r>
              <a:rPr lang="en-US" altLang="en-US" sz="2800" baseline="-25000"/>
              <a:t>oxe</a:t>
            </a:r>
            <a:r>
              <a:rPr lang="en-US" altLang="en-US" sz="2800"/>
              <a:t>, </a:t>
            </a:r>
            <a:r>
              <a:rPr lang="en-US" altLang="en-US" sz="2800" i="1">
                <a:latin typeface="Symbol" pitchFamily="18" charset="2"/>
              </a:rPr>
              <a:t>m</a:t>
            </a:r>
            <a:r>
              <a:rPr lang="en-US" altLang="en-US" sz="2800" baseline="-25000"/>
              <a:t>eff</a:t>
            </a:r>
            <a:r>
              <a:rPr lang="en-US" altLang="en-US" sz="2800"/>
              <a:t> is 200 cm</a:t>
            </a:r>
            <a:r>
              <a:rPr lang="en-US" altLang="en-US" sz="2800" baseline="30000"/>
              <a:t>2</a:t>
            </a:r>
            <a:r>
              <a:rPr lang="en-US" altLang="en-US" sz="2800"/>
              <a:t>V</a:t>
            </a:r>
            <a:r>
              <a:rPr lang="en-US" altLang="en-US" sz="2800" baseline="30000"/>
              <a:t>-1</a:t>
            </a:r>
            <a:r>
              <a:rPr lang="en-US" altLang="en-US" sz="2800"/>
              <a:t>s</a:t>
            </a:r>
            <a:r>
              <a:rPr lang="en-US" altLang="en-US" sz="2800" baseline="30000"/>
              <a:t>-1</a:t>
            </a:r>
            <a:r>
              <a:rPr lang="en-US" altLang="en-US" sz="2800"/>
              <a:t>. </a:t>
            </a:r>
          </a:p>
          <a:p>
            <a:pPr eaLnBrk="1" hangingPunct="1">
              <a:spcBef>
                <a:spcPct val="0"/>
              </a:spcBef>
              <a:buFontTx/>
              <a:buNone/>
            </a:pPr>
            <a:r>
              <a:rPr lang="en-US" altLang="en-US" sz="2800"/>
              <a:t> </a:t>
            </a:r>
          </a:p>
          <a:p>
            <a:pPr eaLnBrk="1" hangingPunct="1">
              <a:spcBef>
                <a:spcPct val="0"/>
              </a:spcBef>
              <a:buFontTx/>
              <a:buNone/>
            </a:pPr>
            <a:r>
              <a:rPr lang="en-US" altLang="en-US" sz="2800"/>
              <a:t>                </a:t>
            </a:r>
            <a:r>
              <a:rPr lang="en-US" altLang="en-US" sz="2800" b="1">
                <a:latin typeface="Script MT Bold" pitchFamily="66" charset="0"/>
              </a:rPr>
              <a:t>E</a:t>
            </a:r>
            <a:r>
              <a:rPr lang="en-US" altLang="en-US" sz="2800" baseline="-25000"/>
              <a:t>sat</a:t>
            </a:r>
            <a:r>
              <a:rPr lang="en-US" altLang="en-US" sz="2800"/>
              <a:t>= 2</a:t>
            </a:r>
            <a:r>
              <a:rPr lang="en-US" altLang="en-US" sz="2800" i="1"/>
              <a:t>v</a:t>
            </a:r>
            <a:r>
              <a:rPr lang="en-US" altLang="en-US" sz="2800" baseline="-25000"/>
              <a:t>sat </a:t>
            </a:r>
            <a:r>
              <a:rPr lang="en-US" altLang="en-US" sz="2800"/>
              <a:t>/ </a:t>
            </a:r>
            <a:r>
              <a:rPr lang="en-US" altLang="en-US" sz="2800" i="1">
                <a:latin typeface="Symbol" pitchFamily="18" charset="2"/>
              </a:rPr>
              <a:t>m</a:t>
            </a:r>
            <a:r>
              <a:rPr lang="en-US" altLang="en-US" sz="2800" baseline="-25000"/>
              <a:t>eff</a:t>
            </a:r>
            <a:r>
              <a:rPr lang="en-US" altLang="en-US" sz="2800"/>
              <a:t>  = 8 </a:t>
            </a:r>
            <a:r>
              <a:rPr lang="en-US" altLang="en-US" sz="2800">
                <a:sym typeface="Symbol" pitchFamily="18" charset="2"/>
              </a:rPr>
              <a:t></a:t>
            </a:r>
            <a:r>
              <a:rPr lang="en-US" altLang="en-US" sz="2800"/>
              <a:t>10</a:t>
            </a:r>
            <a:r>
              <a:rPr lang="en-US" altLang="en-US" sz="2800" baseline="30000"/>
              <a:t>4</a:t>
            </a:r>
            <a:r>
              <a:rPr lang="en-US" altLang="en-US" sz="2800"/>
              <a:t> V/cm</a:t>
            </a:r>
          </a:p>
          <a:p>
            <a:pPr eaLnBrk="1" hangingPunct="1">
              <a:buFontTx/>
              <a:buNone/>
            </a:pPr>
            <a:r>
              <a:rPr lang="en-US" altLang="en-US" sz="2800"/>
              <a:t>                </a:t>
            </a:r>
            <a:r>
              <a:rPr lang="en-US" altLang="en-US" sz="2800" i="1"/>
              <a:t>m</a:t>
            </a:r>
            <a:r>
              <a:rPr lang="en-US" altLang="en-US" sz="2800"/>
              <a:t> = 1 + 3</a:t>
            </a:r>
            <a:r>
              <a:rPr lang="en-US" altLang="en-US" sz="2800" i="1"/>
              <a:t>T</a:t>
            </a:r>
            <a:r>
              <a:rPr lang="en-US" altLang="en-US" sz="2800" baseline="-25000"/>
              <a:t>oxe</a:t>
            </a:r>
            <a:r>
              <a:rPr lang="en-US" altLang="en-US" sz="2800"/>
              <a:t>/</a:t>
            </a:r>
            <a:r>
              <a:rPr lang="en-US" altLang="en-US" sz="2800" i="1"/>
              <a:t>W</a:t>
            </a:r>
            <a:r>
              <a:rPr lang="en-US" altLang="en-US" sz="2800" baseline="-25000"/>
              <a:t>T</a:t>
            </a:r>
            <a:r>
              <a:rPr lang="en-US" altLang="en-US" sz="2800"/>
              <a:t> = 1.2</a:t>
            </a:r>
            <a:endParaRPr lang="en-US" altLang="en-US" sz="2800" baseline="-25000"/>
          </a:p>
        </p:txBody>
      </p:sp>
      <p:graphicFrame>
        <p:nvGraphicFramePr>
          <p:cNvPr id="16389" name="Object 31"/>
          <p:cNvGraphicFramePr>
            <a:graphicFrameLocks noChangeAspect="1"/>
          </p:cNvGraphicFramePr>
          <p:nvPr/>
        </p:nvGraphicFramePr>
        <p:xfrm>
          <a:off x="2549525" y="4953000"/>
          <a:ext cx="3927475" cy="1169988"/>
        </p:xfrm>
        <a:graphic>
          <a:graphicData uri="http://schemas.openxmlformats.org/presentationml/2006/ole">
            <mc:AlternateContent xmlns:mc="http://schemas.openxmlformats.org/markup-compatibility/2006">
              <mc:Choice xmlns:v="urn:schemas-microsoft-com:vml" Requires="v">
                <p:oleObj spid="_x0000_s62470" name="Equation" r:id="rId3" imgW="1701800" imgH="508000" progId="Equation.3">
                  <p:embed/>
                </p:oleObj>
              </mc:Choice>
              <mc:Fallback>
                <p:oleObj name="Equation" r:id="rId3" imgW="1701800" imgH="508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525" y="4953000"/>
                        <a:ext cx="3927475"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390"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t>Lecture 22, Slide </a:t>
            </a:r>
            <a:fld id="{64A67A09-F903-47DF-B76C-B01B85906EE9}" type="slidenum">
              <a:rPr lang="en-US" altLang="en-US" sz="1400"/>
              <a:pPr eaLnBrk="1" hangingPunct="1">
                <a:spcBef>
                  <a:spcPct val="0"/>
                </a:spcBef>
                <a:buFontTx/>
                <a:buNone/>
              </a:pPr>
              <a:t>4</a:t>
            </a:fld>
            <a:endParaRPr lang="en-US" altLang="en-US" sz="1400"/>
          </a:p>
        </p:txBody>
      </p:sp>
      <p:sp>
        <p:nvSpPr>
          <p:cNvPr id="9" name="TextBox 8"/>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898000" y="2513520"/>
              <a:ext cx="6213240" cy="872640"/>
            </p14:xfrm>
          </p:contentPart>
        </mc:Choice>
        <mc:Fallback xmlns="">
          <p:pic>
            <p:nvPicPr>
              <p:cNvPr id="2" name="Ink 1"/>
              <p:cNvPicPr/>
              <p:nvPr/>
            </p:nvPicPr>
            <p:blipFill>
              <a:blip r:embed="rId6"/>
              <a:stretch>
                <a:fillRect/>
              </a:stretch>
            </p:blipFill>
            <p:spPr>
              <a:xfrm>
                <a:off x="2887920" y="2505240"/>
                <a:ext cx="6237360" cy="893520"/>
              </a:xfrm>
              <a:prstGeom prst="rect">
                <a:avLst/>
              </a:prstGeom>
            </p:spPr>
          </p:pic>
        </mc:Fallback>
      </mc:AlternateContent>
    </p:spTree>
    <p:extLst>
      <p:ext uri="{BB962C8B-B14F-4D97-AF65-F5344CB8AC3E}">
        <p14:creationId xmlns:p14="http://schemas.microsoft.com/office/powerpoint/2010/main" val="1771978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320675"/>
            <a:ext cx="7396163"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800"/>
              <a:t>(a) L = 10 </a:t>
            </a:r>
            <a:r>
              <a:rPr lang="en-US" altLang="en-US" sz="2800">
                <a:latin typeface="Symbol" pitchFamily="18" charset="2"/>
              </a:rPr>
              <a:t>m</a:t>
            </a:r>
            <a:r>
              <a:rPr lang="en-US" altLang="en-US" sz="2800"/>
              <a:t>m:    </a:t>
            </a:r>
            <a:r>
              <a:rPr lang="en-US" altLang="en-US" sz="2800" i="1"/>
              <a:t>V</a:t>
            </a:r>
            <a:r>
              <a:rPr lang="en-US" altLang="en-US" sz="2800" baseline="-25000"/>
              <a:t>Dsat</a:t>
            </a:r>
            <a:r>
              <a:rPr lang="en-US" altLang="en-US" sz="2800"/>
              <a:t>= (1/1.3V + 1/80V)</a:t>
            </a:r>
            <a:r>
              <a:rPr lang="en-US" altLang="en-US" sz="2800" baseline="30000"/>
              <a:t>-1</a:t>
            </a:r>
            <a:r>
              <a:rPr lang="en-US" altLang="en-US" sz="2800"/>
              <a:t>  = 1.3 V</a:t>
            </a:r>
          </a:p>
          <a:p>
            <a:pPr eaLnBrk="1" hangingPunct="1">
              <a:spcBef>
                <a:spcPct val="0"/>
              </a:spcBef>
              <a:buFontTx/>
              <a:buNone/>
            </a:pPr>
            <a:endParaRPr lang="en-US" altLang="en-US" sz="2800"/>
          </a:p>
          <a:p>
            <a:pPr eaLnBrk="1" hangingPunct="1">
              <a:spcBef>
                <a:spcPct val="0"/>
              </a:spcBef>
              <a:buFontTx/>
              <a:buNone/>
            </a:pPr>
            <a:r>
              <a:rPr lang="en-US" altLang="en-US" sz="2800"/>
              <a:t>(b) L = 1 </a:t>
            </a:r>
            <a:r>
              <a:rPr lang="en-US" altLang="en-US" sz="2800">
                <a:latin typeface="Symbol" pitchFamily="18" charset="2"/>
              </a:rPr>
              <a:t>m</a:t>
            </a:r>
            <a:r>
              <a:rPr lang="en-US" altLang="en-US" sz="2800"/>
              <a:t>m:      </a:t>
            </a:r>
            <a:r>
              <a:rPr lang="en-US" altLang="en-US" sz="2800" i="1"/>
              <a:t>V</a:t>
            </a:r>
            <a:r>
              <a:rPr lang="en-US" altLang="en-US" sz="2800" baseline="-25000"/>
              <a:t>Dsat</a:t>
            </a:r>
            <a:r>
              <a:rPr lang="en-US" altLang="en-US" sz="2800"/>
              <a:t>= (1/1.3V + 1/8V)</a:t>
            </a:r>
            <a:r>
              <a:rPr lang="en-US" altLang="en-US" sz="2800" baseline="30000"/>
              <a:t>-1</a:t>
            </a:r>
            <a:r>
              <a:rPr lang="en-US" altLang="en-US" sz="2800"/>
              <a:t>  = 1.1 V</a:t>
            </a:r>
          </a:p>
          <a:p>
            <a:pPr eaLnBrk="1" hangingPunct="1">
              <a:spcBef>
                <a:spcPct val="0"/>
              </a:spcBef>
              <a:buFontTx/>
              <a:buNone/>
            </a:pPr>
            <a:endParaRPr lang="en-US" altLang="en-US" sz="2800"/>
          </a:p>
          <a:p>
            <a:pPr eaLnBrk="1" hangingPunct="1">
              <a:spcBef>
                <a:spcPct val="0"/>
              </a:spcBef>
              <a:buFontTx/>
              <a:buNone/>
            </a:pPr>
            <a:r>
              <a:rPr lang="en-US" altLang="en-US" sz="2800"/>
              <a:t>(c) L = 0.1 </a:t>
            </a:r>
            <a:r>
              <a:rPr lang="en-US" altLang="en-US" sz="2800">
                <a:latin typeface="Symbol" pitchFamily="18" charset="2"/>
              </a:rPr>
              <a:t>m</a:t>
            </a:r>
            <a:r>
              <a:rPr lang="en-US" altLang="en-US" sz="2800"/>
              <a:t>m:   </a:t>
            </a:r>
            <a:r>
              <a:rPr lang="en-US" altLang="en-US" sz="2800" i="1"/>
              <a:t>V</a:t>
            </a:r>
            <a:r>
              <a:rPr lang="en-US" altLang="en-US" sz="2800" baseline="-25000"/>
              <a:t>Dsat</a:t>
            </a:r>
            <a:r>
              <a:rPr lang="en-US" altLang="en-US" sz="2800"/>
              <a:t>= (1/1.3V + 1/.8V)</a:t>
            </a:r>
            <a:r>
              <a:rPr lang="en-US" altLang="en-US" sz="2800" baseline="30000"/>
              <a:t>-1</a:t>
            </a:r>
            <a:r>
              <a:rPr lang="en-US" altLang="en-US" sz="2800"/>
              <a:t> =  0.5 V</a:t>
            </a:r>
          </a:p>
          <a:p>
            <a:pPr eaLnBrk="1" hangingPunct="1">
              <a:spcBef>
                <a:spcPct val="0"/>
              </a:spcBef>
              <a:buFontTx/>
              <a:buNone/>
            </a:pPr>
            <a:endParaRPr lang="en-US" altLang="en-US" sz="2800"/>
          </a:p>
          <a:p>
            <a:pPr eaLnBrk="1" hangingPunct="1">
              <a:spcBef>
                <a:spcPct val="0"/>
              </a:spcBef>
              <a:buFontTx/>
              <a:buNone/>
            </a:pPr>
            <a:r>
              <a:rPr lang="en-US" altLang="en-US" sz="2800"/>
              <a:t>(d) L = 0.05 </a:t>
            </a:r>
            <a:r>
              <a:rPr lang="en-US" altLang="en-US" sz="2800">
                <a:latin typeface="Symbol" pitchFamily="18" charset="2"/>
              </a:rPr>
              <a:t>m</a:t>
            </a:r>
            <a:r>
              <a:rPr lang="en-US" altLang="en-US" sz="2800"/>
              <a:t>m: </a:t>
            </a:r>
            <a:r>
              <a:rPr lang="en-US" altLang="en-US" sz="2800" i="1"/>
              <a:t>V</a:t>
            </a:r>
            <a:r>
              <a:rPr lang="en-US" altLang="en-US" sz="2800" baseline="-25000"/>
              <a:t>Dsat</a:t>
            </a:r>
            <a:r>
              <a:rPr lang="en-US" altLang="en-US" sz="2800" i="1"/>
              <a:t>= </a:t>
            </a:r>
            <a:r>
              <a:rPr lang="en-US" altLang="en-US" sz="2800"/>
              <a:t>(1/1.3V + 1/.4V)</a:t>
            </a:r>
            <a:r>
              <a:rPr lang="en-US" altLang="en-US" sz="2800" baseline="30000"/>
              <a:t>-1 </a:t>
            </a:r>
            <a:r>
              <a:rPr lang="en-US" altLang="en-US" sz="2800"/>
              <a:t>=  0.3 V</a:t>
            </a:r>
          </a:p>
        </p:txBody>
      </p:sp>
      <p:sp>
        <p:nvSpPr>
          <p:cNvPr id="17411"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t>Lecture 22, Slide </a:t>
            </a:r>
            <a:fld id="{A4E316CF-F738-40DA-B3A0-ACB371A44475}" type="slidenum">
              <a:rPr lang="en-US" altLang="en-US" sz="1400"/>
              <a:pPr eaLnBrk="1" hangingPunct="1">
                <a:spcBef>
                  <a:spcPct val="0"/>
                </a:spcBef>
                <a:buFontTx/>
                <a:buNone/>
              </a:pPr>
              <a:t>5</a:t>
            </a:fld>
            <a:endParaRPr lang="en-US" altLang="en-US" sz="1400"/>
          </a:p>
        </p:txBody>
      </p:sp>
      <p:sp>
        <p:nvSpPr>
          <p:cNvPr id="7" name="TextBox 6"/>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30280" y="396360"/>
              <a:ext cx="8526960" cy="5340600"/>
            </p14:xfrm>
          </p:contentPart>
        </mc:Choice>
        <mc:Fallback xmlns="">
          <p:pic>
            <p:nvPicPr>
              <p:cNvPr id="2" name="Ink 1"/>
              <p:cNvPicPr/>
              <p:nvPr/>
            </p:nvPicPr>
            <p:blipFill>
              <a:blip r:embed="rId3"/>
              <a:stretch>
                <a:fillRect/>
              </a:stretch>
            </p:blipFill>
            <p:spPr>
              <a:xfrm>
                <a:off x="515520" y="380520"/>
                <a:ext cx="8556480" cy="5366160"/>
              </a:xfrm>
              <a:prstGeom prst="rect">
                <a:avLst/>
              </a:prstGeom>
            </p:spPr>
          </p:pic>
        </mc:Fallback>
      </mc:AlternateContent>
    </p:spTree>
    <p:extLst>
      <p:ext uri="{BB962C8B-B14F-4D97-AF65-F5344CB8AC3E}">
        <p14:creationId xmlns:p14="http://schemas.microsoft.com/office/powerpoint/2010/main" val="174098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6"/>
          <p:cNvSpPr>
            <a:spLocks noGrp="1" noChangeArrowheads="1"/>
          </p:cNvSpPr>
          <p:nvPr>
            <p:ph type="title"/>
          </p:nvPr>
        </p:nvSpPr>
        <p:spPr>
          <a:xfrm>
            <a:off x="0" y="0"/>
            <a:ext cx="9144000" cy="1143000"/>
          </a:xfrm>
        </p:spPr>
        <p:txBody>
          <a:bodyPr/>
          <a:lstStyle/>
          <a:p>
            <a:r>
              <a:rPr lang="en-US" altLang="en-US" smtClean="0">
                <a:ea typeface="ＭＳ Ｐゴシック" pitchFamily="34" charset="-128"/>
              </a:rPr>
              <a:t>MOSFET </a:t>
            </a:r>
            <a:r>
              <a:rPr lang="en-US" altLang="en-US" i="1" smtClean="0">
                <a:ea typeface="ＭＳ Ｐゴシック" pitchFamily="34" charset="-128"/>
              </a:rPr>
              <a:t>I</a:t>
            </a:r>
            <a:r>
              <a:rPr lang="en-US" altLang="en-US" smtClean="0">
                <a:ea typeface="ＭＳ Ｐゴシック" pitchFamily="34" charset="-128"/>
              </a:rPr>
              <a:t>-</a:t>
            </a:r>
            <a:r>
              <a:rPr lang="en-US" altLang="en-US" i="1" smtClean="0">
                <a:ea typeface="ＭＳ Ｐゴシック" pitchFamily="34" charset="-128"/>
              </a:rPr>
              <a:t>V</a:t>
            </a:r>
            <a:r>
              <a:rPr lang="en-US" altLang="en-US" smtClean="0">
                <a:ea typeface="ＭＳ Ｐゴシック" pitchFamily="34" charset="-128"/>
              </a:rPr>
              <a:t> with Velocity Saturation</a:t>
            </a:r>
          </a:p>
        </p:txBody>
      </p:sp>
      <p:sp>
        <p:nvSpPr>
          <p:cNvPr id="11267" name="Text Box 2"/>
          <p:cNvSpPr txBox="1">
            <a:spLocks noChangeArrowheads="1"/>
          </p:cNvSpPr>
          <p:nvPr/>
        </p:nvSpPr>
        <p:spPr bwMode="auto">
          <a:xfrm>
            <a:off x="2270125" y="9048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2800" b="1" i="1">
              <a:latin typeface="Arial" charset="0"/>
            </a:endParaRPr>
          </a:p>
        </p:txBody>
      </p:sp>
      <p:graphicFrame>
        <p:nvGraphicFramePr>
          <p:cNvPr id="14340" name="Object 57"/>
          <p:cNvGraphicFramePr>
            <a:graphicFrameLocks noChangeAspect="1"/>
          </p:cNvGraphicFramePr>
          <p:nvPr/>
        </p:nvGraphicFramePr>
        <p:xfrm>
          <a:off x="1614488" y="1981200"/>
          <a:ext cx="5865812" cy="2082800"/>
        </p:xfrm>
        <a:graphic>
          <a:graphicData uri="http://schemas.openxmlformats.org/presentationml/2006/ole">
            <mc:AlternateContent xmlns:mc="http://schemas.openxmlformats.org/markup-compatibility/2006">
              <mc:Choice xmlns:v="urn:schemas-microsoft-com:vml" Requires="v">
                <p:oleObj spid="_x0000_s60426" name="Equation" r:id="rId3" imgW="2362200" imgH="838200" progId="Equation.3">
                  <p:embed/>
                </p:oleObj>
              </mc:Choice>
              <mc:Fallback>
                <p:oleObj name="Equation" r:id="rId3" imgW="23622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1981200"/>
                        <a:ext cx="5865812"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341" name="Object 58"/>
          <p:cNvGraphicFramePr>
            <a:graphicFrameLocks noChangeAspect="1"/>
          </p:cNvGraphicFramePr>
          <p:nvPr/>
        </p:nvGraphicFramePr>
        <p:xfrm>
          <a:off x="2755900" y="4368800"/>
          <a:ext cx="3625850" cy="1546225"/>
        </p:xfrm>
        <a:graphic>
          <a:graphicData uri="http://schemas.openxmlformats.org/presentationml/2006/ole">
            <mc:AlternateContent xmlns:mc="http://schemas.openxmlformats.org/markup-compatibility/2006">
              <mc:Choice xmlns:v="urn:schemas-microsoft-com:vml" Requires="v">
                <p:oleObj spid="_x0000_s60427" name="Equation" r:id="rId5" imgW="1459866" imgH="622030" progId="Equation.3">
                  <p:embed/>
                </p:oleObj>
              </mc:Choice>
              <mc:Fallback>
                <p:oleObj name="Equation" r:id="rId5" imgW="1459866" imgH="62203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5900" y="4368800"/>
                        <a:ext cx="3625850" cy="1546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70" name="Text Box 59"/>
          <p:cNvSpPr txBox="1">
            <a:spLocks noChangeArrowheads="1"/>
          </p:cNvSpPr>
          <p:nvPr/>
        </p:nvSpPr>
        <p:spPr bwMode="auto">
          <a:xfrm>
            <a:off x="533400" y="12954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a:t>In the linear region:</a:t>
            </a:r>
            <a:endParaRPr lang="en-US" altLang="en-US" sz="2400"/>
          </a:p>
        </p:txBody>
      </p:sp>
      <p:sp>
        <p:nvSpPr>
          <p:cNvPr id="14343"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t>Lecture 22, Slide </a:t>
            </a:r>
            <a:fld id="{0CF0761F-96D0-45FC-856C-67B031C1235E}" type="slidenum">
              <a:rPr lang="en-US" altLang="en-US" sz="1400"/>
              <a:pPr eaLnBrk="1" hangingPunct="1">
                <a:spcBef>
                  <a:spcPct val="0"/>
                </a:spcBef>
                <a:buFontTx/>
                <a:buNone/>
              </a:pPr>
              <a:t>6</a:t>
            </a:fld>
            <a:endParaRPr lang="en-US" altLang="en-US" sz="1400"/>
          </a:p>
        </p:txBody>
      </p:sp>
      <p:sp>
        <p:nvSpPr>
          <p:cNvPr id="10" name="TextBox 9"/>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3517560" y="1180440"/>
              <a:ext cx="5592600" cy="699840"/>
            </p14:xfrm>
          </p:contentPart>
        </mc:Choice>
        <mc:Fallback xmlns="">
          <p:pic>
            <p:nvPicPr>
              <p:cNvPr id="2" name="Ink 1"/>
              <p:cNvPicPr/>
              <p:nvPr/>
            </p:nvPicPr>
            <p:blipFill>
              <a:blip r:embed="rId8"/>
              <a:stretch>
                <a:fillRect/>
              </a:stretch>
            </p:blipFill>
            <p:spPr>
              <a:xfrm>
                <a:off x="3506760" y="1166040"/>
                <a:ext cx="5616360" cy="725760"/>
              </a:xfrm>
              <a:prstGeom prst="rect">
                <a:avLst/>
              </a:prstGeom>
            </p:spPr>
          </p:pic>
        </mc:Fallback>
      </mc:AlternateContent>
    </p:spTree>
    <p:extLst>
      <p:ext uri="{BB962C8B-B14F-4D97-AF65-F5344CB8AC3E}">
        <p14:creationId xmlns:p14="http://schemas.microsoft.com/office/powerpoint/2010/main" val="2865630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7"/>
          <p:cNvSpPr>
            <a:spLocks noGrp="1" noChangeArrowheads="1"/>
          </p:cNvSpPr>
          <p:nvPr>
            <p:ph type="title"/>
          </p:nvPr>
        </p:nvSpPr>
        <p:spPr/>
        <p:txBody>
          <a:bodyPr/>
          <a:lstStyle/>
          <a:p>
            <a:r>
              <a:rPr lang="en-US" altLang="en-US" i="1" smtClean="0">
                <a:ea typeface="ＭＳ Ｐゴシック" pitchFamily="34" charset="-128"/>
              </a:rPr>
              <a:t>I</a:t>
            </a:r>
            <a:r>
              <a:rPr lang="en-US" altLang="en-US" baseline="-25000" smtClean="0">
                <a:ea typeface="ＭＳ Ｐゴシック" pitchFamily="34" charset="-128"/>
              </a:rPr>
              <a:t>Dsat </a:t>
            </a:r>
            <a:r>
              <a:rPr lang="en-US" altLang="en-US" smtClean="0">
                <a:ea typeface="ＭＳ Ｐゴシック" pitchFamily="34" charset="-128"/>
              </a:rPr>
              <a:t>with Velocity Saturation</a:t>
            </a:r>
          </a:p>
        </p:txBody>
      </p:sp>
      <p:sp>
        <p:nvSpPr>
          <p:cNvPr id="20483" name="Text Box 3"/>
          <p:cNvSpPr txBox="1">
            <a:spLocks noChangeArrowheads="1"/>
          </p:cNvSpPr>
          <p:nvPr/>
        </p:nvSpPr>
        <p:spPr bwMode="auto">
          <a:xfrm>
            <a:off x="609600" y="1219200"/>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smtClean="0">
                <a:latin typeface="+mj-lt"/>
                <a:ea typeface="+mn-ea"/>
              </a:rPr>
              <a:t>Substituting</a:t>
            </a:r>
            <a:r>
              <a:rPr lang="en-US" sz="2400" b="1" i="1" dirty="0" smtClean="0">
                <a:latin typeface="+mj-lt"/>
                <a:ea typeface="+mn-ea"/>
              </a:rPr>
              <a:t> </a:t>
            </a:r>
            <a:r>
              <a:rPr lang="en-US" sz="2400" b="1" i="1" dirty="0" err="1" smtClean="0">
                <a:latin typeface="+mj-lt"/>
                <a:ea typeface="+mn-ea"/>
              </a:rPr>
              <a:t>V</a:t>
            </a:r>
            <a:r>
              <a:rPr lang="en-US" sz="2400" b="1" baseline="-25000" dirty="0" err="1" smtClean="0">
                <a:latin typeface="+mj-lt"/>
                <a:ea typeface="+mn-ea"/>
              </a:rPr>
              <a:t>Dsat</a:t>
            </a:r>
            <a:r>
              <a:rPr lang="en-US" sz="2400" b="1" i="1" dirty="0" smtClean="0">
                <a:latin typeface="+mj-lt"/>
                <a:ea typeface="+mn-ea"/>
              </a:rPr>
              <a:t> </a:t>
            </a:r>
            <a:r>
              <a:rPr lang="en-US" sz="2400" b="1" dirty="0" smtClean="0">
                <a:latin typeface="+mj-lt"/>
                <a:ea typeface="+mn-ea"/>
              </a:rPr>
              <a:t>for</a:t>
            </a:r>
            <a:r>
              <a:rPr lang="en-US" sz="2400" b="1" i="1" dirty="0" smtClean="0">
                <a:latin typeface="+mj-lt"/>
                <a:ea typeface="+mn-ea"/>
              </a:rPr>
              <a:t> V</a:t>
            </a:r>
            <a:r>
              <a:rPr lang="en-US" sz="2400" b="1" baseline="-25000" dirty="0" smtClean="0">
                <a:latin typeface="+mj-lt"/>
                <a:ea typeface="+mn-ea"/>
              </a:rPr>
              <a:t>DS</a:t>
            </a:r>
            <a:r>
              <a:rPr lang="en-US" sz="2400" b="1" i="1" dirty="0" smtClean="0">
                <a:latin typeface="+mj-lt"/>
                <a:ea typeface="+mn-ea"/>
              </a:rPr>
              <a:t> </a:t>
            </a:r>
            <a:r>
              <a:rPr lang="en-US" sz="2400" b="1" dirty="0" smtClean="0">
                <a:latin typeface="+mj-lt"/>
                <a:ea typeface="+mn-ea"/>
              </a:rPr>
              <a:t>in the linear-region</a:t>
            </a:r>
            <a:r>
              <a:rPr lang="en-US" sz="2400" b="1" i="1" dirty="0" smtClean="0">
                <a:latin typeface="+mj-lt"/>
                <a:ea typeface="+mn-ea"/>
              </a:rPr>
              <a:t> I</a:t>
            </a:r>
            <a:r>
              <a:rPr lang="en-US" sz="2400" b="1" baseline="-25000" dirty="0" smtClean="0">
                <a:latin typeface="+mj-lt"/>
                <a:ea typeface="+mn-ea"/>
              </a:rPr>
              <a:t>D</a:t>
            </a:r>
            <a:r>
              <a:rPr lang="en-US" sz="2400" b="1" i="1" dirty="0" smtClean="0">
                <a:latin typeface="+mj-lt"/>
                <a:ea typeface="+mn-ea"/>
              </a:rPr>
              <a:t> </a:t>
            </a:r>
            <a:r>
              <a:rPr lang="en-US" sz="2400" b="1" dirty="0" smtClean="0">
                <a:latin typeface="+mj-lt"/>
                <a:ea typeface="+mn-ea"/>
              </a:rPr>
              <a:t>equation gives</a:t>
            </a:r>
          </a:p>
        </p:txBody>
      </p:sp>
      <p:sp>
        <p:nvSpPr>
          <p:cNvPr id="20484" name="Text Box 55"/>
          <p:cNvSpPr txBox="1">
            <a:spLocks noChangeArrowheads="1"/>
          </p:cNvSpPr>
          <p:nvPr/>
        </p:nvSpPr>
        <p:spPr bwMode="auto">
          <a:xfrm>
            <a:off x="1098550" y="3581400"/>
            <a:ext cx="2406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u="sng" dirty="0" smtClean="0">
                <a:latin typeface="+mj-lt"/>
                <a:ea typeface="+mn-ea"/>
              </a:rPr>
              <a:t>For very short </a:t>
            </a:r>
            <a:r>
              <a:rPr lang="en-US" sz="2400" b="1" i="1" u="sng" dirty="0" smtClean="0">
                <a:latin typeface="+mj-lt"/>
                <a:ea typeface="+mn-ea"/>
              </a:rPr>
              <a:t>L</a:t>
            </a:r>
            <a:r>
              <a:rPr lang="en-US" sz="2400" b="1" dirty="0" smtClean="0">
                <a:latin typeface="+mj-lt"/>
                <a:ea typeface="+mn-ea"/>
              </a:rPr>
              <a:t>:</a:t>
            </a:r>
            <a:r>
              <a:rPr lang="en-US" sz="2800" dirty="0" smtClean="0">
                <a:latin typeface="+mj-lt"/>
                <a:ea typeface="+mn-ea"/>
              </a:rPr>
              <a:t>  </a:t>
            </a:r>
          </a:p>
        </p:txBody>
      </p:sp>
      <p:sp>
        <p:nvSpPr>
          <p:cNvPr id="15365" name="Text Box 96"/>
          <p:cNvSpPr txBox="1">
            <a:spLocks noChangeArrowheads="1"/>
          </p:cNvSpPr>
          <p:nvPr/>
        </p:nvSpPr>
        <p:spPr bwMode="auto">
          <a:xfrm>
            <a:off x="1143000" y="5429250"/>
            <a:ext cx="6913563"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buFontTx/>
              <a:buChar char="•"/>
            </a:pPr>
            <a:r>
              <a:rPr lang="en-US" altLang="en-US" sz="2400" b="1" i="1">
                <a:solidFill>
                  <a:srgbClr val="FF0000"/>
                </a:solidFill>
              </a:rPr>
              <a:t> I</a:t>
            </a:r>
            <a:r>
              <a:rPr lang="en-US" altLang="en-US" sz="2400" b="1" baseline="-25000">
                <a:solidFill>
                  <a:srgbClr val="FF0000"/>
                </a:solidFill>
              </a:rPr>
              <a:t>Dsat</a:t>
            </a:r>
            <a:r>
              <a:rPr lang="en-US" altLang="en-US" sz="2400" b="1" i="1">
                <a:solidFill>
                  <a:srgbClr val="FF0000"/>
                </a:solidFill>
              </a:rPr>
              <a:t> </a:t>
            </a:r>
            <a:r>
              <a:rPr lang="en-US" altLang="en-US" sz="2400" b="1">
                <a:solidFill>
                  <a:srgbClr val="FF0000"/>
                </a:solidFill>
              </a:rPr>
              <a:t>is proportional to</a:t>
            </a:r>
            <a:r>
              <a:rPr lang="en-US" altLang="en-US" sz="2400" b="1" i="1">
                <a:solidFill>
                  <a:srgbClr val="FF0000"/>
                </a:solidFill>
              </a:rPr>
              <a:t> V</a:t>
            </a:r>
            <a:r>
              <a:rPr lang="en-US" altLang="en-US" sz="2400" b="1" baseline="-25000">
                <a:solidFill>
                  <a:srgbClr val="FF0000"/>
                </a:solidFill>
              </a:rPr>
              <a:t>GS</a:t>
            </a:r>
            <a:r>
              <a:rPr lang="en-US" altLang="en-US" sz="2400" b="1" i="1">
                <a:solidFill>
                  <a:srgbClr val="FF0000"/>
                </a:solidFill>
              </a:rPr>
              <a:t>–V</a:t>
            </a:r>
            <a:r>
              <a:rPr lang="en-US" altLang="en-US" sz="2400" b="1" baseline="-25000">
                <a:solidFill>
                  <a:srgbClr val="FF0000"/>
                </a:solidFill>
              </a:rPr>
              <a:t>T</a:t>
            </a:r>
            <a:r>
              <a:rPr lang="en-US" altLang="en-US" sz="2400" b="1" i="1">
                <a:solidFill>
                  <a:srgbClr val="FF0000"/>
                </a:solidFill>
              </a:rPr>
              <a:t> </a:t>
            </a:r>
            <a:r>
              <a:rPr lang="en-US" altLang="en-US" sz="2400" b="1">
                <a:solidFill>
                  <a:srgbClr val="FF0000"/>
                </a:solidFill>
              </a:rPr>
              <a:t>rather than</a:t>
            </a:r>
            <a:r>
              <a:rPr lang="en-US" altLang="en-US" sz="2400" b="1" i="1">
                <a:solidFill>
                  <a:srgbClr val="FF0000"/>
                </a:solidFill>
              </a:rPr>
              <a:t> </a:t>
            </a:r>
            <a:r>
              <a:rPr lang="en-US" altLang="en-US" sz="2400" b="1">
                <a:solidFill>
                  <a:srgbClr val="FF0000"/>
                </a:solidFill>
              </a:rPr>
              <a:t>(</a:t>
            </a:r>
            <a:r>
              <a:rPr lang="en-US" altLang="en-US" sz="2400" b="1" i="1">
                <a:solidFill>
                  <a:srgbClr val="FF0000"/>
                </a:solidFill>
              </a:rPr>
              <a:t>V</a:t>
            </a:r>
            <a:r>
              <a:rPr lang="en-US" altLang="en-US" sz="2400" b="1" baseline="-25000">
                <a:solidFill>
                  <a:srgbClr val="FF0000"/>
                </a:solidFill>
              </a:rPr>
              <a:t>GS</a:t>
            </a:r>
            <a:r>
              <a:rPr lang="en-US" altLang="en-US" sz="2400" b="1" i="1" baseline="-25000">
                <a:solidFill>
                  <a:srgbClr val="FF0000"/>
                </a:solidFill>
              </a:rPr>
              <a:t> </a:t>
            </a:r>
            <a:r>
              <a:rPr lang="en-US" altLang="en-US" sz="2400" b="1" i="1">
                <a:solidFill>
                  <a:srgbClr val="FF0000"/>
                </a:solidFill>
              </a:rPr>
              <a:t>– V</a:t>
            </a:r>
            <a:r>
              <a:rPr lang="en-US" altLang="en-US" sz="2400" b="1" baseline="-25000">
                <a:solidFill>
                  <a:srgbClr val="FF0000"/>
                </a:solidFill>
              </a:rPr>
              <a:t>T</a:t>
            </a:r>
            <a:r>
              <a:rPr lang="en-US" altLang="en-US" sz="2400" b="1">
                <a:solidFill>
                  <a:srgbClr val="FF0000"/>
                </a:solidFill>
              </a:rPr>
              <a:t>)</a:t>
            </a:r>
            <a:r>
              <a:rPr lang="en-US" altLang="en-US" sz="2400" b="1" baseline="30000">
                <a:solidFill>
                  <a:srgbClr val="FF0000"/>
                </a:solidFill>
              </a:rPr>
              <a:t>2</a:t>
            </a:r>
          </a:p>
          <a:p>
            <a:pPr eaLnBrk="1" hangingPunct="1">
              <a:buFontTx/>
              <a:buChar char="•"/>
            </a:pPr>
            <a:r>
              <a:rPr lang="en-US" altLang="en-US" sz="2400" b="1" i="1">
                <a:solidFill>
                  <a:srgbClr val="FF0000"/>
                </a:solidFill>
              </a:rPr>
              <a:t> I</a:t>
            </a:r>
            <a:r>
              <a:rPr lang="en-US" altLang="en-US" sz="2400" b="1" baseline="-25000">
                <a:solidFill>
                  <a:srgbClr val="FF0000"/>
                </a:solidFill>
              </a:rPr>
              <a:t>Dsat</a:t>
            </a:r>
            <a:r>
              <a:rPr lang="en-US" altLang="en-US" sz="2400" b="1" i="1">
                <a:solidFill>
                  <a:srgbClr val="FF0000"/>
                </a:solidFill>
              </a:rPr>
              <a:t> </a:t>
            </a:r>
            <a:r>
              <a:rPr lang="en-US" altLang="en-US" sz="2400" b="1">
                <a:solidFill>
                  <a:srgbClr val="FF0000"/>
                </a:solidFill>
              </a:rPr>
              <a:t>is not dependent on </a:t>
            </a:r>
            <a:r>
              <a:rPr lang="en-US" altLang="en-US" sz="2400" b="1" i="1">
                <a:solidFill>
                  <a:srgbClr val="FF0000"/>
                </a:solidFill>
              </a:rPr>
              <a:t>L</a:t>
            </a:r>
            <a:endParaRPr lang="en-US" altLang="en-US" sz="2400" b="1" i="1" baseline="30000">
              <a:solidFill>
                <a:srgbClr val="FF0000"/>
              </a:solidFill>
            </a:endParaRPr>
          </a:p>
        </p:txBody>
      </p:sp>
      <p:graphicFrame>
        <p:nvGraphicFramePr>
          <p:cNvPr id="18438" name="Object 98"/>
          <p:cNvGraphicFramePr>
            <a:graphicFrameLocks noChangeAspect="1"/>
          </p:cNvGraphicFramePr>
          <p:nvPr/>
        </p:nvGraphicFramePr>
        <p:xfrm>
          <a:off x="909638" y="1716088"/>
          <a:ext cx="7627937" cy="1865312"/>
        </p:xfrm>
        <a:graphic>
          <a:graphicData uri="http://schemas.openxmlformats.org/presentationml/2006/ole">
            <mc:AlternateContent xmlns:mc="http://schemas.openxmlformats.org/markup-compatibility/2006">
              <mc:Choice xmlns:v="urn:schemas-microsoft-com:vml" Requires="v">
                <p:oleObj spid="_x0000_s63502" name="Equation" r:id="rId3" imgW="3276600" imgH="800100" progId="Equation.3">
                  <p:embed/>
                </p:oleObj>
              </mc:Choice>
              <mc:Fallback>
                <p:oleObj name="Equation" r:id="rId3" imgW="3276600" imgH="800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1716088"/>
                        <a:ext cx="7627937" cy="186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439" name="Object 99"/>
          <p:cNvGraphicFramePr>
            <a:graphicFrameLocks noChangeAspect="1"/>
          </p:cNvGraphicFramePr>
          <p:nvPr/>
        </p:nvGraphicFramePr>
        <p:xfrm>
          <a:off x="3810000" y="3657600"/>
          <a:ext cx="3192463" cy="533400"/>
        </p:xfrm>
        <a:graphic>
          <a:graphicData uri="http://schemas.openxmlformats.org/presentationml/2006/ole">
            <mc:AlternateContent xmlns:mc="http://schemas.openxmlformats.org/markup-compatibility/2006">
              <mc:Choice xmlns:v="urn:schemas-microsoft-com:vml" Requires="v">
                <p:oleObj spid="_x0000_s63503" name="Equation" r:id="rId5" imgW="1371600" imgH="228600" progId="Equation.3">
                  <p:embed/>
                </p:oleObj>
              </mc:Choice>
              <mc:Fallback>
                <p:oleObj name="Equation" r:id="rId5" imgW="1371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657600"/>
                        <a:ext cx="319246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440" name="Object 100"/>
          <p:cNvGraphicFramePr>
            <a:graphicFrameLocks noChangeAspect="1"/>
          </p:cNvGraphicFramePr>
          <p:nvPr/>
        </p:nvGraphicFramePr>
        <p:xfrm>
          <a:off x="1130300" y="4419600"/>
          <a:ext cx="7364413" cy="919163"/>
        </p:xfrm>
        <a:graphic>
          <a:graphicData uri="http://schemas.openxmlformats.org/presentationml/2006/ole">
            <mc:AlternateContent xmlns:mc="http://schemas.openxmlformats.org/markup-compatibility/2006">
              <mc:Choice xmlns:v="urn:schemas-microsoft-com:vml" Requires="v">
                <p:oleObj spid="_x0000_s63504" name="Equation" r:id="rId7" imgW="3162300" imgH="393700" progId="Equation.3">
                  <p:embed/>
                </p:oleObj>
              </mc:Choice>
              <mc:Fallback>
                <p:oleObj name="Equation" r:id="rId7" imgW="31623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0300" y="4419600"/>
                        <a:ext cx="7364413" cy="91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8441"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t>Lecture 22, Slide </a:t>
            </a:r>
            <a:fld id="{33B18F2D-26E2-4075-AF31-5ED5AC574431}" type="slidenum">
              <a:rPr lang="en-US" altLang="en-US" sz="1400"/>
              <a:pPr eaLnBrk="1" hangingPunct="1">
                <a:spcBef>
                  <a:spcPct val="0"/>
                </a:spcBef>
                <a:buFontTx/>
                <a:buNone/>
              </a:pPr>
              <a:t>7</a:t>
            </a:fld>
            <a:endParaRPr lang="en-US" altLang="en-US" sz="1400"/>
          </a:p>
        </p:txBody>
      </p:sp>
      <p:sp>
        <p:nvSpPr>
          <p:cNvPr id="12" name="TextBox 11"/>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Tree>
    <p:extLst>
      <p:ext uri="{BB962C8B-B14F-4D97-AF65-F5344CB8AC3E}">
        <p14:creationId xmlns:p14="http://schemas.microsoft.com/office/powerpoint/2010/main" val="897496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Grp="1" noChangeArrowheads="1"/>
          </p:cNvSpPr>
          <p:nvPr>
            <p:ph type="title"/>
          </p:nvPr>
        </p:nvSpPr>
        <p:spPr/>
        <p:txBody>
          <a:bodyPr/>
          <a:lstStyle/>
          <a:p>
            <a:r>
              <a:rPr lang="en-US" altLang="en-US" smtClean="0">
                <a:ea typeface="ＭＳ Ｐゴシック" pitchFamily="34" charset="-128"/>
              </a:rPr>
              <a:t>Short- </a:t>
            </a:r>
            <a:r>
              <a:rPr lang="en-US" altLang="en-US" i="1" smtClean="0">
                <a:ea typeface="ＭＳ Ｐゴシック" pitchFamily="34" charset="-128"/>
              </a:rPr>
              <a:t>vs.</a:t>
            </a:r>
            <a:r>
              <a:rPr lang="en-US" altLang="en-US" smtClean="0">
                <a:ea typeface="ＭＳ Ｐゴシック" pitchFamily="34" charset="-128"/>
              </a:rPr>
              <a:t> Long-Channel NMOSFET</a:t>
            </a:r>
            <a:endParaRPr lang="en-US" altLang="en-US" i="1" smtClean="0">
              <a:ea typeface="ＭＳ Ｐゴシック" pitchFamily="34" charset="-128"/>
            </a:endParaRPr>
          </a:p>
        </p:txBody>
      </p:sp>
      <p:sp>
        <p:nvSpPr>
          <p:cNvPr id="16387" name="Rectangle 2"/>
          <p:cNvSpPr>
            <a:spLocks noChangeArrowheads="1"/>
          </p:cNvSpPr>
          <p:nvPr/>
        </p:nvSpPr>
        <p:spPr bwMode="auto">
          <a:xfrm>
            <a:off x="5867400" y="1143000"/>
            <a:ext cx="152400" cy="1981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latin typeface="Arial" charset="0"/>
            </a:endParaRPr>
          </a:p>
        </p:txBody>
      </p:sp>
      <p:sp>
        <p:nvSpPr>
          <p:cNvPr id="16388" name="Rectangle 3"/>
          <p:cNvSpPr>
            <a:spLocks noChangeArrowheads="1"/>
          </p:cNvSpPr>
          <p:nvPr/>
        </p:nvSpPr>
        <p:spPr bwMode="auto">
          <a:xfrm>
            <a:off x="5867400" y="2819400"/>
            <a:ext cx="2819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latin typeface="Arial" charset="0"/>
            </a:endParaRPr>
          </a:p>
        </p:txBody>
      </p:sp>
      <p:sp>
        <p:nvSpPr>
          <p:cNvPr id="16389" name="Rectangle 4"/>
          <p:cNvSpPr>
            <a:spLocks noChangeArrowheads="1"/>
          </p:cNvSpPr>
          <p:nvPr/>
        </p:nvSpPr>
        <p:spPr bwMode="auto">
          <a:xfrm>
            <a:off x="8610600" y="1295400"/>
            <a:ext cx="762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latin typeface="Arial" charset="0"/>
            </a:endParaRPr>
          </a:p>
        </p:txBody>
      </p:sp>
      <p:sp>
        <p:nvSpPr>
          <p:cNvPr id="21511" name="Text Box 6"/>
          <p:cNvSpPr txBox="1">
            <a:spLocks noChangeArrowheads="1"/>
          </p:cNvSpPr>
          <p:nvPr/>
        </p:nvSpPr>
        <p:spPr bwMode="auto">
          <a:xfrm>
            <a:off x="533400" y="4830763"/>
            <a:ext cx="80010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smtClean="0">
                <a:latin typeface="+mj-lt"/>
                <a:ea typeface="+mn-ea"/>
              </a:rPr>
              <a:t>Short-channel NMOSFET:</a:t>
            </a:r>
          </a:p>
          <a:p>
            <a:pPr lvl="1" eaLnBrk="1" hangingPunct="1">
              <a:buFontTx/>
              <a:buChar char="•"/>
              <a:defRPr/>
            </a:pPr>
            <a:r>
              <a:rPr lang="en-US" sz="2400" i="1" dirty="0" smtClean="0">
                <a:latin typeface="+mj-lt"/>
                <a:ea typeface="+mn-ea"/>
              </a:rPr>
              <a:t> </a:t>
            </a:r>
            <a:r>
              <a:rPr lang="en-US" sz="2400" i="1" dirty="0" err="1" smtClean="0">
                <a:latin typeface="+mj-lt"/>
                <a:ea typeface="+mn-ea"/>
              </a:rPr>
              <a:t>I</a:t>
            </a:r>
            <a:r>
              <a:rPr lang="en-US" sz="2400" baseline="-25000" dirty="0" err="1" smtClean="0">
                <a:latin typeface="+mj-lt"/>
                <a:ea typeface="+mn-ea"/>
              </a:rPr>
              <a:t>Dsat</a:t>
            </a:r>
            <a:r>
              <a:rPr lang="en-US" sz="2400" i="1" dirty="0" smtClean="0">
                <a:latin typeface="+mj-lt"/>
                <a:ea typeface="+mn-ea"/>
              </a:rPr>
              <a:t> </a:t>
            </a:r>
            <a:r>
              <a:rPr lang="en-US" sz="2400" dirty="0" smtClean="0">
                <a:latin typeface="+mj-lt"/>
                <a:ea typeface="+mn-ea"/>
              </a:rPr>
              <a:t>is proportional to </a:t>
            </a:r>
            <a:r>
              <a:rPr lang="en-US" sz="2400" i="1" dirty="0" smtClean="0">
                <a:latin typeface="+mj-lt"/>
                <a:ea typeface="+mn-ea"/>
              </a:rPr>
              <a:t>V</a:t>
            </a:r>
            <a:r>
              <a:rPr lang="en-US" sz="2400" baseline="-25000" dirty="0" smtClean="0">
                <a:latin typeface="+mj-lt"/>
                <a:ea typeface="+mn-ea"/>
              </a:rPr>
              <a:t>GS</a:t>
            </a:r>
            <a:r>
              <a:rPr lang="en-US" sz="2400" dirty="0" smtClean="0">
                <a:latin typeface="+mj-lt"/>
                <a:ea typeface="+mn-ea"/>
              </a:rPr>
              <a:t>-</a:t>
            </a:r>
            <a:r>
              <a:rPr lang="en-US" sz="2400" i="1" dirty="0" err="1" smtClean="0">
                <a:latin typeface="+mj-lt"/>
                <a:ea typeface="+mn-ea"/>
              </a:rPr>
              <a:t>V</a:t>
            </a:r>
            <a:r>
              <a:rPr lang="en-US" sz="2400" baseline="-25000" dirty="0" err="1" smtClean="0">
                <a:latin typeface="+mj-lt"/>
                <a:ea typeface="+mn-ea"/>
              </a:rPr>
              <a:t>Tn</a:t>
            </a:r>
            <a:r>
              <a:rPr lang="en-US" sz="2400" dirty="0" smtClean="0">
                <a:latin typeface="+mj-lt"/>
                <a:ea typeface="+mn-ea"/>
              </a:rPr>
              <a:t> rather than (</a:t>
            </a:r>
            <a:r>
              <a:rPr lang="en-US" sz="2400" i="1" dirty="0" smtClean="0">
                <a:latin typeface="+mj-lt"/>
                <a:ea typeface="+mn-ea"/>
              </a:rPr>
              <a:t>V</a:t>
            </a:r>
            <a:r>
              <a:rPr lang="en-US" sz="2400" baseline="-25000" dirty="0" smtClean="0">
                <a:latin typeface="+mj-lt"/>
                <a:ea typeface="+mn-ea"/>
              </a:rPr>
              <a:t>GS</a:t>
            </a:r>
            <a:r>
              <a:rPr lang="en-US" sz="2400" dirty="0" smtClean="0">
                <a:latin typeface="+mj-lt"/>
                <a:ea typeface="+mn-ea"/>
              </a:rPr>
              <a:t>-</a:t>
            </a:r>
            <a:r>
              <a:rPr lang="en-US" sz="2400" i="1" dirty="0" err="1" smtClean="0">
                <a:latin typeface="+mj-lt"/>
                <a:ea typeface="+mn-ea"/>
              </a:rPr>
              <a:t>V</a:t>
            </a:r>
            <a:r>
              <a:rPr lang="en-US" sz="2400" baseline="-25000" dirty="0" err="1" smtClean="0">
                <a:latin typeface="+mj-lt"/>
                <a:ea typeface="+mn-ea"/>
              </a:rPr>
              <a:t>Tn</a:t>
            </a:r>
            <a:r>
              <a:rPr lang="en-US" sz="2400" dirty="0" smtClean="0">
                <a:latin typeface="+mj-lt"/>
                <a:ea typeface="+mn-ea"/>
              </a:rPr>
              <a:t>)</a:t>
            </a:r>
            <a:r>
              <a:rPr lang="en-US" sz="2400" baseline="30000" dirty="0" smtClean="0">
                <a:latin typeface="+mj-lt"/>
                <a:ea typeface="+mn-ea"/>
              </a:rPr>
              <a:t>2</a:t>
            </a:r>
          </a:p>
          <a:p>
            <a:pPr lvl="1" eaLnBrk="1" hangingPunct="1">
              <a:buFontTx/>
              <a:buChar char="•"/>
              <a:defRPr/>
            </a:pPr>
            <a:r>
              <a:rPr lang="en-US" sz="2400" i="1" dirty="0" smtClean="0">
                <a:latin typeface="+mj-lt"/>
                <a:ea typeface="+mn-ea"/>
              </a:rPr>
              <a:t> </a:t>
            </a:r>
            <a:r>
              <a:rPr lang="en-US" sz="2400" i="1" dirty="0" err="1" smtClean="0">
                <a:latin typeface="+mj-lt"/>
                <a:ea typeface="+mn-ea"/>
              </a:rPr>
              <a:t>V</a:t>
            </a:r>
            <a:r>
              <a:rPr lang="en-US" sz="2400" baseline="-25000" dirty="0" err="1" smtClean="0">
                <a:latin typeface="+mj-lt"/>
                <a:ea typeface="+mn-ea"/>
              </a:rPr>
              <a:t>Dsat</a:t>
            </a:r>
            <a:r>
              <a:rPr lang="en-US" sz="2400" dirty="0" smtClean="0">
                <a:latin typeface="+mj-lt"/>
                <a:ea typeface="+mn-ea"/>
              </a:rPr>
              <a:t> is lower than for long-channel MOSFET</a:t>
            </a:r>
          </a:p>
          <a:p>
            <a:pPr lvl="1" eaLnBrk="1" hangingPunct="1">
              <a:buFontTx/>
              <a:buChar char="•"/>
              <a:defRPr/>
            </a:pPr>
            <a:r>
              <a:rPr lang="en-US" sz="2400" dirty="0" smtClean="0">
                <a:latin typeface="+mj-lt"/>
                <a:ea typeface="+mn-ea"/>
              </a:rPr>
              <a:t> Channel-length modulation is apparent</a:t>
            </a:r>
          </a:p>
        </p:txBody>
      </p:sp>
      <p:sp>
        <p:nvSpPr>
          <p:cNvPr id="16392" name="Rectangle 7"/>
          <p:cNvSpPr>
            <a:spLocks noChangeArrowheads="1"/>
          </p:cNvSpPr>
          <p:nvPr/>
        </p:nvSpPr>
        <p:spPr bwMode="auto">
          <a:xfrm>
            <a:off x="4724400" y="2209800"/>
            <a:ext cx="3048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latin typeface="Arial" charset="0"/>
            </a:endParaRPr>
          </a:p>
        </p:txBody>
      </p:sp>
      <p:sp>
        <p:nvSpPr>
          <p:cNvPr id="19464"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t>Lecture 22, Slide </a:t>
            </a:r>
            <a:fld id="{E457579E-FA7D-4FD3-BE87-7378D1C736DC}" type="slidenum">
              <a:rPr lang="en-US" altLang="en-US" sz="1400"/>
              <a:pPr eaLnBrk="1" hangingPunct="1">
                <a:spcBef>
                  <a:spcPct val="0"/>
                </a:spcBef>
                <a:buFontTx/>
                <a:buNone/>
              </a:pPr>
              <a:t>8</a:t>
            </a:fld>
            <a:endParaRPr lang="en-US" altLang="en-US" sz="1400"/>
          </a:p>
        </p:txBody>
      </p:sp>
      <p:sp>
        <p:nvSpPr>
          <p:cNvPr id="14" name="TextBox 13"/>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13" name="TextBox 12"/>
          <p:cNvSpPr txBox="1"/>
          <p:nvPr/>
        </p:nvSpPr>
        <p:spPr>
          <a:xfrm>
            <a:off x="5586413" y="6477000"/>
            <a:ext cx="3424237" cy="215900"/>
          </a:xfrm>
          <a:prstGeom prst="rect">
            <a:avLst/>
          </a:prstGeom>
          <a:noFill/>
        </p:spPr>
        <p:txBody>
          <a:bodyPr wrap="none">
            <a:spAutoFit/>
          </a:bodyPr>
          <a:lstStyle/>
          <a:p>
            <a:pPr algn="ctr">
              <a:defRPr/>
            </a:pPr>
            <a:r>
              <a:rPr lang="en-US" sz="800" dirty="0">
                <a:latin typeface="+mj-lt"/>
              </a:rPr>
              <a:t>C. C. Hu, </a:t>
            </a:r>
            <a:r>
              <a:rPr lang="en-US" sz="800" i="1" dirty="0">
                <a:latin typeface="+mj-lt"/>
              </a:rPr>
              <a:t>Modern Semiconductor Devices for Integrated Circuits</a:t>
            </a:r>
            <a:r>
              <a:rPr lang="en-US" sz="800" dirty="0">
                <a:latin typeface="+mj-lt"/>
              </a:rPr>
              <a:t>, Figure  6-23</a:t>
            </a:r>
          </a:p>
        </p:txBody>
      </p:sp>
      <p:pic>
        <p:nvPicPr>
          <p:cNvPr id="1946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389572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9814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323600" y="1706040"/>
              <a:ext cx="4792680" cy="4544640"/>
            </p14:xfrm>
          </p:contentPart>
        </mc:Choice>
        <mc:Fallback xmlns="">
          <p:pic>
            <p:nvPicPr>
              <p:cNvPr id="3" name="Ink 2"/>
              <p:cNvPicPr/>
              <p:nvPr/>
            </p:nvPicPr>
            <p:blipFill>
              <a:blip r:embed="rId5"/>
              <a:stretch>
                <a:fillRect/>
              </a:stretch>
            </p:blipFill>
            <p:spPr>
              <a:xfrm>
                <a:off x="4313160" y="1695240"/>
                <a:ext cx="4817160" cy="456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1231200" y="1900080"/>
              <a:ext cx="7175520" cy="4666680"/>
            </p14:xfrm>
          </p:contentPart>
        </mc:Choice>
        <mc:Fallback xmlns="">
          <p:pic>
            <p:nvPicPr>
              <p:cNvPr id="4" name="Ink 3"/>
              <p:cNvPicPr/>
              <p:nvPr/>
            </p:nvPicPr>
            <p:blipFill>
              <a:blip r:embed="rId7"/>
              <a:stretch>
                <a:fillRect/>
              </a:stretch>
            </p:blipFill>
            <p:spPr>
              <a:xfrm>
                <a:off x="1227600" y="1895760"/>
                <a:ext cx="7191000" cy="4681080"/>
              </a:xfrm>
              <a:prstGeom prst="rect">
                <a:avLst/>
              </a:prstGeom>
            </p:spPr>
          </p:pic>
        </mc:Fallback>
      </mc:AlternateContent>
    </p:spTree>
    <p:extLst>
      <p:ext uri="{BB962C8B-B14F-4D97-AF65-F5344CB8AC3E}">
        <p14:creationId xmlns:p14="http://schemas.microsoft.com/office/powerpoint/2010/main" val="1365408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ea typeface="ＭＳ Ｐゴシック" pitchFamily="34" charset="-128"/>
              </a:rPr>
              <a:t>The Short Channel Effect (SCE)</a:t>
            </a:r>
          </a:p>
        </p:txBody>
      </p:sp>
      <p:sp>
        <p:nvSpPr>
          <p:cNvPr id="21507" name="Rectangle 3"/>
          <p:cNvSpPr>
            <a:spLocks noGrp="1" noChangeArrowheads="1"/>
          </p:cNvSpPr>
          <p:nvPr>
            <p:ph idx="1"/>
          </p:nvPr>
        </p:nvSpPr>
        <p:spPr>
          <a:xfrm>
            <a:off x="457200" y="2209800"/>
            <a:ext cx="8534400" cy="4038600"/>
          </a:xfrm>
        </p:spPr>
        <p:txBody>
          <a:bodyPr>
            <a:normAutofit lnSpcReduction="10000"/>
          </a:bodyPr>
          <a:lstStyle/>
          <a:p>
            <a:pPr>
              <a:lnSpc>
                <a:spcPct val="90000"/>
              </a:lnSpc>
            </a:pPr>
            <a:r>
              <a:rPr lang="en-US" altLang="en-US" sz="2800" smtClean="0">
                <a:ea typeface="ＭＳ Ｐゴシック" pitchFamily="34" charset="-128"/>
              </a:rPr>
              <a:t>|</a:t>
            </a:r>
            <a:r>
              <a:rPr lang="en-US" altLang="en-US" sz="2800" i="1" smtClean="0">
                <a:ea typeface="ＭＳ Ｐゴシック" pitchFamily="34" charset="-128"/>
              </a:rPr>
              <a:t>V</a:t>
            </a:r>
            <a:r>
              <a:rPr lang="en-US" altLang="en-US" sz="2800" baseline="-25000" smtClean="0">
                <a:ea typeface="ＭＳ Ｐゴシック" pitchFamily="34" charset="-128"/>
              </a:rPr>
              <a:t>T</a:t>
            </a:r>
            <a:r>
              <a:rPr lang="en-US" altLang="en-US" sz="2800" smtClean="0">
                <a:ea typeface="ＭＳ Ｐゴシック" pitchFamily="34" charset="-128"/>
              </a:rPr>
              <a:t>| decreases with </a:t>
            </a:r>
            <a:r>
              <a:rPr lang="en-US" altLang="en-US" sz="2800" i="1" smtClean="0">
                <a:ea typeface="ＭＳ Ｐゴシック" pitchFamily="34" charset="-128"/>
              </a:rPr>
              <a:t>L</a:t>
            </a:r>
          </a:p>
          <a:p>
            <a:pPr lvl="1">
              <a:lnSpc>
                <a:spcPct val="90000"/>
              </a:lnSpc>
            </a:pPr>
            <a:r>
              <a:rPr lang="en-US" altLang="en-US" sz="2400" smtClean="0">
                <a:ea typeface="ＭＳ Ｐゴシック" pitchFamily="34" charset="-128"/>
              </a:rPr>
              <a:t>Effect is exacerbated by </a:t>
            </a:r>
          </a:p>
          <a:p>
            <a:pPr lvl="1">
              <a:lnSpc>
                <a:spcPct val="90000"/>
              </a:lnSpc>
              <a:buFontTx/>
              <a:buNone/>
            </a:pPr>
            <a:r>
              <a:rPr lang="en-US" altLang="en-US" sz="2400" smtClean="0">
                <a:ea typeface="ＭＳ Ｐゴシック" pitchFamily="34" charset="-128"/>
              </a:rPr>
              <a:t>    high values of |</a:t>
            </a:r>
            <a:r>
              <a:rPr lang="en-US" altLang="en-US" sz="2400" i="1" smtClean="0">
                <a:ea typeface="ＭＳ Ｐゴシック" pitchFamily="34" charset="-128"/>
              </a:rPr>
              <a:t>V</a:t>
            </a:r>
            <a:r>
              <a:rPr lang="en-US" altLang="en-US" sz="2400" baseline="-25000" smtClean="0">
                <a:ea typeface="ＭＳ Ｐゴシック" pitchFamily="34" charset="-128"/>
              </a:rPr>
              <a:t>DS</a:t>
            </a:r>
            <a:r>
              <a:rPr lang="en-US" altLang="en-US" sz="2400" smtClean="0">
                <a:ea typeface="ＭＳ Ｐゴシック" pitchFamily="34" charset="-128"/>
              </a:rPr>
              <a:t>|</a:t>
            </a:r>
          </a:p>
          <a:p>
            <a:pPr lvl="1">
              <a:lnSpc>
                <a:spcPct val="90000"/>
              </a:lnSpc>
            </a:pPr>
            <a:endParaRPr lang="en-US" altLang="en-US" sz="2400" smtClean="0">
              <a:ea typeface="ＭＳ Ｐゴシック" pitchFamily="34" charset="-128"/>
            </a:endParaRPr>
          </a:p>
          <a:p>
            <a:pPr lvl="1">
              <a:lnSpc>
                <a:spcPct val="90000"/>
              </a:lnSpc>
            </a:pPr>
            <a:endParaRPr lang="en-US" altLang="en-US" sz="2400" smtClean="0">
              <a:ea typeface="ＭＳ Ｐゴシック" pitchFamily="34" charset="-128"/>
            </a:endParaRPr>
          </a:p>
          <a:p>
            <a:pPr>
              <a:lnSpc>
                <a:spcPct val="90000"/>
              </a:lnSpc>
              <a:spcBef>
                <a:spcPct val="50000"/>
              </a:spcBef>
            </a:pPr>
            <a:endParaRPr lang="en-US" altLang="en-US" sz="2800" smtClean="0">
              <a:ea typeface="ＭＳ Ｐゴシック" pitchFamily="34" charset="-128"/>
            </a:endParaRPr>
          </a:p>
          <a:p>
            <a:pPr>
              <a:lnSpc>
                <a:spcPct val="90000"/>
              </a:lnSpc>
              <a:spcBef>
                <a:spcPct val="50000"/>
              </a:spcBef>
            </a:pPr>
            <a:r>
              <a:rPr lang="en-US" altLang="en-US" sz="2800" smtClean="0">
                <a:ea typeface="ＭＳ Ｐゴシック" pitchFamily="34" charset="-128"/>
              </a:rPr>
              <a:t>This effect is undesirable (</a:t>
            </a:r>
            <a:r>
              <a:rPr lang="en-US" altLang="en-US" sz="2800" i="1" smtClean="0">
                <a:ea typeface="ＭＳ Ｐゴシック" pitchFamily="34" charset="-128"/>
              </a:rPr>
              <a:t>i.e.</a:t>
            </a:r>
            <a:r>
              <a:rPr lang="en-US" altLang="en-US" sz="2800" smtClean="0">
                <a:ea typeface="ＭＳ Ｐゴシック" pitchFamily="34" charset="-128"/>
              </a:rPr>
              <a:t> we want to minimize it!) because circuit designers would like </a:t>
            </a:r>
            <a:r>
              <a:rPr lang="en-US" altLang="en-US" sz="2800" i="1" smtClean="0">
                <a:ea typeface="ＭＳ Ｐゴシック" pitchFamily="34" charset="-128"/>
              </a:rPr>
              <a:t>V</a:t>
            </a:r>
            <a:r>
              <a:rPr lang="en-US" altLang="en-US" sz="2800" baseline="-25000" smtClean="0">
                <a:ea typeface="ＭＳ Ｐゴシック" pitchFamily="34" charset="-128"/>
              </a:rPr>
              <a:t>T</a:t>
            </a:r>
            <a:r>
              <a:rPr lang="en-US" altLang="en-US" sz="2800" smtClean="0">
                <a:ea typeface="ＭＳ Ｐゴシック" pitchFamily="34" charset="-128"/>
              </a:rPr>
              <a:t> to be invariant with transistor dimensions and bias condition</a:t>
            </a:r>
          </a:p>
        </p:txBody>
      </p:sp>
      <p:pic>
        <p:nvPicPr>
          <p:cNvPr id="21508" name="Picture 4" descr="mos12"/>
          <p:cNvPicPr>
            <a:picLocks noChangeAspect="1" noChangeArrowheads="1"/>
          </p:cNvPicPr>
          <p:nvPr/>
        </p:nvPicPr>
        <p:blipFill>
          <a:blip r:embed="rId2" cstate="print">
            <a:extLst>
              <a:ext uri="{28A0092B-C50C-407E-A947-70E740481C1C}">
                <a14:useLocalDpi xmlns:a14="http://schemas.microsoft.com/office/drawing/2010/main" val="0"/>
              </a:ext>
            </a:extLst>
          </a:blip>
          <a:srcRect l="5092" r="10042"/>
          <a:stretch>
            <a:fillRect/>
          </a:stretch>
        </p:blipFill>
        <p:spPr bwMode="auto">
          <a:xfrm>
            <a:off x="4953000" y="1219200"/>
            <a:ext cx="3810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581025" y="1446213"/>
            <a:ext cx="1946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ja-JP" altLang="en-US" sz="2800" b="1"/>
              <a:t>“</a:t>
            </a:r>
            <a:r>
              <a:rPr lang="en-US" altLang="ja-JP" sz="2800" b="1" i="1"/>
              <a:t>V</a:t>
            </a:r>
            <a:r>
              <a:rPr lang="en-US" altLang="ja-JP" sz="2800" b="1" baseline="-25000"/>
              <a:t>T</a:t>
            </a:r>
            <a:r>
              <a:rPr lang="en-US" altLang="ja-JP" sz="2800" b="1"/>
              <a:t> roll-off</a:t>
            </a:r>
            <a:r>
              <a:rPr lang="ja-JP" altLang="en-US" sz="2800" b="1"/>
              <a:t>”</a:t>
            </a:r>
            <a:endParaRPr lang="en-US" altLang="en-US" sz="2800" b="1"/>
          </a:p>
        </p:txBody>
      </p:sp>
      <p:sp>
        <p:nvSpPr>
          <p:cNvPr id="21510" name="TextBox 6"/>
          <p:cNvSpPr txBox="1">
            <a:spLocks noChangeArrowheads="1"/>
          </p:cNvSpPr>
          <p:nvPr/>
        </p:nvSpPr>
        <p:spPr bwMode="auto">
          <a:xfrm>
            <a:off x="3810000" y="6477000"/>
            <a:ext cx="1611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t>Lecture 22, Slide </a:t>
            </a:r>
            <a:fld id="{4AB2DF6C-8F42-4AB1-864C-7A456EF04E18}" type="slidenum">
              <a:rPr lang="en-US" altLang="en-US" sz="1400"/>
              <a:pPr eaLnBrk="1" hangingPunct="1">
                <a:spcBef>
                  <a:spcPct val="0"/>
                </a:spcBef>
                <a:buFontTx/>
                <a:buNone/>
              </a:pPr>
              <a:t>9</a:t>
            </a:fld>
            <a:endParaRPr lang="en-US" altLang="en-US" sz="1400"/>
          </a:p>
        </p:txBody>
      </p:sp>
      <p:sp>
        <p:nvSpPr>
          <p:cNvPr id="11" name="TextBox 10"/>
          <p:cNvSpPr txBox="1"/>
          <p:nvPr/>
        </p:nvSpPr>
        <p:spPr>
          <a:xfrm>
            <a:off x="433388" y="6477000"/>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8" name="TextBox 7"/>
          <p:cNvSpPr txBox="1"/>
          <p:nvPr/>
        </p:nvSpPr>
        <p:spPr>
          <a:xfrm>
            <a:off x="6019800" y="1143000"/>
            <a:ext cx="2697163" cy="215900"/>
          </a:xfrm>
          <a:prstGeom prst="rect">
            <a:avLst/>
          </a:prstGeom>
          <a:noFill/>
        </p:spPr>
        <p:txBody>
          <a:bodyPr wrap="none">
            <a:spAutoFit/>
          </a:bodyPr>
          <a:lstStyle/>
          <a:p>
            <a:pPr>
              <a:defRPr/>
            </a:pPr>
            <a:r>
              <a:rPr lang="en-US" sz="800" dirty="0">
                <a:latin typeface="+mj-lt"/>
              </a:rPr>
              <a:t>R. F. </a:t>
            </a:r>
            <a:r>
              <a:rPr lang="en-US" sz="800" dirty="0" err="1">
                <a:latin typeface="+mj-lt"/>
              </a:rPr>
              <a:t>Pierret</a:t>
            </a:r>
            <a:r>
              <a:rPr lang="en-US" sz="800" dirty="0">
                <a:latin typeface="+mj-lt"/>
              </a:rPr>
              <a:t>, </a:t>
            </a:r>
            <a:r>
              <a:rPr lang="en-US" sz="800" i="1" dirty="0">
                <a:latin typeface="+mj-lt"/>
              </a:rPr>
              <a:t>Semiconductor Device Fundamentals</a:t>
            </a:r>
            <a:r>
              <a:rPr lang="en-US" sz="800" dirty="0">
                <a:latin typeface="+mj-lt"/>
              </a:rPr>
              <a:t>, Fig. 19.3</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748600" y="1975440"/>
              <a:ext cx="6194520" cy="3206160"/>
            </p14:xfrm>
          </p:contentPart>
        </mc:Choice>
        <mc:Fallback xmlns="">
          <p:pic>
            <p:nvPicPr>
              <p:cNvPr id="2" name="Ink 1"/>
              <p:cNvPicPr/>
              <p:nvPr/>
            </p:nvPicPr>
            <p:blipFill>
              <a:blip r:embed="rId4"/>
              <a:stretch>
                <a:fillRect/>
              </a:stretch>
            </p:blipFill>
            <p:spPr>
              <a:xfrm>
                <a:off x="2744640" y="1962480"/>
                <a:ext cx="6211080" cy="3232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8340480" y="2677320"/>
              <a:ext cx="434160" cy="145440"/>
            </p14:xfrm>
          </p:contentPart>
        </mc:Choice>
        <mc:Fallback xmlns="">
          <p:pic>
            <p:nvPicPr>
              <p:cNvPr id="3" name="Ink 2"/>
              <p:cNvPicPr/>
              <p:nvPr/>
            </p:nvPicPr>
            <p:blipFill>
              <a:blip r:embed="rId6"/>
              <a:stretch>
                <a:fillRect/>
              </a:stretch>
            </p:blipFill>
            <p:spPr>
              <a:xfrm>
                <a:off x="8327160" y="2665080"/>
                <a:ext cx="457920" cy="171360"/>
              </a:xfrm>
              <a:prstGeom prst="rect">
                <a:avLst/>
              </a:prstGeom>
            </p:spPr>
          </p:pic>
        </mc:Fallback>
      </mc:AlternateContent>
    </p:spTree>
    <p:extLst>
      <p:ext uri="{BB962C8B-B14F-4D97-AF65-F5344CB8AC3E}">
        <p14:creationId xmlns:p14="http://schemas.microsoft.com/office/powerpoint/2010/main" val="645960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607</Words>
  <Application>Microsoft Office PowerPoint</Application>
  <PresentationFormat>On-screen Show (4:3)</PresentationFormat>
  <Paragraphs>112</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Equation</vt:lpstr>
      <vt:lpstr>PowerPoint Presentation</vt:lpstr>
      <vt:lpstr>Velocity Saturation</vt:lpstr>
      <vt:lpstr>Drain Saturation Voltage, VDsat</vt:lpstr>
      <vt:lpstr>Example:  Drain Saturation Voltage</vt:lpstr>
      <vt:lpstr>PowerPoint Presentation</vt:lpstr>
      <vt:lpstr>MOSFET I-V with Velocity Saturation</vt:lpstr>
      <vt:lpstr>IDsat with Velocity Saturation</vt:lpstr>
      <vt:lpstr>Short- vs. Long-Channel NMOSFET</vt:lpstr>
      <vt:lpstr>The Short Channel Effect (SCE)</vt:lpstr>
      <vt:lpstr>PowerPoint Presentation</vt:lpstr>
      <vt:lpstr>VT Roll-Off: First-Order Model</vt:lpstr>
      <vt:lpstr>Questions?  1. CMOS fabrication process / technology? 2. The MOSFET design project?   </vt:lpstr>
    </vt:vector>
  </TitlesOfParts>
  <Company>Columbia University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Peng Zheng</dc:creator>
  <cp:lastModifiedBy>Peng Zheng</cp:lastModifiedBy>
  <cp:revision>93</cp:revision>
  <dcterms:created xsi:type="dcterms:W3CDTF">2013-09-02T07:47:04Z</dcterms:created>
  <dcterms:modified xsi:type="dcterms:W3CDTF">2013-11-18T08:12:38Z</dcterms:modified>
</cp:coreProperties>
</file>