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9988" autoAdjust="0"/>
  </p:normalViewPr>
  <p:slideViewPr>
    <p:cSldViewPr>
      <p:cViewPr>
        <p:scale>
          <a:sx n="80" d="100"/>
          <a:sy n="80" d="100"/>
        </p:scale>
        <p:origin x="-150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23T00:11:20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2858 4651 46,'7'-21'29,"-7"21"3,5-22-1,-5 22-10,3-17-6,-3 17-3,0 0-4,0 0-2,0 0-1,0 0-1,0 0-2,3 13 0,-6 2 0,1 5-2,-3 5 1,-1 4-1,-1 3 1,-1 2-2,-1-1 2,1 0-2,1-5 1,-2-6-1,5-5 0,4-17-1,-4 11 1,4-11-1,6-17 0,-2 1 1,1-5 0,-1-4 0,4-3-1,-2-5 1,1 2 1,2-3 0,-1-2-1,3 1 2,1 4-1,2 1 1,1 4 0,-3 6 0,0 3 0,-1 9 1,0 5-1,1 11 1,-2 4 0,1 10 0,0 9 1,2 9-2,-2 8 2,1 5-2,-3 0 1,-3 1-2,1-3-2,-3-7-4,10-3-28,-14-18-1,7-2-2,-7-21 1</inkml:trace>
  <inkml:trace contextRef="#ctx0" brushRef="#br0" timeOffset="208.0119">2864 4768 86,'23'11'32,"-11"-10"1,9 2-1,-5-2-31,11-6-11,1 4-20,3-4-1,6 1-1,-2-3-1</inkml:trace>
  <inkml:trace contextRef="#ctx0" brushRef="#br0" timeOffset="685.0391">3448 4655 75,'0'0'34,"0"0"-3,0 0 1,-9-11-22,9 11-2,-11 5-5,11-5 0,-21 4-2,9-2 0,-2 2 0,14-4-1,-18 8 1,18-8-2,-12 11 2,12-11-2,2 16 1,-2-16-1,15 23 2,-7-8-2,6-3 1,-2 2 1,-1 1 0,0-1 0,-4 0 0,-2-2 1,-5-12-1,-3 19 0,3-19 1,-19 17-2,8-8 0,-1-7-4,8 10-19,-8-13-10,12 1-2,0 0 1,0 0-1</inkml:trace>
  <inkml:trace contextRef="#ctx0" brushRef="#br0" timeOffset="1225.0701">3545 4685 56,'0'0'31,"0"0"3,0 0-2,0 0-11,0 0-6,2 19-6,-2-19-4,0 26-1,-1-9 0,5 4-2,-3-3 1,1-2-3,1-5 0,-3-11 0,10 11 0,-10-11 0,17-6-1,-6-2 1,2 1 0,0-1-1,1 0 1,1 2-1,-1 5 1,0 4 0,-1 1 0,-2 7 1,-1 0 0,-3 5 1,-1 1-1,2 5 2,-6-3-1,-1 4 0,-6-2 0,0 2 0,-3-2 0,-1-2-1,-3 1-1,1-7 1,3-1-3,-3-7-1,11-5-4,-15-4-27,15 4-3,6-24-1,5 7 1</inkml:trace>
  <inkml:trace contextRef="#ctx0" brushRef="#br0" timeOffset="1793.1026">3926 4699 74,'13'-8'35,"-13"8"0,13 11 1,-13-11-20,10 26-5,-10-12-3,5 8-3,-2-1-2,0-3-2,-3-2 1,1-1-2,-1-15 1,2 13-1,-2-13-1,0 0 1,0 0-1,13-12 1,-13 12-1,14-23 0,-6 8 1,2 1-1,1 0 1,0 1-1,0 1 1,0 3 0,0 4 1,0 5-1,-11 0 1,17 12 1,-17-12-1,10 24 1,-7-11-1,0 1 0,-5-3 0,2-11 0,0 16-2,0-16 1,0 0-1,0 0 0,0 0 0,13-12-1,-13 12 0,18-19 0,-7 9 1,0-2 0,1 3 0,-12 9 0,18-7 2,-18 7 0,18 5-1,-18-5 1,9 18 0,-9-18-2,13 21-3,-13-21-28,17 11-4,-17-11-1,28 1 0</inkml:trace>
  <inkml:trace contextRef="#ctx0" brushRef="#br0" timeOffset="2028.116">4413 4767 60,'0'0'34,"0"0"-1,11 6 0,-11-6-13,0 0-11,13 7-4,-13-7-4,0 0-2,0 0-2,0 0-4,16-5-25,-16 5-1,0 0 0,0 0 1</inkml:trace>
  <inkml:trace contextRef="#ctx0" brushRef="#br0" timeOffset="3212.1837">4442 4733 55,'1'13'30,"-1"-13"0,-1 13 1,8 4-12,-7-17-6,1 20-5,-1-20-3,5 22-1,-5-22-2,6 16-1,-6-16-1,0 0 0,0 0-1,0 0 1,0 0-1,0 0 0,13-14 1,-13 3-1,0 11 1,6-22-1,0 11 1,-2 1 0,-4 10 0,12-19 0,-12 19 1,13-12 0,-13 12 0,17 0 1,-17 0 0,19 14 1,-19-14 0,14 24-1,-8-12 1,0 3-1,-2-5-1,-4-10 1,5 17-2,-5-17 0,0 0-1,11-3 0,-11 3 0,18-20 0,-7 7 0,0 0-1,3-2 1,-1 1 0,-1 3 1,-12 11 0,17-14 0,-17 14 1,15 4 0,-15-4 1,12 19 0,-4-4 1,-5-2-1,5 3-1,-2 0-3,-6-16-13,14 16-20,-14-16 0,25 6-2,-13-11 0</inkml:trace>
  <inkml:trace contextRef="#ctx0" brushRef="#br0" timeOffset="3621.2071">4940 4766 50,'0'0'31,"13"3"2,-13-3-1,17-6-9,1 10-10,-18-4-6,15-14-3,-15 14-2,19-17-1,-10 6-1,1 1 0,-4-4-1,-2 1 2,-2 1-3,-2 0 2,0 1-1,0 11 1,0 0 0,-15-11 0,15 11 1,-19 9 0,9 2 3,4 6-2,-3 2 3,6 2-2,-3 0 2,9 2-2,-1-3 0,9-3-3,2-4-3,-2-14-10,13 6-23,-7-14 1,11 2-2,-6-11 0</inkml:trace>
  <inkml:trace contextRef="#ctx0" brushRef="#br0" timeOffset="3868.2213">5333 4467 88,'11'16'36,"-10"-4"0,5 13 0,-13-5-24,14 17-2,-13-4-4,7 2-2,-2-2-1,1-3-4,-1-2 0,-3-7-4,10 7-11,-6-28-20,-5 21-2,5-21 2,0 0-1</inkml:trace>
  <inkml:trace contextRef="#ctx0" brushRef="#br0" timeOffset="4381.2506">5221 4687 69,'0'0'34,"6"-15"-1,7 16 1,-13-1-23,26-5 2,-12 1-7,16 10 1,-6-6-3,8 8 0,-4-1-1,2 2-1,-1-1 0,-3 2-1,-1 0 0,-6-3-1,0 2 1,-7-3-2,-12-6 1,17 7 0,-17-7 0,0 0 0,0 0 0,11 4 0,-11-4 0,0 0 0,5-15-1,-3 4 2,3 0-2,1-1 2,2-1-2,0-1 1,3 0-1,1-1 0,5 6 0,-1 0-1,1 3 0,0 1 1,2 4-1,-3 3 1,1 3 0,-3 5 0,0 3 1,-3-1-2,2 5-1,-13-17-3,21 27-2,-21-27-6,21 17-10,-21-17-11,14-1 1,-14 1 0,13-15 3</inkml:trace>
  <inkml:trace contextRef="#ctx0" brushRef="#br0" timeOffset="4521.2586">5897 4698 65,'0'0'34,"-9"24"1,9-24 0,-6 27-12,6-27-17,-5 10-10,5-10-28,0 0-1,10 13-2,-10-13 0</inkml:trace>
  <inkml:trace contextRef="#ctx0" brushRef="#br0" timeOffset="4707.2692">5931 4518 96,'-5'-11'34,"-1"0"-2,6 11-3,0 0-39,13-11-21,-13 11-1,16 5-2,-3 5 1</inkml:trace>
  <inkml:trace contextRef="#ctx0" brushRef="#br0" timeOffset="5056.2892">6261 4678 65,'0'0'32,"14"-13"3,-14 2-2,0 11-18,-2-12-7,2 12-1,-4-11-4,4 11 1,-13-1-2,13 1-1,-21 2 1,10 4 0,-4-1 1,3 8 0,-3 1 1,6 5-2,0-2 2,4 4-2,3 1 1,4-2-2,6 1 0,3-10-4,12 8-14,-4-19-19,12 1-2,-6-9 0,11-2 0</inkml:trace>
  <inkml:trace contextRef="#ctx0" brushRef="#br0" timeOffset="5762.3296">6700 4636 79,'0'0'36,"0"0"-1,0 0 1,0 0-19,0 0-2,0 0-8,0 0-3,-1 12-2,1-12-3,1 17-8,-1-17-29,-2 13 2,2-13-3,-2 17 2</inkml:trace>
  <inkml:trace contextRef="#ctx0" brushRef="#br0" timeOffset="5880.3363">6731 4815 62,'1'12'1,"-1"-12"-2,9 15 1,-9-15-23</inkml:trace>
  <inkml:trace contextRef="#ctx0" brushRef="#br0" timeOffset="7076.4048">6738 4841 73,'0'0'32,"0"0"2,0 0-3,0 0-14,-3 12-7,3-12-3,0 0-3,-4 12-1,4-12-3,0 0-2,0 0-7,12 9-25,-12-9 0,12-5-1,-12 5 0</inkml:trace>
  <inkml:trace contextRef="#ctx0" brushRef="#br0" timeOffset="8088.4626">7283 4651 82,'-4'11'34,"4"-11"-2,0 0 3,0 0-25,15 3 0,-15-3-5,19 2-2,-7-2 0,1-1-2,0-1 0,0-1-1,-2-3-1,-11 6 1,17-14-2,-11 3 0,-6 11 1,5-21-1,-4 10 0,-3-1 0,2 12 1,-10-16 0,10 16 0,-13-5 1,13 5 1,-20 6-1,9 3 2,3 4 0,-2 2 1,4 8 1,-2-1 0,7 3-1,2-1 0,7 1-1,4-3-1,3-7-4,7 5-5,-5-18-28,9 3 0,-5-11 0,7 1 0</inkml:trace>
  <inkml:trace contextRef="#ctx0" brushRef="#br0" timeOffset="8855.5065">7642 4664 88,'5'15'34,"-6"-3"0,3 4-1,-14-11-23,16 10-2,-4-15-5,-3 13-1,3-13-2,0 0 0,0 0 0,0 0-1,0 0 1,7-17-1,-4 4 0,2-2 1,1 1-1,1-2 1,1 1-1,0 3 2,2 1-2,-10 11 3,18-6-1,-18 6 0,18 7 0,-10 4 1,-2 1 0,-1 4-1,-1 0 1,1 0-1,-3-2 0,2 1-1,-4-15 1,11 14-3,-11-14 2,18-1-1,-6-5 0,2-2-1,-1-4 0,0-2 2,1 0-1,-3-1 1,-1 3-1,-3 1 2,-7 11-1,10-12 1,-10 12 1,0 0-3,9 18 2,-5-6-1,0 0 1,2 3 0,0 1 0,1-3-1,-7-13-1,16 17 2,-5-12-2,-11-5-1,23 0-1,-12-6-2,5 2-2,-10-13-7,16 14-8,-16-19-6,13 14 2,-14-12 6,10 11 8,-11-4 8,3 2 6,-7 11 9,0 0 9,14-1 9,-14 1-2,7 17-2,-7-17-9,6 33-6,-6-15-2,9 5-4,-2-3-2,0-1-4,7 3-8,-14-22-26,22 4-1,-11-13 2,6-2-3</inkml:trace>
  <inkml:trace contextRef="#ctx0" brushRef="#br0" timeOffset="9020.5157">8210 4484 105,'-23'-9'35,"23"9"-1,-15-1-1,15 1-29,0 0-10,0 0-26,2 12-2,-2-12-2,13 0 2</inkml:trace>
  <inkml:trace contextRef="#ctx0" brushRef="#br0" timeOffset="9239.5285">8376 4441 99,'8'25'36,"-6"-3"0,7 12 0,-10-5-24,13 12-4,-8-3-4,1 0-4,0-4-2,-9-12-14,7 5-20,-8-14 0,6-1-2,-1-12 1</inkml:trace>
  <inkml:trace contextRef="#ctx0" brushRef="#br0" timeOffset="9515.5443">8555 4393 74,'14'16'36,"-6"9"0,-9-2 1,6 25-8,-11-14-19,9 12-3,-9-4-2,5-1-3,-4-1-1,2-7-2,0-4-1,-2-13-4,10 7-22,-5-23-8,-8 12-2,8-12 2,-14-1-2</inkml:trace>
  <inkml:trace contextRef="#ctx0" brushRef="#br0" timeOffset="10191.5829">8264 4621 70,'11'4'34,"4"-5"-1,12 7 1,1-12-13,16 14-9,-3-7-6,9 3-3,0-4 0,2-1-2,-2-3 0,-1-1 0,-4-2-1,-6-2 0,-5 0 0,-4-2 0,-7-1 0,-5-1-1,-7 1 0,-5-1 0,-5 1 1,-2 1 0,1 11-1,-13-16 1,13 16 1,-20-2 0,9 8 0,3 7 0,-2 4 1,4 4 0,0 2-1,5 4 1,1-3-1,4 1-1,5-4 0,3-7-2,5-4 0,-1-6-3,6-2 1,-5-13-4,8 3 2,-7-8 1,4 4 0,-5-1 1,0 4 2,-2 4 3,-3 4 1,1 12 3,-4 0 0,1 5-2,-5-2 2,1 4-2,-3-5 1,1 0-2,-4-13 0,2 12-2,-2-12 1,0 0 0,0 0-2,9-18 1,-3 6 0,4-2 0,3 0-1,1-2 0,8 1-2,-3-5 0,12 6-2,-7-5-2,15 11-6,-12-17-15,15 11-5,-3-7 0,2 4 2</inkml:trace>
  <inkml:trace contextRef="#ctx0" brushRef="#br0" timeOffset="10748.6148">9803 4613 60,'0'0'33,"0"0"1,0 0 1,0 0-13,11 29-4,-17-17-6,9 13-5,-6-3-2,4 2-2,-2 0-3,-3-6-4,10 10-17,-6-28-15,0 14-1,0-14 1,0 0 0</inkml:trace>
  <inkml:trace contextRef="#ctx0" brushRef="#br0" timeOffset="10899.6234">9801 4532 91,'-15'-12'32,"2"3"-1,13 9-8,-18-6-49,18 6-2,-7-13-4,7 13 0</inkml:trace>
  <inkml:trace contextRef="#ctx0" brushRef="#br0" timeOffset="11228.6422">10197 4553 61,'0'0'32,"0"0"0,-21 10 0,0-11-14,12 16-5,-12-10-4,12 10-4,9-15-1,-11 25-1,11-10 1,5 3-1,1-1 0,4 4 0,-5-1 1,2 2-2,-4-2 0,-2-5-1,-2 0-2,1-15-2,-8 27-8,-3-25-24,11-2-2,0 0 2,0 0-2</inkml:trace>
  <inkml:trace contextRef="#ctx0" brushRef="#br0" timeOffset="12076.6908">10826 4592 57,'0'0'28,"0"0"2,0 0-2,0 0-12,-9-13-6,9 13-5,0 0-2,-13-9-1,13 9 0,-20 7 0,5-1 0,4 9 1,-6 2 0,6 6 0,-5-2 0,4 4-1,3-7 0,4 2-1,6-8 1,-1-12-2,17 0-2,-4-13 1,7-7-1,-1-7 0,7-2-1,-2-6 1,2 1 0,-5-1 0,-2 7 1,-3 1 1,-2 7 0,-3 3 1,-11 17 1,0 0 0,0 0 2,0 0 0,6 26 0,-7 2 0,-4 0 0,2 10 0,2-3-1,3-2-3,2 1-2,-4-14-9,15 4-23,-15-24-1,25 20 0,-11-26-2</inkml:trace>
  <inkml:trace contextRef="#ctx0" brushRef="#br0" timeOffset="12372.7077">11057 4699 62,'2'22'31,"-2"-22"-1,7 19 2,-7-19-20,15 9-2,-15-9-5,23-11-2,-10-3-1,4 2 0,-1-6-1,3 1 0,-2-4 0,0 2 0,-4-3 0,-3 6 1,-6 2 0,-4 14 0,-10-19-1,-1 18 0,-8 2 1,0 6-1,-4 3-1,3 6-1,4 9-5,-6-5-26,16 3-1,0-8-1,11 1 1</inkml:trace>
  <inkml:trace contextRef="#ctx0" brushRef="#br0" timeOffset="12792.7317">11330 4724 59,'13'28'32,"-6"-1"0,2 4 1,-7-10-16,4 9-5,-12-9-7,4 0-2,-5-6-2,1-4-1,6-11 1,-11 3-1,11-3 0,-10-18 0,9 2-1,-2-5 0,3-3 0,-4-5-3,6 0 0,-1-5 1,6 1 0,1-1 1,4 5 1,2 5 3,2 2-1,6 10 4,-2 1 0,2 13 1,-10 0 0,4 13 0,-13-2-2,0 7 0,-9-1 0,-3 4-3,-3-3 1,-3-3-5,6 3-5,-6-14-28,15-6 0,0 0 0,0 0-1</inkml:trace>
  <inkml:trace contextRef="#ctx0" brushRef="#br0" timeOffset="13116.7502">11602 4698 66,'18'13'34,"-3"-6"0,-15-7-1,28 4-17,-18-15-9,10 6-2,-6-6-4,3 0 1,0-2-3,-5-2 2,-1 1-2,-5 0 2,-2 2-1,-4 12 0,-3-16 1,3 16 0,-14 0 1,14 0 0,-21 20 2,11-1-1,-2 3 0,2 5 0,3-3-1,3 0-1,8 2-3,-4-26-16,21 23-18,-4-23 1,11 0-2,-1-10 0</inkml:trace>
  <inkml:trace contextRef="#ctx0" brushRef="#br0" timeOffset="13563.7758">12108 4701 63,'14'-18'30,"-8"7"1,-4-1 0,-2 12-19,0-19-4,0 19-2,-11-13-3,11 13 1,-19-1-1,8 6 0,-10-1 0,4 9-1,-3 2 2,2 4-2,0 0 1,1 3-2,5-1 2,2-2-3,10-2 1,0-17-2,17 14 0,0-18-1,7-4 0,0-9-1,5-4-1,-1-6 1,2-1-2,-8-6 2,5 3-2,-8-3 3,-2 5 0,-5 6 4,-5 2 1,-7 21 0,3-15 3,-3 15 0,-6 22 0,4 2 0,-5 4 0,5 5-4,2 1 0,2-6-7,19 1-29,-10-11-2,11-2 0,-4-11-1</inkml:trace>
  <inkml:trace contextRef="#ctx0" brushRef="#br0" timeOffset="14435.8257">12749 4622 44,'0'0'30,"0"0"3,0 0-1,0 16-10,0-16-4,-1 28-6,-4-12-4,9 7-4,-8-6 1,5 1-3,-2-6 1,1-12-4,0 0 2,0 0-2,0 0 0,17-20 0,-8 4 0,0-2 1,2-2-1,0 1 1,0 1-1,0 4 1,-3 3 1,3 8 0,-11 3 0,20 11 1,-11 3 0,0 6-1,-2 0 1,-2 4-1,-2-1 2,0-2-3,-2-5 2,-2-4-3,1-12 1,0 0 0,0 0-1,12-7 0,-1-8-1,-11 15 2,22-23-1,-9 10 1,1 1-1,-2 4 1,0 1-1,-1 6 3,-11 1-1,16 6-2,-16-6 2,12 12-2,-12-12-1,15 7-8,5-1-24,-20-6-5,28-2 3,-13-8-2</inkml:trace>
  <inkml:trace contextRef="#ctx0" brushRef="#br0" timeOffset="14767.8447">13261 4708 52,'0'13'33,"4"-1"1,-4-12-1,8 20-12,-8-20-11,12 2-4,-12-2-2,21-11-2,-10-3-2,1 1 2,0-4-2,0-1 2,-4 0-3,0-1 3,-5 0-3,-3 4 3,-5 4-1,5 11-1,-21-12 0,3 14 1,-4 1-1,-3 7 1,1 2-2,0 4 1,5 4-2,-2-10-21,15 8-11,1-6-2,15-1 2,1-9-3</inkml:trace>
  <inkml:trace contextRef="#ctx0" brushRef="#br0" timeOffset="15044.8605">13458 4645 74,'11'20'33,"-5"-4"1,5 4-1,-11-20-23,10 28-1,-10-28-4,3 21-1,-3-21-3,0 0 1,0 0-1,0 0-1,-3-14 0,6 2-1,-1-2 0,3-1 2,6-2-3,2-1 1,7 6-9,-9-8-22,14 7-2,-3 1 1,7 6 0</inkml:trace>
  <inkml:trace contextRef="#ctx0" brushRef="#br0" timeOffset="15343.8775">13761 4620 73,'0'0'33,"13"13"-3,-3-2-1,-10-11-16,21 1-5,-9-2-5,2-2-3,0-2-1,-3-4 0,-11 9-1,17-20 0,-17 20 1,2-20 0,-2 20 1,-13-13 2,2 9 1,11 4 3,-20 11 0,14 5 1,-5-4-1,8 12 0,-2-4 1,9 4-3,-2-5-1,8 0-2,2-4-2,4-10-5,17 6-11,-5-22-22,12 1 2,-5-10 0,11-1 0</inkml:trace>
  <inkml:trace contextRef="#ctx0" brushRef="#br0" timeOffset="15991.9147">14421 4416 82,'0'0'35,"0"0"0,15 30 1,-19-15-22,9 22-3,-10-5-4,3 9-2,-4-2-2,1 0-1,-2-7-1,0-9-1,3-6 0,4-17-1,1 12 0,-1-12-3,19-23 1,-6 4 2,4 2-1,-3 1 1,0 0 0,-1 4 2,1 7-1,-14 5 3,18 5-1,-11 7 0,1 0 1,0 2-2,2 2 0,0-5-4,3 6-4,-13-17-29,21 16 0,-8-21-4,7 4 3</inkml:trace>
  <inkml:trace contextRef="#ctx0" brushRef="#br0" timeOffset="16299.9323">14772 4656 34,'0'0'25,"19"2"0,-8-9-1,4-2-9,-1 3-4,-6-6-8,-8 12 1,14-22-2,-14 22 3,5-20-1,-5 20 3,0 0 0,-12-2 1,-3-1 0,12 16 0,-12-7 0,12 12-1,-7-4-1,10 7-2,-1-3 0,5-1-4,6 1-2,2-15-9,13 8-24,-6-16-3,6 6 2,-2-11-1</inkml:trace>
  <inkml:trace contextRef="#ctx0" brushRef="#br0" timeOffset="16652.9525">15116 4662 26,'0'0'25,"18"-19"1,-10 6 1,-2-7-12,3 9 1,-10-9-7,7 9 0,-11-6-3,5 17 3,-14-15-2,14 15 0,-25 1 0,13 10-1,-6-5-1,6 10-1,-4-4-1,7 4 0,2-4-2,4 2 0,3-14 0,3 15-1,-3-15 1,12 6-2,-12-6 2,18 0-1,-18 0 1,15 4-1,-15-4 1,18 9 0,-18-9 0,24 8-3,-9-1-4,-15-7-30,31-6 2,-16-5-1,5 4-1</inkml:trace>
  <inkml:trace contextRef="#ctx0" brushRef="#br0" timeOffset="16924.9681">15308 4551 90,'0'0'35,"4"22"1,-4-22-1,11 31-23,-13-20-3,9 7-3,-3-7-2,2 1-2,-6-12-1,15 10 0,-4-11-1,0-5 0,0-2 1,0-4-2,2-1 0,-2-2 0,2 1-1,-2-3-2,8 10-8,-12-10-24,14 8 0,-5-7 0,4 8 0</inkml:trace>
  <inkml:trace contextRef="#ctx0" brushRef="#br0" timeOffset="17111.9788">15688 4511 100,'3'28'38,"-7"-15"-2,8 8 1,-13-11-26,14 11-3,-9-6-6,2-1-2,2 2-4,0-16-12,0 0-20,0 0-1,15-10 1,-10-5-2</inkml:trace>
  <inkml:trace contextRef="#ctx0" brushRef="#br0" timeOffset="17251.9868">15736 4421 90,'-10'-14'33,"10"14"1,-13-13-2,13 13-23,0 0-11,0 0-29,0 0-1,0 0-2,22 17 0</inkml:trace>
  <inkml:trace contextRef="#ctx0" brushRef="#br0" timeOffset="17488.0003">15886 4387 94,'0'0'36,"-2"17"1,0 3 0,-7-6-24,10 17-4,-6-5-3,4 7-2,-3 3-1,3-4-3,0-1 0,-2-10-7,17 3-29,-14-24-4,9 13 3,-9-13-2</inkml:trace>
  <inkml:trace contextRef="#ctx0" brushRef="#br0" timeOffset="17841.0205">16034 4591 90,'0'0'34,"1"20"1,-1-20-1,-1 25-24,1-25-3,0 0-4,0 0-2,17 5-1,-6-12 1,1 1-1,1 0 1,5 4 1,-5 2 0,4 6 0,-5 1 2,3 10-1,-8 3 1,4 1-1,-7 3 1,-3 1-2,-6-1 0,-6 2-1,-2-2 0,-4-4-2,0 0 0,-7-2-2,10 4-8,-8-15-26,10 4-1,-3-13 0,15 2-1</inkml:trace>
  <inkml:trace contextRef="#ctx0" brushRef="#br0" timeOffset="18425.0539">16749 4404 54,'-2'-12'31,"2"12"1,0 0 1,4 17-11,-12-4-5,13 30-5,-11-5-2,6 18-3,-5-1-1,5 7-2,-4-6 0,4-4-2,-1-7-2,-2-14-4,6 3-7,-8-22-25,9 0-2,-4-12 1,0 0-1</inkml:trace>
  <inkml:trace contextRef="#ctx0" brushRef="#br0" timeOffset="18884.0801">16585 4681 69,'16'3'33,"-1"3"0,7-2-1,-3-11-15,8 7-11,-2-11-3,3 3 0,-3-6-2,4 2-1,-3-6 0,-1 2 0,-2-4 0,-4 5 0,-1 0 1,-3 2 0,-15 13 1,20-11 0,-20 11 1,10 17 1,-10 1 1,-1 12-1,-6 2 1,3 4-1,-4-2-1,2-2-1,0-6 0,2-6-1,4-8-1,0-12-2,17-1 2,-2-8-2,2 0 1,0-1 0,0 0 1,-2 3 0,-2 6 0,-13 1 0,15 9 0,-15-9 0,18 23-1,-7-15-5,17 5-30,-7-10 1,11 1-3,-3-11 2</inkml:trace>
  <inkml:trace contextRef="#ctx0" brushRef="#br0" timeOffset="19280.1028">17419 4741 74,'16'-12'31,"-16"12"0,10-24 0,-10 24-20,5-24-3,-5 24-3,-2-25-2,2 25 0,-11-18-1,11 18 1,-20-1-1,7 5-1,-4 0 2,1 7-1,1 0 0,1 1-1,2-1 0,12-11 0,-10 17 0,10-17-1,12 9 0,3-10 0,-1 1 0,1 1 1,0 1 1,1 5 1,-4 2-1,2 4 0,-7-1 1,5 4-1,-1-2-2,-11-14-3,28 21-14,-16-24-19,5 3-1,-8-14 0,9 2-1</inkml:trace>
  <inkml:trace contextRef="#ctx0" brushRef="#br0" timeOffset="19628.1227">17630 4565 79,'9'34'39,"-10"-18"-2,4 12 1,-9-15-11,6 12-20,-5-7-2,3-4-3,-1-3-1,3-11-1,0 0-2,20-9 1,-5-2 0,3-4 0,4 2 0,0-1 0,0 1 1,1 7 1,-4 5 1,3 8 0,-2 4 1,0 5-1,-5 1 1,4 1-1,1 3-1,-2-9-4,13 7-24,-12-20-11,7 0 0,-4-18-2,11 0 0</inkml:trace>
  <inkml:trace contextRef="#ctx0" brushRef="#br0" timeOffset="20264.1589">18601 4586 73,'0'0'30,"11"1"2,-11-1-3,0 0-18,-22-1-3,22 1-3,-24 8-1,11 0-1,-7-2 0,5 6 0,-5-1 0,7 8 0,-2-2 2,6 5-3,3-4 2,8 2-2,6-5 0,8-6-4,11-2-2,-5-19-24,18 7-7,-4-13-1,7 5 1,-6-9-1</inkml:trace>
  <inkml:trace contextRef="#ctx0" brushRef="#br0" timeOffset="20580.1771">18808 4631 62,'-5'12'33,"5"5"-1,-5-5 0,8 11-13,-3-23-6,2 24-6,-2-24-2,16 17-3,-4-17 0,4-1 0,2-7-2,1-2 2,-1-3-2,-2-2 1,-3-1-1,-2 1 1,-6-1 0,-4 2-1,-4 3 1,3 11 0,-21-14-1,5 11 0,-5 5 0,-2 3-1,0 3-1,-4-6-7,10 13-24,-4-10-2,21-5 1,-13 11-2</inkml:trace>
  <inkml:trace contextRef="#ctx0" brushRef="#br0" timeOffset="20860.1931">19128 4473 94,'0'0'35,"5"19"0,-4 9 0,-8-5-26,8 17 1,-6-4-5,3 3-3,0-3-2,1-8-4,10 3-18,-8-17-14,10-2 1,-11-12-3,22-9 1</inkml:trace>
  <inkml:trace contextRef="#ctx0" brushRef="#br0" timeOffset="21077.2056">19293 4456 82,'0'0'34,"7"19"2,-12 0 0,6 17-16,-10-4-10,7 10-2,-6-2-3,4 0-3,0-2-2,0-16-12,10 3-24,-6-25 0,22 15-2,-9-21 0</inkml:trace>
  <inkml:trace contextRef="#ctx0" brushRef="#br0" timeOffset="21424.2254">19510 4677 80,'11'2'32,"0"-7"-1,0 3 1,-11 2-28,21-13 2,-21 13-3,16-17-1,-10 6-1,-6 11 1,3-14-1,-3 14 0,-5-13 0,5 13 0,-15-5 1,4 9 1,-5 0 1,1 10 0,-4-2 0,5 9 0,-2-1 1,8 4-2,2-5 0,8 0-2,8-2-2,3-13-8,18 5-26,-7-13-1,12 3-1,-6-11-1</inkml:trace>
  <inkml:trace contextRef="#ctx0" brushRef="#br0" timeOffset="21700.2412">19929 4588 58,'0'0'33,"3"-13"-1,-3 13 1,0 0-8,0 0-11,-16-4-3,12 15-4,-9-5-1,5 10-1,-3-5 0,5 10 0,-2-3-1,7 1-2,1 3 1,6-4-3,4-1 0,3-8-3,7 4-3,-5-16-26,13 4-6,-6-13-1,7 2 2</inkml:trace>
  <inkml:trace contextRef="#ctx0" brushRef="#br0" timeOffset="21948.2554">20190 4406 100,'-9'11'35,"12"15"2,-11-4-1,11 13-26,-13-1-1,11 7-4,-2 0-1,5-1-2,-3-5-1,0-4-2,3-6-2,-4-10-6,14 1-26,-14-16-2,0 0 0,-15-2 0</inkml:trace>
  <inkml:trace contextRef="#ctx0" brushRef="#br0" timeOffset="22356.2787">20007 4619 46,'17'1'31,"2"0"-1,7 5 3,-4-8-13,13 20 0,-13-16-7,12 18-3,-9-7-2,3 5-3,-5-3-1,4 2-2,-3-6 0,0-1-2,-2-6 1,0-1-1,0-6 0,-2-1 1,-1-4-2,-2-3 1,-4-3-1,-3-2 2,-4-1-2,-2-1 2,-4 2-1,-5-1 0,-4 2 0,-3 3 1,-5 5-1,-5 5 0,-4 0 0,-1 7 0,-2 1 0,4 4 0,5 6-3,-1-14-21,19 13-10,2-15-4,11 14 4,3-16-4</inkml:trace>
  <inkml:trace contextRef="#ctx0" brushRef="#br0" timeOffset="22675.297">20593 4644 95,'6'16'34,"3"6"0,-7-8 0,7 11-25,-10-13 0,6 4-6,-5-16 0,0 10-1,0-10-1,0 0 0,0 0 0,0 0-1,4-18 0,-1 6 0,4-1-1,-3-1 2,4-1-2,2 2 2,0 0-1,5 2 1,0 2 0,6 4 0,2 5-5,-7-6-30,12 8-1,-10-6-2,6 4 1</inkml:trace>
  <inkml:trace contextRef="#ctx0" brushRef="#br0" timeOffset="41551.3766">20568 15370 65,'-3'-14'31,"3"14"0,0 0 0,0 0-17,0 0-5,0 0-2,0 0-3,0 0 0,0 0 0,0 0-2,0 0 1,0 0-1,0 0-1,0 0 0,0 0-1,2-17 0,8 4 0,2-3 0,3-4 0,3-4-1,3-3 1,4-1 0,2 1 0,2 1 0,-2 5 0,0 2 0,0 4 0,0 4 0,-4 2 0,-3 1-1,-1 5-4,-19 3-28,24-7-1,-24 7 0,20-9 0</inkml:trace>
  <inkml:trace contextRef="#ctx0" brushRef="#br0" timeOffset="42115.4089">20776 14894 36,'0'0'29,"0"0"0,-13-10 1,13 10-11,0 0-5,0 0-5,0 0-2,0 0-2,0 0-1,16 10-1,-5-8-1,4 2 0,1 1 0,5 0-1,-2-2 0,1 2 0,-4 0 0,-1 0 0,-1-2-1,-2 5 0,-12-8 1,20 18 0,-14-6 0,-1 5 0,-3 2 0,-1 5 1,-6 3-1,-1 4 0,-1-1 0,-2 2-1,2 0-3,-4-13-11,7 7-20,-3-9 0,9 0 0,-2-17-1</inkml:trace>
  <inkml:trace contextRef="#ctx0" brushRef="#br0" timeOffset="43887.5102">21313 14723 2,'0'0'17,"0"0"1,0 0-2,0 0-2,0 0-2,0 0-1,0 0 0,0 0 0,0 0 0,-12 0-2,12 0 0,0 0-2,0 0-1,0 0-2,0 0 0,0 0-1,0 0-2,0 0 1,0 0-1,-10 12 0,10-12 0,-6 14 0,3-1 0,0 1 0,-1 3 0,-2 0 0,2 4-1,-1-1 0,0 3 0,0-3 0,1-3 1,0-1-2,0-3 1,4-13 0,-6 17 0,6-17-1,0 0 0,0 0 0,0 0 0,5-15 0,-1 2 0,2-3-1,0-4 2,1-1-2,-1-6 1,3 1 0,-3-2 0,3 0 0,-5-1 1,4 2-1,-3-1 0,1 4 1,0 1 0,2 4 0,-2 4 0,2 2 1,-8 13 0,13-10 1,-13 10-1,15 10 2,-5 7 0,-4 4 0,6 9 1,-6 3-1,6 9 0,-4-2 0,1 2-1,-3-2-3,-3-8-8,2 2-23,-4-11 0,1-4-1,-2-19 1</inkml:trace>
  <inkml:trace contextRef="#ctx0" brushRef="#br0" timeOffset="44128.524">21312 14809 72,'0'0'33,"0"0"1,11-7-1,2 11-23,-13-4-3,21-9-4,-7 7-5,0-8-9,7 7-21,-4-7-1,3 4 1,-3-6-2</inkml:trace>
  <inkml:trace contextRef="#ctx0" brushRef="#br0" timeOffset="44368.5375">21635 14602 57,'0'0'33,"10"17"1,-13-3-1,7 19-10,-11-12-11,13 16-4,-7-4-5,4 2-2,1 0-4,-4-14-11,6 3-20,-6-24-1,13 19 1,-13-19 0</inkml:trace>
  <inkml:trace contextRef="#ctx0" brushRef="#br0" timeOffset="44580.5499">21773 14560 81,'-1'18'35,"7"6"1,-10 0-1,15 16-20,-16-8-7,10 8-5,0-1-4,-5-13-18,12 7-16,-7-14 0,10 0-2,-15-19 1</inkml:trace>
  <inkml:trace contextRef="#ctx0" brushRef="#br0" timeOffset="45036.5758">22156 14740 39,'-10'-14'26,"10"14"0,0 0-6,-15-11-4,15 11-3,-14 0-2,14 0-2,-15 8 0,12 4-1,3-12-1,-10 24-2,4-12 1,7 6-2,-2 1 0,6-1-1,1-1-1,4-4-2,1-2-1,2-10-2,9 8-9,-6-18-22,5 1-1,-5-9 0,6 2 1</inkml:trace>
  <inkml:trace contextRef="#ctx0" brushRef="#br0" timeOffset="45392.5963">22310 14684 59,'1'12'33,"-3"-1"-1,4 8 2,-2-19-16,-1 34-7,-3-20-3,9 3-4,-1-6-2,-4-11-2,14 9 0,-14-9 0,20-12 0,-8 1-1,0-2 1,1-4 0,-2 4 0,-3-3 0,1 5 0,-9 11 1,9-14 0,-9 14 1,0 0 0,11 17 0,-9-2 1,3 1-2,-3 0 1,4 2-3,0-1-1,-6-17-9,12 20-25,-12-20 1,11 9-1,-11-9 0</inkml:trace>
  <inkml:trace contextRef="#ctx0" brushRef="#br0" timeOffset="45712.6146">22557 14698 61,'10'2'34,"-2"12"1,-8-14-1,10 31-10,-14-21-11,15 11-6,-9-6-3,4 0-2,-2-2-1,-4-13 0,7 12-1,-7-12 0,0 0 0,11-10 1,-11 10-2,10-22 2,-2 9-2,-2 2 1,1-2 0,0-1-1,-7 14 0,19-22-2,-4 21-5,-10-13-25,12 11-1,-6-9-1,8 10 1</inkml:trace>
  <inkml:trace contextRef="#ctx0" brushRef="#br0" timeOffset="46043.6333">22812 14680 42,'-2'14'32,"2"-14"0,2 15 1,-2-15-8,6 20-9,-6-20-5,-3 24-6,3-24-1,1 22-2,-1-22 0,2 14-2,-2-14 1,0 0-1,0 0 1,0 0 1,8-18-2,-4 7 1,1 0-1,0-2 1,1-2-1,1 1 0,0-1 0,1 3-2,2 1 0,-3-5-2,11 13-11,-11-11-19,8 10 0,-5-7 0,5 8 1</inkml:trace>
  <inkml:trace contextRef="#ctx0" brushRef="#br0" timeOffset="46403.6541">23013 14672 40,'9'12'26,"-9"-12"3,0 0-1,19 17-10,-19-17-5,12-4-5,-12 4-1,14-12-1,-11 0-1,-3 12-2,15-23 0,-8 9-1,-1 1-1,-1 0-1,-1-1 1,-4 14-1,1-17 0,-1 17 1,0 0-1,-12 0 1,12 0 1,-16 19 1,6-6 0,4 6 1,-2-2-1,4 8 0,-1-5 0,6 1-1,1-3-2,1-3-1,7-1-6,-10-14-28,16 5 1,-16-5-1,27-17 0</inkml:trace>
  <inkml:trace contextRef="#ctx0" brushRef="#br0" timeOffset="46983.6873">23247 14605 63,'0'0'34,"14"17"2,-14-17-1,1 30-10,-1-30-12,-5 32-6,0-19-4,5 4 0,-2-6-3,2 0-1,0-11 0,0 0 0,13-7 0,-4-7 0,3 2 0,-1-4 1,4 3-1,-4-3 1,0 8 0,0 3 1,-11 5 0,14 4 0,-14-4 0,10 15-1,-10-15 0,16 21 1,-16-21-2,19 16 0,-4-14 0,0-3 0,1-5 0,-2-5 0,2-2 0,-4-4 1,0-4 0,-1-1-1,-1-2 1,-2 1 0,-1-3 0,-1 1 0,0-2 0,-1 0 0,1 6 0,-1 2 0,-1 5 1,-4 14 0,0 0 1,11 1 1,-11 17 2,2 9-1,-6 5 0,3 5 1,-3 3-1,4 3-1,-2-7-2,2 1-1,1-6-2,-1-7-1,5-3-3,-5-21-10,0 0-21,0 0-1,0 0 0,-7-12 0</inkml:trace>
  <inkml:trace contextRef="#ctx0" brushRef="#br0" timeOffset="47607.7228">23449 14572 36,'0'0'29,"0"0"1,0 0 0,0 0-10,20-2-3,-20 2-5,25-8-3,-14 1-3,10 5-1,-7-3-1,5 2-2,-2 1-1,1 1 0,-1-2 0,-1 1-1,2-3 0,3-1 0,1 0-1,1-6-1,4 6-3,-7-10-2,6 12-2,-11-9 0,5 14 1,-20-1 0,15-3 0,-15 3 2,0 0 3,0 0 2,0 0 0,-7 10 1,7-10 0,0 0-1,0 0 1,0 0 0,-11 5 2,11-5 2,0 0 2,-10 11 2,10-11 0,-11 10 1,11-10-1,-6 11 0,6-11-1,-1 12-1,1-12-2,6 15 0,-6-15 0,12 18 0,-7-7 0,3 2 1,-4 0-1,1 3 0,-2 0-1,-2 0-1,-3-3 0,-3 0-1,-3-2 0,-3 4-2,-2-7-1,1-4 0,0 1-3,-3-7-1,15 2-8,-16 1-24,16-1 1,0-21 0,12 14 1</inkml:trace>
  <inkml:trace contextRef="#ctx0" brushRef="#br0" timeOffset="48244.7593">24165 14571 53,'0'0'31,"0"0"2,11-5-1,-11 5-9,0 0-13,0 0-3,6-11-3,-6 11-1,3-14-1,-3 14 0,0-19-1,0 19-1,-6-19 1,6 19-1,-15-15 0,15 15 0,-23-3 0,7 8 0,1 3 0,-2 4 1,1 2-1,2 1 0,0 1 0,5 0-1,4-3 1,5-13-1,0 16 1,0-16 0,13 4-1,0-7 2,2 0 1,2 3 0,0-4 2,4 8-1,-1-3 0,3 4-1,-1-4-2,-2-1-3,11 5-27,-13-13-5,6 4-1,-10-11 0</inkml:trace>
  <inkml:trace contextRef="#ctx0" brushRef="#br0" timeOffset="48516.7748">24354 14445 82,'4'22'34,"-3"-5"1,4 7-1,-8-10-23,11 12-2,-9-10-5,5-2-2,-4-14-2,3 12 1,-3-12-1,0 0 1,11-20-1,-5 6 1,0-3 1,3 3-2,-1-4 1,3 3-1,3 2-1,-3-6-6,13 13-27,-8-6 0,4 11-1,-6-9 0</inkml:trace>
  <inkml:trace contextRef="#ctx0" brushRef="#br0" timeOffset="48799.791">24596 14457 82,'7'16'32,"-7"-16"0,13 12 0,-13-12-24,15 3-2,-15-3-5,20-6-3,-8 3-1,-4-9-1,3 4 1,-8-8-1,-3 16 2,3-21 1,-3 21 3,0 0 3,-24-15 2,18 27 2,-11-5 0,10 18 0,-8-6-1,14 10-1,-3-4-2,10 0-2,8-3-3,4-9-4,20 3-32,-10-15-2,8 2 0,-10-11 0</inkml:trace>
  <inkml:trace contextRef="#ctx0" brushRef="#br0" timeOffset="49695.8424">21620 15260 57,'0'0'33,"0"0"1,0-15-1,8 28-16,-8-13-3,1 17-5,-4 0-3,10 8-2,-5 1-1,3 5 0,0-1-2,0-5 0,-2-3-1,0-3 0,-3-19-2,1 14 1,-1-14-1,0 0 1,-5-21 0,3 4-1,-1-2 1,-2-6 0,3 0 0,-2-3-1,2 0 1,1-1 0,3 2 1,3 1-1,1 2 2,2 7 0,3 3 1,4 9 1,-3 3 0,3 9 0,-15-7 1,20 25-1,-18-8 0,0 3 1,-5-1-3,-1 1 1,-4-3-2,-1-3 0,2-3-2,7-11-1,-10 16-4,10-16-24,0 0-5,-1-22-1,15 14 0</inkml:trace>
  <inkml:trace contextRef="#ctx0" brushRef="#br0" timeOffset="50023.8612">21890 15183 61,'5'13'33,"2"10"-1,-4-7 1,9 13-17,-12-17-5,11 11-4,-7-12-3,-4-11-1,17 10-1,-17-10-1,16-9 1,-9-2-1,0-7-1,-1 0 1,0-4-1,-3-1 0,-1 0 1,1 2-1,-5 4 0,-2 3 0,4 14 0,-16-15 0,4 18 0,-2 6 0,-1 6-1,0 0-2,7 10-8,-4-12-23,11 7 0,1-20-1,10 13 0</inkml:trace>
  <inkml:trace contextRef="#ctx0" brushRef="#br0" timeOffset="50355.8802">22189 15100 79,'-16'12'33,"8"0"1,-7-8-2,9 13-21,-11-10-5,10 9-2,7-16-2,-11 23 0,11-23 0,4 22-1,4-10 1,4 2 0,-3-1 0,3-1 0,-6 3 0,2-2 0,-5 0-1,-3 1 1,-3-2-1,-3-1-1,6-11-2,-13 12-1,13-12-8,-15 5-25,15-5 0,3-15 0,6 4-1</inkml:trace>
  <inkml:trace contextRef="#ctx0" brushRef="#br0" timeOffset="50561.892">22332 15186 94,'1'12'36,"5"14"0,-9-8-1,5 13-27,-6-10-3,4 1-3,-1-4-3,1-18-5,7 25-28,-7-25-2,0 0 0,8-25 0</inkml:trace>
  <inkml:trace contextRef="#ctx0" brushRef="#br0" timeOffset="50724.9013">22311 15054 95,'-18'-5'34,"18"5"-2,0 0-1,-14 4-44,14-4-19,0 0-1,14 11-2,-14-11 0</inkml:trace>
  <inkml:trace contextRef="#ctx0" brushRef="#br0" timeOffset="50972.9155">22524 14986 76,'-3'17'36,"3"-17"1,3 35-1,-7-15-15,11 16-13,-7-2-3,5 5-3,1 1-2,-3-7-4,8 9-17,-14-21-16,8 1 0,-5-22 0,-1 14 0</inkml:trace>
  <inkml:trace contextRef="#ctx0" brushRef="#br0" timeOffset="51264.9322">22425 15208 76,'18'-17'31,"3"11"1,1-5 0,8 8-24,-8-10-2,6 10-3,-6-2 1,3 7 0,-9 0 1,1 7-1,-17-9 0,19 20 0,-14-8-1,2 7 0,-4-2-1,-1 1 0,1 1-2,-1-4-1,2 2-3,-4-17-14,2 14-18,-2-14-1,0 0 1,9-22-2</inkml:trace>
  <inkml:trace contextRef="#ctx0" brushRef="#br0" timeOffset="51435.942">22688 14991 91,'-16'-4'35,"16"4"-2,0 0 0,0 0-31,0 15-11,0-15-23,0 0-2,0 0 0,15 5 0</inkml:trace>
  <inkml:trace contextRef="#ctx0" brushRef="#br0" timeOffset="51708.9576">22762 15122 73,'9'27'34,"-5"-7"1,7 11 0,-10-17-20,14 13-4,-13-11-6,7 1-1,-9-17-1,11 12-1,-11-12 0,14-10-1,-6-4 0,0-3-1,0-4 1,1-1-1,0 0-2,-2-3-1,9 16-12,-7-15-21,3 13 0,-5-6-1,7 11 0</inkml:trace>
  <inkml:trace contextRef="#ctx0" brushRef="#br0" timeOffset="52099.98">23039 15137 62,'0'0'31,"8"11"1,-8-11 0,0 0-22,21 2-1,-21-2-2,17-12-2,-8 0-2,2 3-1,-4-3 0,-7 12-1,13-22 0,-13 22-1,8-18 1,-8 18-1,-3-12 0,3 12 0,0 0 1,-12 1 0,12-1 0,-13 18 2,4-3 1,5 4 0,-1-1 1,5 8 0,2-5 0,9 4-1,1-6-1,9 0-1,5-7-2,7-9-2,13 7-15,-4-24-22,10 0 1,-7-14-2,7 0 1</inkml:trace>
  <inkml:trace contextRef="#ctx0" brushRef="#br0" timeOffset="58136.3252">2909 9052 41,'0'0'32,"0"0"1,0 0 1,-3 14-12,-8-14-6,20 18-3,-9-18-4,-2 32-2,-2-14-2,5 8-1,-3-5-1,3 4-1,-1-5 0,-1 0-2,2-3-2,-1-17-4,7 22-30,-7-22-1,0 0 0,0 0-1</inkml:trace>
  <inkml:trace contextRef="#ctx0" brushRef="#br0" timeOffset="58443.3428">2698 9035 87,'-11'-15'35,"11"15"1,0 0 0,11 6-27,-11-6-2,29 5-3,-5 0-1,8 2-1,4-1 0,4 0-1,1-1-2,0 0-2,4 10-11,-9-14-23,1 4 0,-11-7-1,1 5 1</inkml:trace>
  <inkml:trace contextRef="#ctx0" brushRef="#br0" timeOffset="58767.3613">2732 9303 60,'-11'8'35,"11"-8"1,13 2 0,3 6-14,-4-13-11,13 13-3,-6-6-1,8 9-3,-2-6-1,3 0-3,2-2-2,0-9-6,9 5-28,-6-10-2,6 4 0,-8-10 0</inkml:trace>
  <inkml:trace contextRef="#ctx0" brushRef="#br0" timeOffset="59116.3813">3258 9214 74,'11'-2'36,"-11"2"-1,0 14 2,0-14-23,-1 23-4,-3-10-5,5 6-1,-4-2 1,4 4-2,-1-3 0,1 0-1,0-2 1,2 0-2,0-2 1,4-2-1,-7-12-1,17 19 1,-17-19-1,20 12 1,-7-9-1,0-3-1,0 2 1,2-4-3,2 2-2,-5-12-7,9 10-26,-10-7-1,6 4 0,-17 5 2</inkml:trace>
  <inkml:trace contextRef="#ctx0" brushRef="#br0" timeOffset="59376.3961">3343 9347 98,'-15'-7'35,"15"7"1,0 0-8,0 0-19,0 0-6,14-9-2,-14 9 0,16-6-3,0 6-3,-16 0-31,22-11 0,-9 2-1,4 4 2</inkml:trace>
  <inkml:trace contextRef="#ctx0" brushRef="#br0" timeOffset="59656.4122">3332 9211 84,'0'0'37,"-13"-5"-1,13 5 0,0 0-26,0 0-4,15-1-3,-4 2-1,1 0-3,2-6-5,15 4-30,-10-3 0,7 1-1,-3-7 0</inkml:trace>
  <inkml:trace contextRef="#ctx0" brushRef="#br0" timeOffset="59949.4289">3768 9093 78,'-12'-1'36,"12"1"0,0 0 0,-11-11-22,11 11-6,11 3-4,-11-3-2,16 4-1,-3-3-1,3 3-1,2-5-4,12 10-14,-12-9-18,8 2 1,-9-4-1,4 5 0</inkml:trace>
  <inkml:trace contextRef="#ctx0" brushRef="#br0" timeOffset="60164.4412">3777 9211 88,'-9'11'36,"9"-11"0,15 6-1,7 2-27,-8-8-5,7-2-9,10 3-29,-4-6-1,6 3 0,-3-6-1</inkml:trace>
  <inkml:trace contextRef="#ctx0" brushRef="#br0" timeOffset="60592.4656">4355 9031 76,'0'0'36,"0"0"1,-8 25 0,-6-17-24,17 17-3,-7-4-5,7 7-1,-6-4-2,4 0 0,-1-2-3,2-7-2,5 8-8,-7-23-27,6 16 1,-6-16-2,0 0 2</inkml:trace>
  <inkml:trace contextRef="#ctx0" brushRef="#br0" timeOffset="60840.4799">4237 9056 74,'0'0'34,"1"-15"1,-1 15 0,17-8-26,8 11-2,-7-6-3,10 3-2,2 2-2,3-5-2,10 10-24,-12-9-9,-1 4 0,-8-2-1</inkml:trace>
  <inkml:trace contextRef="#ctx0" brushRef="#br0" timeOffset="61136.4968">4151 9321 74,'2'12'37,"9"-13"-1,9 7 1,-5-12-24,17 11-4,-7-8-5,12 2-1,-2-1-4,2-5-1,6 5-7,-12-7-27,11 0 0,-9-2-2,4 4 2</inkml:trace>
  <inkml:trace contextRef="#ctx0" brushRef="#br0" timeOffset="63219.616">4742 9300 73,'0'13'35,"-3"-2"0,3 4-1,-8-4-23,14 12-2,-9-7-3,5 3-4,-3-4 0,1-3-1,0-1-1,0-11 0,-1 13 0,1-13-1,0 0 0,0 0 0,0 0 1,0 0-1,-4-15 1,3 1-1,2 1 0,-3-5-1,3 0-2,-4-7 2,7 3-3,-4-1 2,4 3-1,-2-1 2,5 5-1,0 1 2,-7 15 1,19-16 2,-19 16 0,23 0 1,-23 0 0,19 12 1,-19-12-1,14 21 1,-14-21-2,0 23 1,0-23 0,-11 20-3,11-20 0,-14 15-1,14-15 1,-16 10-2,16-10 1,0 0-1,0 0-2,0 0 2,0 0 1,11-3 0,-11 3 1,20 5 1,-20-5 0,24 11 1,-24-11 1,20 16-1,-20-16 2,13 15-2,-13-15 0,1 16-1,-1-16 0,-11 15 0,11-15 0,-21 14-1,8-6 0,0-2-2,13-6-3,-28 7-30,28-7-1,0 0 0,2-17-1</inkml:trace>
  <inkml:trace contextRef="#ctx0" brushRef="#br0" timeOffset="63535.634">5163 9060 74,'0'0'37,"0"0"-1,0 0 1,0 0-24,4 21-3,-6-3-5,4 9 0,-2-1-2,2 6 0,0-4-1,0 0-1,-1-4-3,3-8-2,7 6-24,-11-22-11,13 9 1,-13-9-1,11-7 1</inkml:trace>
  <inkml:trace contextRef="#ctx0" brushRef="#br0" timeOffset="63743.6459">5112 9185 64,'-12'-5'36,"12"5"1,0 0 0,17 9-11,-17-9-19,24-1-2,-5 2-4,3-4-2,9 5-7,-7-10-29,15 3 1,-3-8-1,7 1 0</inkml:trace>
  <inkml:trace contextRef="#ctx0" brushRef="#br0" timeOffset="64000.6606">5617 9041 65,'0'0'36,"4"11"0,-2 1 1,-2-12-18,-3 28-7,-2-13-5,6 12-1,-5-3-1,4 4-2,-1-2-1,1-4-2,3 0-2,-3-10-3,8 10-16,-8-22-18,5 10 1,-5-10-2,0 0 2</inkml:trace>
  <inkml:trace contextRef="#ctx0" brushRef="#br0" timeOffset="64240.6744">5482 9066 65,'0'0'37,"-6"-14"0,6 14 1,13-6-16,8 13-11,-5-7-5,9 3-2,5-3-3,4-2-1,6 4-6,-8-10-25,8 8-6,-11-6-2,0 5 1</inkml:trace>
  <inkml:trace contextRef="#ctx0" brushRef="#br0" timeOffset="64547.6917">5488 9326 79,'-15'6'37,"15"-6"0,0 0 0,0 0-27,20 2-2,-8-2-3,10 3 0,-1-3 0,7 0-2,0-1-2,1-2-1,4 2-4,-4-12-8,8 8-26,-9-4-1,4 4 0,-5-4-1</inkml:trace>
  <inkml:trace contextRef="#ctx0" brushRef="#br0" timeOffset="64930.7138">6040 9285 64,'0'0'33,"0"0"2,3-16-2,8 18-22,-11-2-3,0 0-2,0 0-3,-13-7 0,13 7-1,-16 4-1,4-2 1,0 4 0,-4-1 0,1 4 0,0-3 1,3 6 0,1 0 1,4 2-1,2 2 1,7 2-1,2-2 0,7 1-1,1-1-2,4-3 0,7-1-7,-8-7-31,12-1-2,-3-9 0,8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23T16:49:15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11978 10455 36,'0'0'27,"0"0"-3,16-11-2,-16 11-5,0 0-4,5-13-3,-5 13-2,0 0-2,0 0-1,0 0-2,0 0-1,0 0 0,12 7-1,-12-7 0,0 0 0,13 10 0,-13-10-1,14 7 1,-14-7-1,17 8 0,-17-8 1,18 9-1,-18-9 0,22 1 0,-9-1 0,1 1 0,0-1 0,0 0 0,-1 0 0,1 0 0,-2 0 0,-12 0 0,18 1 0,-18-1 0,12 4 0,-12-4 0,11 4 0,-11-4 0,0 0 0,11 5 0,-11-5 0,11 3 0,-11-3 0,13 4 0,-13-4-1,17 6 1,-17-6 0,18 4 0,-7-2 0,-11-2 0,16 4 0,-16-4 0,16 6-1,-5-4 1,-11-2 0,23 7 0,-11-4 0,3 0 0,1 1 0,1-1 0,0-2 0,0 1 0,2 2 0,2-3 0,1 1 0,0 1 0,3-3 0,-1 1 0,0-1 0,2 0 0,0 0 0,-1-1 0,2 0 0,-1 1 0,-1 0 0,2 0 0,-1 1 0,1-1 0,2 0 0,-1 1 0,0 0 0,3-1 0,0 0 0,1 2 0,1-1 0,1-1-1,0 1 1,2 0 0,-2 0 0,0-1 0,0-1 0,1 2 0,-3-1 0,0 0 0,-1 0 0,-2 0 0,0 0 0,2 2 0,-1-2 0,2 0 0,0 0 0,-2 0 0,5-2 0,0 1 1,0 1-1,-2-2 0,1-1 0,3 2 0,0-1 0,3-1 0,-2 1 0,1-2 0,0 1 0,0 1 0,-1 0 0,-3 1 0,1-2 0,-3 3 0,-2-1 0,3 0 0,1 1 0,-2 0 0,0 0 0,1 0 0,1 0 0,2 0 0,2 0 0,-4 0 0,3-3 0,1 1 0,1 0 0,1-2 0,0 0 0,2 1 0,0-1 0,-1 2 1,0-3-1,-1 1 0,2 0 0,0-2 0,-1 3 0,2-2 0,-2 1 0,1-1 0,-2 4 0,2-1 0,1-1 0,-4 5 0,0-2 0,3 0 0,-3 0 0,-1 2 0,-1-2 0,-2 1 0,-3-1 0,-2 1 0,-3 1 1,-1-1-1,-1 1 0,-2-1 0,2 1 0,0-1-1,-1-1 1,2 1 0,-1-1 0,1-1 0,-2 0 1,2-1-1,-1 1 0,-1 1 0,0 0 0,0 0 0,1 3 0,0-2 0,0 1 0,5 1 0,2-1 1,1 2-1,1-1 0,1 1 1,0-2 0,1 2-1,-1 1 1,-4 0 0,-1 0 0,-4-2 0,-2 2-1,-1-1 1,-2 1-1,0-3 0,-2 1 1,0-1-1,-1 0 0,0 0 0,0-1 1,1 0-1,-1-1 0,-2 0 0,0 1 0,1-1 0,0 0 1,-1-1-1,-1 2 0,-2-2 0,-1 0 0,0 1 0,-1 0 0,-1 1 0,-11-1 0,20 2 0,-20-2 0,13 4 0,-13-4 1,0 0-1,12 5 0,-12-5 0,0 0 0,0 0 1,0 0-1,11 2 0,-11-2 0,0 0 1,11 2-2,-11-2-3,0 0-28,0 0-1,-4-11-1,-10 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23T16:49:19.8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1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11-23T16:52:25.376"/>
    </inkml:context>
  </inkml:definitions>
  <inkml:trace contextRef="#ctx0" brushRef="#br0">18300 15970 45,'0'-14'29,"0"14"1,-1-11 0,-3-4-10,4 15-7,0 0-5,0 0-1,0 0-2,0 0-1,-2-12 0,2 12-1,0 0 0,0 0 0,0 0-1,0 0 1,0 0-1,0 0-1,0 0 1,0 0-1,0 0-1,-2 14 0,2-14 0,1 19 1,0-4-2,1 2 2,2 4-2,0 3 2,2 3-1,0-1 0,0 4 0,3-1 0,-2-2-1,0-3 2,1-1-2,-2-4 2,1-4-2,-1-2 2,-6-13-1,15 11 0,-15-11 0,17-5 0,-17 5 0,19-17 0,-9 0 1,1-2-1,0-4 0,3-3 0,-3-1 1,1-1-1,-1 0 0,-1 1 0,-1 1 0,0 3 0,-2 4-1,-3 1-1,-4 18-3,6-28-6,-6 28-24,7-11 0,-7 11 0,1 13 0</inkml:trace>
  <inkml:trace contextRef="#ctx0" brushRef="#br0" timeOffset="576.684">18682 16094 67,'0'0'30,"0"0"2,-13-3-1,19 16-17,-6-13-5,-7 16-3,7-16-1,-6 25-1,0-10 0,6 3-1,-3-2 0,6 3-1,-3-3-1,3 5 0,1-3 0,3 0-1,1-3 0,1-1 0,2-2 0,1 0 0,-1-2 0,2-4 0,-1-2 1,-1 0-1,0-2 0,-11-2 0,21 5 0,-21-5-1,18-1-1,-18 1-2,22 3-6,-22-3-25,11-6 1,-11 6-2,0 0 2</inkml:trace>
  <inkml:trace contextRef="#ctx0" brushRef="#br0" timeOffset="945.204">18670 16238 71,'0'0'34,"0"0"-1,0 0-1,1-22-15,15 25-6,-16-3-5,17-1-2,-6 0-1,3 3-2,-1 0 0,1-2-2,0 2-1,-14-2-7,25-5-25,-25 5 0,16-5-1,-16 5 0</inkml:trace>
  <inkml:trace contextRef="#ctx0" brushRef="#br0" timeOffset="1276.8718">18669 16029 82,'0'0'34,"0"0"0,0 0 1,0 0-21,17 7-6,-17-7-2,16 0-1,-16 0-3,21 2 0,-9-4-1,3 0-1,3-1-2,-2-4-3,11 13-29,-12-12-2,6 8 0,-9-5-1</inkml:trace>
  <inkml:trace contextRef="#ctx0" brushRef="#br0" timeOffset="1871.484">19050 16104 58,'0'0'29,"1"-16"1,-1 16-7,-11-11-7,11 11-6,0 0-2,-12-3-3,1-2 0,11 5-2,-16 0 0,16 0 0,-17 5-1,17-5 0,-16 12-1,9-1 0,-3 0 0,4 1 0,-3 2 0,3 2 0,1-1-1,2 2 2,-1-2-1,6 1 1,1-2-1,4 0 1,3-2 0,2 2 0,3-7-1,1 1-1,2 0-1,-2-9-4,9 8-29,-9-16-3,5 6 2,-4-12-2</inkml:trace>
  <inkml:trace contextRef="#ctx0" brushRef="#br0" timeOffset="2657.328">19273 16051 35,'0'0'30,"0"0"2,0 0 0,-4-15-8,18 20-6,-15-17-5,15 14-4,-14-2-2,24-7-2,-12 3-2,4 5 0,-1 1-2,4 1-1,-2 0-1,-1-4-1,4 10-11,-6-12-21,2 7-1,-16-4 0,13 3-1</inkml:trace>
  <inkml:trace contextRef="#ctx0" brushRef="#br0" timeOffset="2972.064">19273 16161 66,'0'0'34,"0"0"0,11-5 1,-11 5-20,11-3-4,-11 3-5,21 0-1,-9 1-2,8 2-1,-2-3-2,4 0-1,5 10-10,-3-12-24,4 4 0,-5-8-1,7 1 0</inkml:trace>
  <inkml:trace contextRef="#ctx0" brushRef="#br0" timeOffset="3608.508">19717 15912 56,'-4'-12'32,"4"12"0,0 0 0,0 0-14,0 0-6,7 16-3,-7-16-3,6 25-1,-2-4-1,5 7-1,0 2-2,2 2 1,0-1-1,4 1 0,-2-4-1,2-5 1,-3-5-2,0-7 1,0-6 0,-1-6 0,0-7 0,-2-5 0,-1-3 1,0-2-1,-1-7 1,2 0-1,-3-1 0,1 1 0,-1 3 1,0 2-2,0-1 1,0 2-1,2 3-1,-6-3-5,12 16-28,-14 3-1,0 0 0,0 0-1</inkml:trace>
  <inkml:trace contextRef="#ctx0" brushRef="#br0" timeOffset="4519.848">20119 16159 43,'0'0'30,"0"0"0,-11 0 1,11 0-14,0 0-5,-13 11-4,11 1-3,2-12 0,-8 23-2,2-9 1,6 7-2,-1-5 0,3 4 0,0-3-1,4 3 0,1-2 0,1 0 0,2-7 0,5 2 0,-1-3 1,5-3-1,-1 0 0,3-3 0,-3-4-1,-1 0 0,-1 2-2,-5-4-1,2 4-2,-13-2-10,0 0-19,0 0-2,16-8 2,-16 8-1</inkml:trace>
  <inkml:trace contextRef="#ctx0" brushRef="#br0" timeOffset="4849.524">20135 16287 64,'0'0'35,"0"0"-2,0 0 3,0 0-21,19 2-6,-6-9-4,4 9-1,-1-6-2,2-1-2,0 3-1,-3-6-4,8 13-28,-13-16-3,2 10 2,-12 1-1</inkml:trace>
  <inkml:trace contextRef="#ctx0" brushRef="#br0" timeOffset="5126.412">20060 16149 79,'3'-16'34,"-3"16"0,15-7-6,3 18-15,-18-11-5,29 5-4,-8-2-3,3 0-3,12 9-16,-9-12-16,7 2-1,-6-5 0,2 5 1</inkml:trace>
  <inkml:trace contextRef="#ctx0" brushRef="#br0" timeOffset="5827.596">20411 16213 20,'2'14'28,"1"3"1,0 6 2,-4-10-10,12 20-4,-16-21-4,12 17-4,-10-14-3,6 9-1,-4-11-2,2 1-2,-1-14 0,0 14-2,0-14 2,0 0-1,0 0 0,4-14 1,-4 14-2,0-22 1,0 8 1,0-7-1,0-3-1,-2-2 1,0 0-1,0-3 0,1 1 0,0 0 1,2 3-1,1 3 2,3 6 0,4 4 0,0 0 1,5 5-1,-1 2 1,4 5-1,-1 1 1,1 4-1,-2 2 0,-2 3 0,-3 2-1,-4 0 1,-3 3-1,-4-2 0,-6 3-1,-1 0 1,-3-2-1,-3-3 1,2 0-1,0-4 0,12-7 1,-16 8 0,16-8-1,0 0 1,1-14 0,-1 14 0,17-12 0,-6 10 0,2-1 0,0 3 0,-1 4 0,3 1 0,-3 3 1,0 7-1,-12-15 0,19 24 0,-13-13 1,-1 4-1,-8-1 1,-3 3-1,-4-1 1,-1-2-1,-3 0 1,0-1-1,-2-2 0,2 0 0,3-5 0,-1-5-3,12-1-4,-25-6-27,25 6 1,-16-13-1,16 13 0</inkml:trace>
  <inkml:trace contextRef="#ctx0" brushRef="#br0" timeOffset="6433.164">20966 15934 53,'0'0'32,"0"0"0,0 0-7,5 16-5,-5-16-7,0 36-4,-1-16-3,9 11-1,-4-2-2,5 2 0,-2-3-3,0-4 0,2-2-3,-9-22-7,14 22-23,-14-22-2,0 0 1,0 0-2</inkml:trace>
  <inkml:trace contextRef="#ctx0" brushRef="#br0" timeOffset="6681.168">20790 16096 65,'0'0'34,"5"-11"2,3 0-1,10 16-18,-6-18-6,17 12-5,1-5-2,6 6-1,5-1-3,0 0-2,8 9-8,-9-15-25,9 8-1,-9-13-1,3 5 0</inkml:trace>
  <inkml:trace contextRef="#ctx0" brushRef="#br0" timeOffset="7221">21308 15944 71,'0'0'33,"0"0"1,-7 14 0,14 7-24,-10-9-2,11 16-3,-6-4-1,8 8 0,-4-2-1,6 3-1,-1-6-1,1-2 0,-2-1-1,0-5 1,-1-6-1,-2 2 0,-7-15 0,8 19 0,-8-19 0,0 0 1,11-6-1,-11 6 0,9-17 0,-3 1 1,1-3-1,-1-6 0,2 2 1,-1-5-2,0-1 2,0 0-1,-1-1 0,-2 2 0,0 5 0,0 1 0,-1 5-1,0 0-2,-3 17-3,2-21-29,-2 21 0,0 0-1,0 0-1</inkml:trace>
  <inkml:trace contextRef="#ctx0" brushRef="#br0" timeOffset="8774.76">21657 16162 32,'0'0'30,"0"0"1,1 14 1,-1-14-12,1 21-4,-7-8-6,11 13-1,-10-7-2,9 8-2,-7-6-2,7 2-1,-4-1 0,3-3-1,-1-8-1,-2-11-1,6 14 0,-6-14-1,0 0 0,0 0-1,7-17 0,-9 2 0,2 4-1,-5-11 0,4 8 1,-6-7 0,4 2 0,-3-1 1,2 1 1,0 3 0,0-5 2,3 7 0,-1-1 1,5 4 0,-1-2 1,-2 13 0,16-17 0,-4 12 0,1 2 0,5 4-1,-2-2 0,3 4 0,-3 1 0,0 2-1,-5 0 1,1 1-2,-12-7 1,11 14 0,-11-14-1,1 12 0,-1-12 0,0 0-1,-13 14 1,13-14-1,-17 11 0,6-6 0,11-5 0,-21 9-1,21-9 1,-16 8-1,16-8 1,0 0-1,0 0 1,11 0 0,0 1 1,3-1-1,2 2 1,-2 1 0,1 1 1,-2 8-1,-2 0 0,-1 3 1,-3-2-1,-1 0 1,-4 0 0,-2 0-1,-4-1 1,4-12 0,-17 17 0,3-6 0,-4-1 0,-1 1 0,-5-4 1,4 0-1,-3-2-1,3 0 0,3-3 0,3-3-2,14 1-7,-12-4-25,12 4 1,0 0-2,11-13 1</inkml:trace>
  <inkml:trace contextRef="#ctx0" brushRef="#br0" timeOffset="10588.4758">22101 16189 27,'0'0'27,"0"0"1,0 0-4,3-17-7,-3 17-4,0 0-3,0 0-2,0 0-1,0 0-2,-5-11-1,5 11-1,0 0 0,0 0-1,0 0-1,-11-8 0,11 8 0,0 0-1,-12-4 1,12 4-1,0 0 0,-14 1 0,14-1 0,0 0 0,-13 6 0,13-6 0,-11 9 0,11-9 0,-14 9 0,14-9 0,-16 14 0,16-14 0,-14 14 0,14-14 1,-15 16-1,15-16 0,-10 22 0,7-7 1,3-3 0,2 3 0,1-1 1,5-1 0,1-1 0,5 0 0,0-6 1,3 1-1,-1-4 0,1-2-1,1-1 0,-1-2-2,5 7-11,-7-16-23,2 8 1,-9-7-3,5 5 2</inkml:trace>
  <inkml:trace contextRef="#ctx0" brushRef="#br0" timeOffset="13479.864">19947 15105 14,'0'0'21,"0"0"2,0 0-2,0 0-4,0-13-3,0 13-1,0 0-2,0 0-1,0 0 0,0 0 0,0 0-2,0 0-1,0 0-1,-3 12-1,3-12-1,0 0-1,0 0-1,-4 16-1,4-16 0,-3 20 0,2-6 0,1 4 0,0 1-1,1 3 1,0 2-1,2 4 1,-2 1-1,1 2 0,0 1 0,-1 1 1,-1 1-1,0 1-1,-1-1 1,1-4-1,-2-5 1,1-6-2,4 0-2,-3-19-10,0 0-20,0 0 0,0 0-1,0-19 0</inkml:trace>
  <inkml:trace contextRef="#ctx0" brushRef="#br0" timeOffset="14086.428">19780 15442 38,'0'0'28,"0"0"3,0 0-1,-6 17-9,6-17-5,0 0-4,2 14-4,9 4-2,-5-7 0,6 8-2,-2-4-1,4 6 0,-2-4-1,4 3 0,-3-6-1,2 3 1,-3-5 0,1 1-1,0-6 0,-1 1 0,-1-7 0,-11-1-1,18 0 0,-18 0 0,15-5 0,-15 5 0,9-11 1,-9 11-1,0 0 0,13-11 0,-13 11 0,0 0-1,15-14 2,-15 14-2,15-14 1,-15 14 0,20-19 1,-20 19-2,19-18 2,-8 7-1,-11 11 0,20-19 1,-9 12-2,-11 7 1,23-14-7,-18-5-28,13 7-1,-7-6 0,7 3 0</inkml:trace>
  <inkml:trace contextRef="#ctx0" brushRef="#br0" timeOffset="15162.108">19794 14424 45,'0'0'29,"8"-16"1,-8 16 1,-6-16-13,6 16-4,0 0-4,1-13-3,-9 2-1,8 11-2,-6-16-1,6 16-1,-8-19-1,3 8 0,5 11 0,-12-13-1,12 13 1,-15-6-1,15 6 0,-17 5 1,17-5-1,-16 17 1,9-4-1,1 5 1,0 4-1,-1 8 1,3 5 0,-1 8 1,-3 6-1,4 5 1,-4 1 0,2 1 0,1-5-1,2-4 0,-1-7-1,1-10-3,7-2-7,-4-28-25,1 18-1,-1-18 0,0 0 0</inkml:trace>
  <inkml:trace contextRef="#ctx0" brushRef="#br0" timeOffset="15492.78">19483 14715 70,'0'0'34,"11"-19"0,3 14 0,-10-9-22,21 12 0,-9-9-5,9 9-1,-2-3-3,7 3-1,-3-2 0,2 4-1,-3 2 1,-3 1-1,-2 2 0,-2 2 0,-7 3 0,2 6 1,-8 1-1,-1 4 0,-5 0 1,0 3-2,-4-1 1,-2-2-3,2 0 0,4-21-4,-2 24-22,2-24-8,0 0-3,3-17 2,7 5 0</inkml:trace>
  <inkml:trace contextRef="#ctx0" brushRef="#br0" timeOffset="15700.944">19842 14543 73,'0'0'35,"-10"-11"-1,10 11 2,-12-10-21,12 10-3,0 0-5,0 0-4,0 0-1,0 0-1,15 6-6,-15-6-28,0 0-3,0 0 1,8 21-1</inkml:trace>
  <inkml:trace contextRef="#ctx0" brushRef="#br0" timeOffset="16004.724">19918 14719 81,'0'0'35,"11"11"-1,-3 0 1,-8-11-24,14 23-2,-7-10-3,6 7-3,-2-2 0,3-2-2,-4-1 0,0 0 0,0-3-2,-10-12 0,16 18-2,-16-18-2,16 14-5,-16-14-16,0 0-10,0 0 1,11 0-1,-11 0 2</inkml:trace>
  <inkml:trace contextRef="#ctx0" brushRef="#br0" timeOffset="16293.564">19947 14917 63,'0'0'32,"0"0"1,0 0 0,0 0-17,0 0-5,0 0-4,0 0-3,15-22 0,-4 10-1,1-6-1,4-2 0,-1-5-1,5-1 0,1 1-2,-2-4-3,11 10-26,-13-5-4,3 10-1,-7-1-1</inkml:trace>
  <inkml:trace contextRef="#ctx0" brushRef="#br0" timeOffset="16787.58">20261 14755 47,'0'0'31,"0"0"-1,3 14 1,-3-14-14,12 6-6,-12-6-4,0 0-2,0 0-2,16 3-2,-16-3 0,0 0-1,13-15 0,-13 15 0,8-21 0,-5 9-1,-1 1 1,-1 0 0,-1 11-1,0-17 1,0 17 0,0 0 0,0 0 0,-16-1 1,16 1-1,-14 21 2,4-9 1,5 6 0,-4-4 2,7 8-1,-3-6 1,8 6-1,-5-6 0,10-2-1,-2 0-3,-6-14-6,25 17-29,-25-17-1,20-2 0,-20 2 0</inkml:trace>
  <inkml:trace contextRef="#ctx0" brushRef="#br0" timeOffset="17376.216">20530 14782 29,'0'0'27,"13"-13"1,-13 13-5,3-16-3,-3 16-6,4-13-2,-4 13-2,2-11-3,-2 11-1,0 0-3,0 0 0,-5-12-1,5 12-1,0 0 0,-15 13-1,15-13 1,-18 18-2,9-6 2,-2 2-2,1-1 2,0 2-1,2 0 1,2 2 0,-1-2 0,5 1 0,2-4 0,0-12 0,11 12-1,0-13 0,2-7 0,3-6-1,4-6 0,-2-9 0,4-2 0,-2-4 0,-1-2-1,-3-2 1,0 4 0,-4 1 0,-3 4 1,0 6 1,-4 3 0,-1 8 1,-4 13 1,0 0 1,0 0 0,0 0 0,-7 26 0,4 3 1,-3 7-1,1 5-1,-2 0 1,6 0-2,1-3-1,2-6-3,7-1-7,-3-15-27,8-5-2,-3-11 1,8 1-2</inkml:trace>
  <inkml:trace contextRef="#ctx0" brushRef="#br0" timeOffset="18430.98">21227 14510 49,'0'0'30,"-3"-17"0,3 17-4,-10-19-8,10 19-5,-5-17-4,5 17-3,-6-14-1,6 14-2,-11-10 0,11 10-1,-16-4 0,16 4-1,-19 1 0,6 4 0,1 0 0,-1 6 0,-1 2 0,3 7 0,-2 4 0,3 7 1,0 6 0,4 6-1,0 1 1,2 5-1,2-3-1,1-5-1,3 0-3,-9-15-22,11 2-9,-9-16 0,6-1-2,-1-11 2</inkml:trace>
  <inkml:trace contextRef="#ctx0" brushRef="#br0" timeOffset="18821.412">20955 14794 24,'-1'-26'26,"8"11"0,-1-2 1,7 0-8,5 10-8,-10-5-2,12 12-1,-9-2-2,8 15 2,-19-13-1,26 30-1,-19-14 0,8 7-1,-6-6-1,5 2-1,-3-7-1,5-2 0,0-5-1,2-4-1,1-6 0,0-1 0,-1-5 0,-1-3 1,-3-2-1,-2 0 1,-6 0 0,-1 2 0,-6 0 0,1 14 1,-14-17 0,14 17 0,-24 0-1,8 8 0,-2 3 0,0-2-1,0 5-1,1-5-5,15 7-29,-10-9-2,12-7 1,0 0-1</inkml:trace>
  <inkml:trace contextRef="#ctx0" brushRef="#br0" timeOffset="19158.06">21387 14735 69,'6'13'32,"5"4"1,-6-2 0,6 11-22,-11-26-2,10 25-4,-10-25-3,5 20 1,-5-20-1,0 0-1,0 0 0,0 0 0,0 0 0,0 0 1,0 0 0,0 0 0,11-18 0,-11 18 0,6-14 0,-6 14 0,15-14-1,-15 14 0,21-12-1,-7 5-2,5 8-6,-8-11-28,11 8 1,-7-8-2,6 7 0</inkml:trace>
  <inkml:trace contextRef="#ctx0" brushRef="#br0" timeOffset="20176.968">21932 14758 48,'0'0'31,"4"11"-2,-4-11 1,0 0-16,22 0-5,-22 0-4,19-14-1,-11 2-2,2-1 0,-3-3-1,-2 3 0,-2-4-1,-2 3 1,-4 2-1,3 12 1,-7-18 0,7 18 0,-13-4 1,13 4 1,-16 13-1,10 2 2,-5 2 0,6 8-1,-1-2 2,3 6-2,3-2 0,5-2 0,3-3-2,3-3-1,4-4-5,-15-15-23,31 6-9,-18-15 2,7 3-1</inkml:trace>
  <inkml:trace contextRef="#ctx0" brushRef="#br0" timeOffset="20667">22220 14755 46,'0'0'31,"0"0"0,0 0 0,0 0-17,0 0-3,6-15-3,-6 15-3,0 0-2,1-14 0,-1 14-2,-4-11 0,4 11-1,-5-11 0,5 11 1,0 0-1,-12-6 0,12 6 0,-14 3 0,14-3 0,-18 14 1,11 0 0,-3-1 0,3 2 0,0 0 0,4 1 0,2-4 0,5-1-1,-4-11 1,14 6-1,-3-6 0,2 0-1,-2-2 2,1 3 1,-12-1 1,18 9 0,-18-9 0,12 20 0,-12-20 0,15 20-1,-4-12-3,-11-8-28,27-3-7,-11-10 0,7 2-1</inkml:trace>
  <inkml:trace contextRef="#ctx0" brushRef="#br0" timeOffset="20982.732">22502 14683 76,'0'0'33,"0"0"1,0 0-1,-8 15-21,-6-17-3,14 2-4,-24 8-1,13 3-1,-2-3 0,2 6-1,-2-2 1,6 3-1,0-1 0,6 3 0,2-1-1,6-1 0,3-2 0,4-4 0,3-2-2,2-7-3,12 7-20,-12-18-13,11 3 0,-8-15-1,7 3 1</inkml:trace>
  <inkml:trace contextRef="#ctx0" brushRef="#br0" timeOffset="21336.3118">22666 14507 82,'-6'21'34,"5"13"1,-10-3-2,10 17-22,-15-10-3,9 8-3,-6-8-1,6-3-2,-1-10-1,4-4-2,4-21 2,6 11-2,-6-11 1,23-16-1,-7 4 1,1-1 0,0 1 1,0 3 0,-2 2 0,0 8 1,-15-1 0,20 12 1,-20-12-1,19 20-2,-10-10-2,-9-10-23,20 11-12,-20-11 0,20 4-1,-20-4 0</inkml:trace>
  <inkml:trace contextRef="#ctx0" brushRef="#br0" timeOffset="22009.608">23127 14734 41,'0'0'29,"8"-17"1,-8 6-1,0 11-13,-4-12-4,4 12-3,-11-8-2,11 8-1,-14-1-1,14 1-2,-20 6 0,20-6 0,-19 18-1,13-3 1,-2-2 0,5 7-1,-1-2 1,6 4-2,1-2 1,5-1-1,2-4 0,4-4 0,3-1-3,0-15-6,11 4-27,-6-10 0,6 0 0,-5-11-1</inkml:trace>
  <inkml:trace contextRef="#ctx0" brushRef="#br0" timeOffset="22352.232">23351 14684 59,'-12'12'32,"6"1"1,5 8 0,-15-9-18,18 17-4,-12-9-3,13 6-2,-8-9-2,7 0-2,-2-17 0,14 8-2,-1-17 1,3-4-1,2-5-1,-1-6 2,3 1-2,-2 2 1,-4-1 1,-2 7 0,-12 15 1,15-8 0,-15 8 1,6 23 0,-6-4 1,2 5-2,-1 3 0,3 0-1,1-2-3,-5-25-12,10 26-22,-10-26-1,13 2-1,-7-14 1</inkml:trace>
  <inkml:trace contextRef="#ctx0" brushRef="#br0" timeOffset="22644.06">23596 14704 82,'4'14'33,"3"6"1,-5-3-1,9 14-22,-15-9-4,6 3-4,-5-7 0,3-1-2,-1-6 1,1-11-1,0 0 0,0 0 1,13-3-1,-6-8 1,-1-3 0,4 0 0,-1-2 0,2 3 1,-2-1-2,4 0-1,4 10-9,-6-13-26,6 9-1,-5-8-1,8 5 0</inkml:trace>
  <inkml:trace contextRef="#ctx0" brushRef="#br0" timeOffset="22913.976">23877 14653 95,'0'14'36,"4"8"0,-5-3 0,8 11-27,-11-6-3,8 6-2,-4-5-2,1 1-2,0-9 0,1-4 0,-2-13 0,4 12 0,-4-12 0,0 0 1,14-13-1,-14 13 1,17-23 0,-5 8 0,0-2-1,2-5-1,4 3-4,-7-12-31,12 10 0,-8-7 0,7 9-1</inkml:trace>
  <inkml:trace contextRef="#ctx0" brushRef="#br0" timeOffset="23340.264">24220 14762 28,'11'8'22,"-11"-8"1,11-4 0,-11 4-15,11-9-1,0 4 0,-6-7-1,-5 12 1,12-23 0,-12 23 0,8-23 0,-8 23 0,0-20 0,0 20-2,-7-14-1,7 14-1,-11-4 0,11 4 0,-17 7 1,10 8 0,-8-3 1,7 9-1,-7-1 3,9 7-2,-5-4 1,9 6-1,0-5-1,10 1-1,5-7-1,7-4-1,5-3-3,1-17-22,9 7-14,-5-11 0,4-3-2,-4-8 1</inkml:trace>
  <inkml:trace contextRef="#ctx0" brushRef="#br0" timeOffset="25495.608">17584 12067 9,'0'0'7,"-14"-1"0,14 1 2,0 0 2,-13 0 0,13 0 2,0 0 1,0 0-1,-11-10 0,11 10 0,0 0-2,0 0 0,-5-12-1,5 12-2,0 0-1,0 0-1,0 0-1,0 0-1,0 0-1,0 0-1,0 0 0,0 0 0,16-9-1,-5 9 1,1-1-2,5 2 1,3 2 0,4-1-1,3-1 1,5 2-1,3-1 1,3-1-1,2 3 0,-1 1 0,0 0 0,-1-2 0,-5 5-1,-3-7-3,3 7-27,-13-9-3,1 1 0,-6-7-1</inkml:trace>
  <inkml:trace contextRef="#ctx0" brushRef="#br0" timeOffset="26304.36">17741 11891 33,'0'0'28,"0"0"1,0 0-6,0 0-5,0 0-4,-13 0-4,13 0-4,0 0-2,-11 9-1,11-9-2,-15 11 0,15-11 0,-19 20 0,5-9-1,2 3 0,-1 0 0,-2-1 0,2 0 0,-2 2 0,0 0 0,2-1 0,-2 2 0,-1-3 0,2 2 0,-1-3 1,0 0-1,3-3 1,0-3-1,12-6 1,-16 8 0,16-8 0,0 0 0,0 0 1,0 0-1,0 0 1,0 0 1,17 10-1,-17-10 1,23 6 1,-9-4-1,4 7 1,-3-3-1,6 5 0,-3-3 0,4 2 0,-3-1-1,3 0-1,0 1-2,-5-8-5,9 6-30,-14-7-1,4 3 1,-16-4-2</inkml:trace>
  <inkml:trace contextRef="#ctx0" brushRef="#br0" timeOffset="26936.82">18454 11842 45,'0'0'32,"-5"-11"-1,5 11 2,0 0-16,0 0-3,0 20-4,-3-8-3,9 13-1,-8 0-1,5 10 0,-4-1-2,3 3 0,-2-1-2,0-7-2,5 4-5,-11-19-29,12 1 0,-6-15-1,0 0 0</inkml:trace>
  <inkml:trace contextRef="#ctx0" brushRef="#br0" timeOffset="27244.584">18298 11826 51,'0'0'32,"-12"-1"1,12 1 0,0 0-17,0 0-2,13-11-5,9 14-3,-4-8-2,9 5-1,0-3-1,6 5 0,0-2-1,-1 0-2,4 2-1,-8-7-10,4 8-23,-6-2 1,-2 3-2,-10-3 1</inkml:trace>
  <inkml:trace contextRef="#ctx0" brushRef="#br0" timeOffset="27560.316">18250 12244 66,'0'0'35,"0"0"0,21-7 1,-12-5-22,15 15-2,-7-9-5,11 7-2,-3-2-2,4 2-2,1 3-2,-2-6-5,14 8-28,-14-10-2,4 4 0,-8-6 0</inkml:trace>
  <inkml:trace contextRef="#ctx0" brushRef="#br0" timeOffset="28172.856">18660 12208 71,'-4'17'33,"4"-17"1,0 19 0,0-19-25,6 30-1,-5-13-3,6 8-1,-3-1-2,1 0-3,-4-3 2,0-3-3,0-3 1,-1-15-1,0 0 0,0 0 0,0 0-1,0-23 2,3 6-2,-4-9 3,1 2-2,-2-2 0,4 1 1,-1-3 0,2 2 1,5 0-1,0 0 1,5 4 1,0 2 0,4 3 1,-2 2 0,3 8 0,-5 1 1,2 11 0,-15-5 0,21 18-1,-16-5-1,0 7 1,-7 0-1,-1 1 0,-6-2-1,-2 0 0,-1-4-1,-3-3 1,3-2-1,-1-5 0,13-5 0,-14-1 0,14 1 0,0 0 1,13-15-1,-3 12 1,5 0 0,1 2 0,1 5 1,-1 2 0,-3 2 0,0 3 0,-6 0 0,-1 2 1,-7 1-1,-3 0 0,-3 0 0,-4 0 0,-1 1-1,-3-3 1,-1-1-2,0-3 0,2 2-2,-5-14-8,8 3-23,11 1-2,-8-19 1,11 5-1</inkml:trace>
  <inkml:trace contextRef="#ctx0" brushRef="#br0" timeOffset="28766.472">19166 11981 36,'0'0'31,"0"0"2,0 0-2,0 0-7,0 0-6,0 24-4,-5-13-5,9 12-2,-7-4-2,4 8-1,-1-3-1,0 1-1,2-4-3,-4-6-1,7 6-8,-5-21-26,3 11 0,-3-11-1,7-13 0</inkml:trace>
  <inkml:trace contextRef="#ctx0" brushRef="#br0" timeOffset="28945.752">19156 11843 75,'0'0'33,"-13"-9"-1,13 9-5,-14 9-51,14-9-4,0 0-3,0 0-3</inkml:trace>
  <inkml:trace contextRef="#ctx0" brushRef="#br0" timeOffset="29331.204">19400 11990 56,'0'0'31,"0"0"1,1 12-1,-14-12-20,8 15-2,-13-10-2,9 8-2,-7-3-1,9 2-1,-3 0-1,7 2-1,3-14 1,3 20-1,6-9 1,5 2 0,1 0 0,5 2 1,-5-4 0,4 5 0,-7-5-1,0 4 1,-12-15 0,6 18-2,-6-18 0,-20 14 0,4-9-1,-1-5-3,4 9-7,-5-15-27,18 6 1,-11-14-2,22 3 1</inkml:trace>
  <inkml:trace contextRef="#ctx0" brushRef="#br0" timeOffset="30199.716">19940 11865 63,'0'0'33,"6"-14"1,-6 14-1,0-32-19,0 32-4,5-25-4,-3 11-2,-3-1-2,-2 0 0,-2 4-1,5 11-1,-14-19 0,3 13 1,0 3-1,-1 3 0,-1 3 0,-1 3 1,0 3-1,2 7 2,0 6-1,2 8 1,2 6 0,2 10 1,-2 5-1,7 4 0,0 0 0,1-3-1,2-2-2,-1-11-2,8-1-10,-10-20-23,9-6 0,-8-12-1,0 0 1</inkml:trace>
  <inkml:trace contextRef="#ctx0" brushRef="#br0" timeOffset="30478.596">19725 12117 67,'-4'-16'31,"4"16"1,15-12-1,-9 1-22,12 9-2,-1-5-3,5 6-1,-1-3-1,2 6 0,-2-4-1,1 4 1,-4-2 0,2 6-1,-7-2 1,1 6 1,-14-10 0,14 26 0,-10-11-1,-2 5-1,-2-2 0,-2-2-5,9 2-29,-10-7-2,3-11 0,0 0-1</inkml:trace>
  <inkml:trace contextRef="#ctx0" brushRef="#br0" timeOffset="30642.936">19946 11931 84,'0'0'32,"1"-12"0,-1 12-5,13-9-55,-13 9-2,14 0-2,-14 0-1</inkml:trace>
  <inkml:trace contextRef="#ctx0" brushRef="#br0" timeOffset="30853.092">20071 12033 74,'15'20'34,"-3"0"0,5 3 1,-7-10-23,16 13-3,-9-9-5,5 1-2,-4-2-3,-4-10-9,0 6-24,-14-12 0,14 13-1,-14-13 0</inkml:trace>
  <inkml:trace contextRef="#ctx0" brushRef="#br0" timeOffset="31046.316">20067 12279 86,'0'0'36,"-2"-14"-1,2 14 1,13-28-27,7 14-2,1-7-4,6-5-4,11 8-25,-7-11-9,5 7 0,-8-2-2</inkml:trace>
  <inkml:trace contextRef="#ctx0" brushRef="#br0" timeOffset="31406.868">20389 12136 52,'14'11'28,"-14"-11"1,20 4 0,-9-1-17,-4-14-6,8 4-3,-4-5-3,0-4 0,0-1-1,-4-2 0,0 0 0,-4 2 0,-2 4 2,-1 13 0,-8-17 3,8 17 2,-17 4 1,12 13 1,-11-3 0,11 15 1,-10-6-1,13 10 0,-6-4-3,10 4-1,1-6-3,5-6-3,11 0-27,-4-13-8,8-1 0,-3-12-1</inkml:trace>
  <inkml:trace contextRef="#ctx0" brushRef="#br0" timeOffset="31900.884">20746 12152 41,'0'0'23,"8"-14"1,-8 14-3,9-13-14,-9 13-2,-1-11-1,1 11 1,0 0 1,-18-5 1,18 5 0,-22 8 1,13 2 0,-9-3-1,7 11-1,-7-4-1,7 7-1,-1-3-1,4 3-1,2-5-1,6-1 0,0-15 0,14 6-1,3-14-2,1-10 0,9-4-2,-3-12-1,8 1 0,-9-12-1,8 8 0,-11-12-1,6 8 3,-9-3 2,-2 5 3,-2 9 2,-9 0 3,3 14 1,-10 0 1,3 16 1,-9 11 0,5 17 0,-11 3-1,5 18-1,-6 3-2,5 10 0,1-4-2,8 1 0,3-7-4,6-13-4,24-7-31,-9-17-3,9-5 1,0-13-2</inkml:trace>
  <inkml:trace contextRef="#ctx0" brushRef="#br0" timeOffset="32849.076">21382 11727 63,'0'0'30,"0"0"2,0 0-7,0 0-11,0 0-3,-18 2-2,14 14-2,-12-4-1,7 15-1,-10 1 1,8 13-1,-4 5-1,5 9 0,0 0-1,5 4-1,5-6 0,6-3-1,8-10-2,5-13-2,12 0-16,-4-23-18,6-4 0,-4-14 0,3-2-2</inkml:trace>
  <inkml:trace contextRef="#ctx0" brushRef="#br0" timeOffset="33104.052">21554 11967 96,'2'21'37,"-7"-8"1,4 13-1,-9-8-28,10 12-2,-4-1-3,4-1-2,0 0-3,3-10-3,11 6-21,-14-24-12,25 2 0,-12-14-1,8-3-1</inkml:trace>
  <inkml:trace contextRef="#ctx0" brushRef="#br0" timeOffset="33674.7599">21725 12177 63,'0'0'35,"11"-8"0,-11 8 1,0 0-17,6 12-4,-6-12-6,-6 24-2,1-8-3,4 1-4,10 4-12,-9-21-24,27 6 0,-10-20-2,8-5 0</inkml:trace>
  <inkml:trace contextRef="#ctx0" brushRef="#br0" timeOffset="34017.384">21681 11811 101,'-13'0'37,"13"0"-1,-11 2 0,11-2-32,1 20-13,-1-20-25,12 13-3,-12-13 1,19 16-2</inkml:trace>
  <inkml:trace contextRef="#ctx0" brushRef="#br0" timeOffset="34538.2918">21962 12117 44,'0'0'31,"0"0"-1,0 0 2,6-13-13,9 13-11,-8-13-1,10 7-2,-5-9-2,4 4-1,-2-4-1,-2 0-1,-4 1 0,-1-1-1,-4 4 1,-3 11 0,-2-17-1,2 17 1,-15-7 1,3 8-1,-1 0 1,-1 5 2,-3 3 0,2 7 1,-3-2 1,7 10 1,-2-3 0,8 7-1,-1-1 0,8 1-1,4-5-1,5-3-3,8 0-5,-6-17-31,13 3-1,-4-12-1,7 2 0</inkml:trace>
  <inkml:trace contextRef="#ctx0" brushRef="#br0" timeOffset="34681.716">22249 12147 106,'0'0'38,"-4"21"-1,4-21 0,-2 14-35,2-14-31,17 7-6,-5-8-2,2-6-2</inkml:trace>
  <inkml:trace contextRef="#ctx0" brushRef="#br0" timeOffset="35684.688">22506 11843 34,'0'0'28,"0"0"-1,-13-7-2,13 7-3,0 0-5,0 0-3,-11-8-3,11 8-2,0 0-2,5 12-1,-5-12-2,10 23 0,-3-6 0,4 8-1,-2 1 0,4 7 0,-1-3-2,2 2 2,-3-3-2,0-5 1,-3-5-2,1-4 1,-9-15 0,12 14-1,-12-14 0,11-3 0,-11 3 0,8-14 0,-4 4 0,0-4 0,1-3 0,-1-2 0,1-7 0,1-2 0,2-4 0,0-1-1,1-1 1,-1-3-1,2 5 0,0-1-1,2 9-3,-6-7-11,4 18-21,-6 1 0,-4 12-1,0 0 1</inkml:trace>
  <inkml:trace contextRef="#ctx0" brushRef="#br0" timeOffset="39326.064">22867 12148 39,'0'0'29,"0"0"1,0-13-3,0 13-6,0 0-7,0 0-3,0 0-3,0 0-1,0 0-3,0 0 0,-10 17-1,6-6 0,-1 0-1,3 3 1,-3 1-1,4 3 0,-2-2 0,6 2 0,-2-1 0,4 2 0,0-4-1,3-1 0,1-1 1,2-6-2,1-2 1,4-4-1,0-2 1,-2-2-1,2 1-1,-4-5-3,8 10-20,-20-3-12,17-3 0,-17 3-1,0 0 0</inkml:trace>
  <inkml:trace contextRef="#ctx0" brushRef="#br0" timeOffset="39597.972">22849 12280 69,'8'-15'35,"-8"15"-2,12-11 1,-10-1-20,14 13-4,-16-1-4,23-9-2,-9 4-3,-1 1-4,8 6-19,-7-9-12,0 4 0,-14 3-2,17-11 2</inkml:trace>
  <inkml:trace contextRef="#ctx0" brushRef="#br0" timeOffset="39836.016">22865 12141 70,'0'0'35,"0"0"-1,0 0 1,0 0-17,0-16-10,15 12-4,3-2-5,1-5-4,9 11-20,-8-8-8,2 2-2,-5-1 1,2 5-1</inkml:trace>
  <inkml:trace contextRef="#ctx0" brushRef="#br0" timeOffset="40473.456">23084 12100 46,'7'17'30,"-2"3"0,0-3-2,3 17-10,-11-13-5,8 12-4,-9-13-3,6 6 0,-5-9-3,3-2-2,-1-2-2,1-13 0,0 0-1,0 0-1,0 0 0,0 0 0,0 0 0,-2-20 0,2 9 0,-3-8-1,4 1-2,-6-9-2,7 8 1,-5-12-1,9 12 1,-7-9 1,8 8 3,-2 0 2,2 3 5,7 7 3,-7-6 1,10 16 2,-17 0-1,26-3 1,-26 3-2,24 8-1,-24-8-1,18 20-2,-14-8-2,-2 2-1,-4 1 0,-3-2-1,-5 1-1,-2-4 1,0 0-1,-1-3 0,13-7-1,-21 9 1,21-9-1,0 0 0,0 0 1,0 0-1,11-5 1,0 5 1,3 3 0,2 1 1,-1 2-1,-2 4 1,0 0 0,-4 2 0,-9-12 0,13 22 0,-15-11 0,-3 2 1,-4-2-1,-1 1 0,-6 0 1,0 2-1,-3-1 0,2-2-1,-1 0-1,1-7-7,17-4-24,-22 9-2,22-9 1,0 0-2</inkml:trace>
  <inkml:trace contextRef="#ctx0" brushRef="#br0" timeOffset="41088.984">23554 11959 71,'0'0'35,"3"19"0,-3-19 1,6 33-22,-12-18-3,12 10-3,-8-2-3,4 1-3,0-2-3,-2-7-7,6 3-27,-6-18-1,0 0-1,0 0 0</inkml:trace>
  <inkml:trace contextRef="#ctx0" brushRef="#br0" timeOffset="41226.432">23560 11890 76,'-21'-10'1,"21"10"0,0 0-2,-8-15-28</inkml:trace>
  <inkml:trace contextRef="#ctx0" brushRef="#br0" timeOffset="41609.892">23803 11950 45,'0'0'28,"0"0"1,-8 12 1,-3-12-18,5 13-2,-8-13-3,4 12-1,-7-9-1,8 8-1,9-11-1,-7 15 0,7-15-1,10 17 2,-10-17-1,19 22 1,-8-11 0,4 6 1,-9-5-1,3 6 0,-6-6-1,0 3-1,-5-3 0,-2-1-1,4-11-1,-19 18 0,6-10-3,-4-8-6,17 0-26,-16 4-1,16-4-1,2-16 0</inkml:trace>
  <inkml:trace contextRef="#ctx0" brushRef="#br0" timeOffset="42094.944">24326 11746 71,'11'-11'34,"-2"-1"0,-9 12-1,8-28-22,3 22-1,-12-6-5,1 12-1,-2-18-2,2 18 0,-12-13-1,12 13 0,-20-9-1,9 10 1,-2 3-1,0 3 0,0 5 1,1 8 0,-2 4 1,3 10 0,-1 7 1,1 7-1,-1 3 1,5 3-1,-2 0-1,4-3 0,3-5-3,-1-12-2,9 1-7,-7-18-26,7-4 0,-6-13 0,0 0 0</inkml:trace>
  <inkml:trace contextRef="#ctx0" brushRef="#br0" timeOffset="42389.7599">24035 12057 64,'0'-11'31,"0"11"1,17-20 0,12 15-20,-9-14-2,16 12-3,-7-6-2,8 6-1,-6-3 0,0 6 0,-9 1 0,-1 6 0,-10 0 0,-11-3 0,13 17-1,-8-3 0,-3 0 0,-1 1-1,-2 2-1,1-2-1,1 4-5,-1-19-21,-3 18-11,3-18-2,0 0 1,0 0-1</inkml:trace>
  <inkml:trace contextRef="#ctx0" brushRef="#br0" timeOffset="42546.132">24341 11850 96,'-17'-11'35,"17"11"-1,0 0-6,0 0-57,0 0-4,10-11-1,-10 11-2</inkml:trace>
  <inkml:trace contextRef="#ctx0" brushRef="#br0" timeOffset="42821.028">24468 11900 97,'12'8'37,"-12"-8"1,23 28-8,-23-28-17,22 28-5,-9-10-2,2 2-2,1 2-3,-2-2-1,-1 0-5,-13-20-17,17 20-15,-17-20-1,7 16 0,-7-16-1</inkml:trace>
  <inkml:trace contextRef="#ctx0" brushRef="#br0" timeOffset="43040.148">24470 12185 80,'0'0'35,"8"-22"-1,5 10 2,-8-13-24,18 9-4,-6-8-3,8 6-2,-1-3-1,1 0-3,1 10-8,-11-10-22,11 6-5,-9 1 0,3 4 0</inkml:trace>
  <inkml:trace contextRef="#ctx0" brushRef="#br0" timeOffset="43490.34">24725 11998 75,'0'0'34,"13"6"0,-13-6 0,28-2-23,-18-8-3,9 2-4,-2-4-2,1 1-1,1-1 0,-5 0-1,0 1-1,-6 0 1,-8 11-1,13-15 0,-13 15 0,0 0 0,-5-10 0,5 10 0,-16-3 1,16 3 1,-18 6-1,18-6 2,-22 14 0,14-1 1,-3-1 0,6 6 0,0-2 1,4 5 0,-1-2 0,5 2-1,1-3-1,3 0 0,1-3-1,3-7-3,10 9-16,-7-20-20,7-1 0,-4-8 0,6 2-1</inkml:trace>
  <inkml:trace contextRef="#ctx0" brushRef="#br0" timeOffset="44020.212">25123 12016 42,'14'-3'27,"-14"3"2,11-4 0,-11 4-16,3-11-2,-3 11-3,5-13 1,-5 13 0,3-12-2,-3 12-2,-1-12 0,1 12-2,-7-11-1,7 11 0,-13-7-1,13 7 0,-22 2 0,10 7 0,-4 1 0,1 5 1,-1 2 0,4 5-1,0-1 0,5-1 0,3-3 0,7-3-1,-3-14-1,15 7 0,1-12-1,1-8-1,4-3 0,-4-9 0,5-1 0,-6-7-1,4 3 0,-9-6 0,1 4 1,-6 1 1,0 3 2,-2 6 2,-6 4 1,2 18 1,-8-14 2,4 26 2,-8 0-1,6 18 0,-6 0-2,4 9 0,2 1-4,4-4-5,12 1-31,-7-7-2,8-3-1,-2-16-2</inkml:trace>
  <inkml:trace contextRef="#ctx0" brushRef="#br0" timeOffset="44413.632">25184 11495 64,'13'19'34,"6"11"3,-1 2 0,14 18-17,-14-10-4,15 21-4,-13-6-4,4 6-3,-8-4-1,-5 2-2,-6-3-2,-5-7-2,0 7-17,-12-18-18,1-2-1,-7-9-3,1-3 2</inkml:trace>
  <inkml:trace contextRef="#ctx0" brushRef="#br0" timeOffset="45717.396">18621 12647 57,'0'0'33,"0"0"1,0 0-1,-2-21-19,2 21-4,0 0-4,0 0-2,-15-17-2,15 17 0,-11-17-2,11 17 0,-16-15 1,16 15-1,-20-15 0,9 10-1,0 2 2,-3 1-1,2 6 0,1 1 0,11-5 0,-16 24 1,11-2-1,3 6 0,-3 6 0,4 7 1,0 3 0,2 1-1,0-2-1,0-5-1,8 2-8,-8-16-24,8-5-1,-9-19 0,0 0 1</inkml:trace>
  <inkml:trace contextRef="#ctx0" brushRef="#br0" timeOffset="46143.684">18392 12835 21,'0'0'26,"-1"-22"1,1 22 1,17-12-11,-10 1-5,10 12-4,-5-5-2,8 7-1,-4-2 0,6 10 0,-6-5 0,6 9 0,-4-7-1,3 6 0,-4-4-1,2 2 0,-5-4-2,0 1 0,0-3 0,-1-4-1,-1-2 1,3-2-1,-2-6 1,2 0-1,-1-3 1,-1-2-1,-2-2 1,-4 3 0,-2-1 0,-5 13 0,-4-20 0,4 20 0,-18-9 0,1 10 0,-5 5 0,-1 5 0,-3 3-1,2 4 0,1 4-1,3-3-4,18 0-29,-4-4 0,14-5-2,4-10 0</inkml:trace>
  <inkml:trace contextRef="#ctx0" brushRef="#br0" timeOffset="46442.484">18875 12817 65,'6'14'33,"-1"1"1,4 2 0,-9-17-25,16 21-2,-16-21-2,11 19-2,-11-19 0,0 0-1,6 11 0,-6-11-1,0 0 1,0 0-1,0 0 0,0 0 0,0 0 0,7-16 0,-7 16-1,16-20 0,1 11-2,-1-9-9,7 11-23,0-4-2,7 6 0,-4-1 0</inkml:trace>
  <inkml:trace contextRef="#ctx0" brushRef="#br0" timeOffset="47012.1958">19387 12861 57,'0'0'31,"11"9"0,0-7 0,-11-2-23,29-9 0,-16-2-3,7 4-2,-3-7-1,-1 2-1,-4-2-1,-3-1 0,-5 3 0,-1 0 0,-6 1 0,3 11 0,-14-13 0,3 10 1,-3 3 0,0 6 0,-5 0 1,5 11 2,-6-1 0,8 8 2,-1-2-2,10 5 1,2-4-1,11 0 0,6-5-4,6-12-3,17-3-33,-10-8-1,6-4 0,-4-8-1</inkml:trace>
  <inkml:trace contextRef="#ctx0" brushRef="#br0" timeOffset="47429.5199">19717 12848 44,'0'0'28,"7"13"0,-7-13-1,2-14-20,-2 14-1,9-14-2,-9 14-2,6-25 0,-3 12 0,-3-1-1,2 3 1,-6-2 1,4 13 0,0 0 1,-12-4 1,1 4-1,6 12 1,-7-3 0,4 10 0,-3-5-1,6 7-1,-1-7 0,5 2-1,1-16-1,6 18-1,-6-18 0,20 5 0,-8-5 0,3 0 0,-1 0 1,0 3-1,-2 0 0,0 3 1,1-1-1,0-7-4,11 2-30,-8-14 0,7 1-1,-3-6-1</inkml:trace>
  <inkml:trace contextRef="#ctx0" brushRef="#br0" timeOffset="47745.252">20060 12722 57,'0'0'32,"-11"4"1,11-4 1,-17-1-21,17 1-3,-22 9-3,22-9-1,-24 16-2,14-1 1,-3-4-2,4 6 0,2-2 0,4 4-1,5-2-1,5-2 0,5-1-1,4-8-2,9 2-3,-7-20-16,12 6-15,-6-8-1,5 0 1,-8-6-1</inkml:trace>
  <inkml:trace contextRef="#ctx0" brushRef="#br0" timeOffset="48074.928">20242 12530 70,'-1'21'38,"4"13"-1,-10 1 0,9 16-25,-13-8-1,11 10-4,-6-7-4,2-3 0,0-8-2,4-11-1,3-9-1,-3-15 0,20-3 0,-5-9 0,3-2 0,-2 0 0,1 1 1,-1 3 0,-2 4 1,-2 5 1,-12 1 0,21 7-1,-8-2-1,0-11-7,12 8-29,-8-8-2,7 5 0,-4-6-1</inkml:trace>
  <inkml:trace contextRef="#ctx0" brushRef="#br0" timeOffset="48764.1599">20870 12771 39,'11'-7'29,"-11"7"1,0 0 1,0 0-20,-14-10-1,14 10-2,-13-1-3,13 1 0,-21 3 0,21-3-2,-26 8 0,13 2 1,-4-1-1,5 7 0,-4 1 0,7 3 1,0 1-1,6 4-1,3-4 0,7 0 0,6-5-2,2-12-4,21-4-30,-10-8-2,6-3 0,-2-11 0</inkml:trace>
  <inkml:trace contextRef="#ctx0" brushRef="#br0" timeOffset="49105.788">21030 12761 64,'0'0'35,"4"13"-1,-4-13 1,8 31-24,-8-31-2,0 30-3,0-13-3,6-2-2,-1-4 0,-5-11-2,19 4 0,-5-13-1,4-3 0,-3-7-1,2 4 1,-3-5 0,1 3 1,-4 3 1,-2 3 1,-9 11 0,0 0 3,14 5-1,-14-5 1,8 23 0,-6-9-1,4 4-1,-1-1-1,0-6-5,8 0-31,-13-11 0,12 9-2,-12-9 0</inkml:trace>
  <inkml:trace contextRef="#ctx0" brushRef="#br0" timeOffset="49389.648">21341 12751 74,'11'14'36,"-11"-14"0,11 26-1,-11-26-24,1 33-2,-2-17-4,1 3-3,-3 0-1,1-5-1,2-14 0,-4 15 0,4-15 0,0 0-1,10-12 1,-1-1 0,-1-2 0,4-1 0,3 0 0,0-1-1,3 5-2,-6-12-10,9 13-23,-5-5 1,4 8-1,-5-5 0</inkml:trace>
  <inkml:trace contextRef="#ctx0" brushRef="#br0" timeOffset="49653.588">21585 12720 68,'0'17'35,"0"-17"1,0 20-1,0-20-22,1 32-3,-2-14-4,6 5-2,-2-3-1,4-2-2,-3-4-1,1-1 0,-5-13 0,11 6 0,-11-6 0,15-12 0,-15 12 0,15-21 0,-6 6 0,0 0 0,2-1 0,0-1-2,5 5-3,-9-13-23,15 12-8,-7-6-1,5 8 1</inkml:trace>
  <inkml:trace contextRef="#ctx0" brushRef="#br0" timeOffset="50054.976">21890 12785 50,'11'11'30,"-11"-11"-1,17 4 1,-2-2-23,-15-2-1,21-11-2,-21 11-1,19-17-1,-12 7-1,3-4 0,-4 2-1,0-1 0,-1 2 0,-2-1 0,-2 1 1,-1 11 0,-4-12 0,4 12 2,-11-2 0,11 2 1,-17 11 1,10 4 0,-7-4 1,8 13 0,-7-2 1,8 9-1,-4-3-1,8 4-1,2-4-1,8-1 0,6-6-2,8-8-1,11-1-8,1-20-29,18-6-1,4-13-2,12-9-1</inkml:trace>
  <inkml:trace contextRef="#ctx0" brushRef="#br0" timeOffset="55497.12">21558 16672 26,'0'0'27,"0"0"2,0 0-1,3-16-8,-3 16-7,0 0-3,0 0-3,0 0 0,0 0-1,0 0-1,0 0-2,-11 5 1,11-5-1,0 0-1,0 0 0,-9 16-1,7-4 0,-1 0 0,1 2 0,-2 1 0,3 6 0,0 4 0,1 5 1,-2 0 0,5 2 0,-1 2-1,2-2 1,0-6-1,0-1 0,0-5-2,-1-7-2,5 5-8,-8-18-23,0 0 0,0 0-1,0 0 0</inkml:trace>
  <inkml:trace contextRef="#ctx0" brushRef="#br0" timeOffset="56229.18">21414 16778 22,'0'0'27,"0"0"1,0 0 1,0 0-9,0 0-5,2-14-4,-2 14-3,10-12-1,-10 12-1,11-18-2,-11 18 0,14-21-1,-6 8 0,-8 13-1,14-19 0,-14 19-2,11-10 1,-11 10-1,11-12 0,-11 12 0,0 0 0,14-20 0,-14 20 0,0 0 1,15-19-1,-15 19 0,0 0 0,13-12 1,-13 12-1,0 0 1,15 2-1,-15-2 1,0 0 0,15 16 0,-15-16 0,11 22 1,-4-11-1,-7-11 1,16 19-1,-16-19 1,17 11-1,-17-11-1,17 6 1,-17-6 0,16 5-1,-16-5 0,14 5 1,-14-5-1,15 5 0,-15-5 1,12 7-1,-12-7 0,0 0-1,15 8 0,-15-8 0,0 0 0,13 17-3,-3-3-4,-10-14-25,6 19-2,-6-19 0,11 11-1</inkml:trace>
  <inkml:trace contextRef="#ctx0" brushRef="#br0" timeOffset="107867.7959">18635 17330 33,'0'0'26,"-8"-11"1,8 11-4,-14-15-7,14 15-1,-11-10-5,11 10-1,-11-5-3,11 5-1,-16 2-2,16-2-1,-18 10 0,18-10-1,-21 13 1,11-2-1,-2-1 0,12-10 0,-18 18 0,13-6 1,-1 3 0,6 3 0,0-18 0,3 22 0,3-8 1,7 2 0,-1-2 0,5-4 0,1-3-2,3-14 0,3 14-6,-10-9-29,11-7 0,-5-5-2,2-2 1</inkml:trace>
  <inkml:trace contextRef="#ctx0" brushRef="#br0" timeOffset="108278.148">18812 17386 36,'0'14'27,"0"-14"4,2 16-2,-2-16-7,0 0-9,9 22-2,-10-11-4,9 4-1,-8-15-1,11 15-2,-11-15 0,16 14-1,-16-14-1,16-16 0,-8-2-1,1-3 0,-3 2 1,0-1-1,-3-2 0,-1-3 0,-2 4 1,-2 7-1,2 14 1,-10-17 0,10 17 0,-17 2 0,6 4-1,1 7 0,1 2-1,0-3-5,10 5-27,-4-3-2,7-2 2,-4-12-3</inkml:trace>
  <inkml:trace contextRef="#ctx0" brushRef="#br0" timeOffset="108651.648">19111 17048 63,'-8'20'33,"8"-20"2,-1 30 0,-6-17-16,15 28-6,-11-6-6,4 13-1,-3 8-3,0 0 0,1 7-5,-4-9-11,8-6-21,-4-24-4,7-8 2,-6-16-2</inkml:trace>
  <inkml:trace contextRef="#ctx0" brushRef="#br0" timeOffset="108858.816">19221 17075 82,'-3'22'37,"6"12"0,-8 2 0,7 18-24,-10 3-5,6 12-3,-2 14-5,-4-18-9,6-4-27,-4-7-1,11-18 0,-2-18-1</inkml:trace>
  <inkml:trace contextRef="#ctx0" brushRef="#br0" timeOffset="109222.356">19316 17402 80,'0'0'32,"0"0"3,0 0-4,19 2-23,-19-2-4,17 0-3,-6-1 0,0-3-1,-11 4 0,18-11 0,-18 11 0,11-16 0,-11 16 0,1-17 0,-1 17 0,-10-13 0,10 13 0,-13-7 1,13 7 0,-18 7 1,7 3 1,5 1 0,-2 2 0,4 11 1,-1 4 0,7 4-1,0-3 0,7 0-1,1-13-3,6-8-5,15 3-30,-10-22-1,9-4 0,-4-8-2</inkml:trace>
  <inkml:trace contextRef="#ctx0" brushRef="#br0" timeOffset="109564.98">19726 17285 75,'-1'-11'33,"1"11"0,0 0 1,-17-13-24,17 13-3,0 0-3,-13 14 0,5-3-1,3 6 0,-3 1 0,1 2 0,0-1-1,5 10 0,0-2 0,4-7 0,3 6-1,2-3-1,5-12-2,0-6-4,15 4-28,-12-24-3,7 5 0,-5-10-1</inkml:trace>
  <inkml:trace contextRef="#ctx0" brushRef="#br0" timeOffset="109812.984">19904 17024 80,'0'0'34,"-6"13"0,7 17-5,-9-10-17,11 17-4,-6 4-3,4 6 0,-1 3-4,-1-3-2,8 6-21,-11-16-14,7-4 1,-7-11-2,7-3 2</inkml:trace>
  <inkml:trace contextRef="#ctx0" brushRef="#br0" timeOffset="110261.184">19816 17343 64,'0'0'33,"0"0"-2,16-7 1,-16 7-21,22 0-5,-8 7-3,4 4-2,-1-2 0,-1 0-1,-2 2 0,0 3 1,-3-2-1,0-1 0,-3 0 0,-8-11 1,14 17-1,-14-17 0,12 13 1,-12-13-1,15-2 1,-15 2-1,17-9 0,-6 6 1,-11 3-1,21-26 1,-12 10-1,0 0 1,-2-2-1,0 0 0,-2 1 1,-1-4-1,-4 6 0,-2 3 1,-2-2-1,4 14 0,-14-16 1,14 16-1,-19-2 0,7 7 1,0 5-1,-1 9 0,2 2-3,-6 3-28,12 3-1,-3-7-2,9-2 1</inkml:trace>
  <inkml:trace contextRef="#ctx0" brushRef="#br0" timeOffset="110857.788">20296 17353 45,'0'0'30,"9"17"2,-9-17-1,13 13-11,-13-13-7,1 13-3,-1-13-2,0 12-1,0-12-2,0 0-1,0 0 0,1 13-2,-1-13 0,0 0-1,0 0 0,0 0-1,0 0 1,7 13-1,-7-13 0,0 0-1,0 0 1,0 0 0,2-17 0,-2 17 0,2-20 0,1 3 0,0-1 1,4-2-1,0-3 0,1 5 0,2-2 0,0 0-1,-10 20 1,16-17-3,0 24-18,-16-7-16,18 13 2,-18-13-2,23 14 0</inkml:trace>
  <inkml:trace contextRef="#ctx0" brushRef="#br0" timeOffset="111465.348">20727 17348 57,'0'0'31,"0"0"1,0 0-1,-16-2-17,16 2-4,0 0-2,11 17-2,-11-5-1,5 15-1,-5 2 0,2 11 0,-4 3-2,1 2 1,-4 17-2,5-62 4,-15 95-2,7-63 1,8-32-3,-19 57 3,9-40-3,1-4-2,3-40-3,-8 9-14,11-9-19,-5-8-3,9-17 4,-3-9-5</inkml:trace>
  <inkml:trace contextRef="#ctx0" brushRef="#br0" timeOffset="111590.844">20688 17082 86,'-1'-13'35,"1"13"-1,0 0-1,-7-12-53,7 12-11,0 0-3,20-4-2</inkml:trace>
  <inkml:trace contextRef="#ctx0" brushRef="#br0" timeOffset="111995.22">20911 17216 70,'0'11'35,"-6"0"-2,9 8 2,-3-19-23,2 26-5,-2-6-3,5 3-1,-2-3-1,5-2-1,-8-18-1,16 11 0,-5-14 0,0-5-1,1-7 1,1-6-1,1-1 1,-2 1-1,0 2 2,-1 4 0,-11 15 1,15-2 0,-15 2 0,7 14 1,-6 1 0,3 4 0,-3 3-2,0-4-1,6 7-7,-7-25-29,2 25 0,-2-25-2,11 4 2</inkml:trace>
  <inkml:trace contextRef="#ctx0" brushRef="#br0" timeOffset="112359.756">21198 17198 82,'0'0'35,"17"22"1,-17-22-7,10 31-14,-14-14-8,9 7-2,-5-4-2,1 2-1,-2-1-1,1-5-2,0-16 0,0 14 0,0-14-1,0 0 0,14-14-1,-7-4 1,4 0 0,-1 1 0,2 2 2,1 1 0,-2 5 2,3 6 0,-14 3 1,20 2 0,-20-2-2,16 15-3,1-3-31,-17-12-2,15 11-1,-15-11-1</inkml:trace>
  <inkml:trace contextRef="#ctx0" brushRef="#br0" timeOffset="112803.972">21607 17260 47,'0'0'29,"0"0"3,0 0-2,0 0-15,-17-11-3,17 11-4,-11-5-2,11 5-2,-15 5 0,15-5-1,-19 11-1,19-11 2,-20 23-1,14-6 0,-1 0 2,5 4-1,0-1-1,7 1 0,1-3-1,4-2-1,3-6-3,-13-10-31,33 4-3,-16-17-2,9-1 2</inkml:trace>
  <inkml:trace contextRef="#ctx0" brushRef="#br0" timeOffset="113090.82">21774 17000 72,'-4'19'35,"-9"-3"1,11 17 1,-16-8-23,21 24-2,-12-5-6,9 5 0,-2-3-4,1-6-3,10 7-21,-12-22-15,9-4 1,-6-21-3,0 0 2</inkml:trace>
  <inkml:trace contextRef="#ctx0" brushRef="#br0" timeOffset="113355.756">21685 17246 90,'11'-5'34,"2"-9"1,13 4-2,-3-4-27,11 0-5,-1 3 0,2 5-2,-4 6 1,-3 5 1,-8 5 0,-3 2 3,-8 1-2,-3 7 2,-6-1-2,-2 3 2,-2 0-2,-1-6-1,1 4-5,-7-3-24,10 4-8,1-21-1,-5 11 1</inkml:trace>
  <inkml:trace contextRef="#ctx0" brushRef="#br0" timeOffset="113509.14">21983 17000 88,'0'0'35,"-11"3"-4,11-3-31,0 0-32,0 0 0,0 0-2</inkml:trace>
  <inkml:trace contextRef="#ctx0" brushRef="#br0" timeOffset="113874.672">22059 17326 74,'-3'16'32,"6"0"0,-3-16 0,9 12-25,-9-12-2,14 2-2,-14-2-2,19-14-1,-8 3 1,0-5-2,1-2 1,-1-5 0,0-3-1,-2-3-1,-3 6 2,-5-2-2,-2 7 2,-3 1-1,-4 4 2,8 13-1,-25-4 2,13 12 1,-4 4 0,5 8 1,-2-1-1,4 7 0,1 0-3,-1 1-22,11 0-11,-4-8-1,8-2-1,-6-17-1</inkml:trace>
  <inkml:trace contextRef="#ctx0" brushRef="#br0" timeOffset="114241.2">22287 17183 79,'-3'12'34,"6"9"3,-8-2-3,5 14-21,-7-9-7,4 2-2,-2-1-3,3-4-1,-1-6 0,3-15-2,0 0 0,0 0 0,21-25 1,-10 3-1,4-3 1,-1 2-1,-1 3 4,1 7 1,-14 13 1,19-1 0,-19 1 1,11 27 0,-10-9-2,2 4 0,4 6-7,-11 4-32,18-10 0,0-8-3,13-1 2</inkml:trace>
  <inkml:trace contextRef="#ctx0" brushRef="#br0" timeOffset="114923.46">22788 17169 61,'0'0'34,"-9"-13"0,9 13 1,0 0-15,1 20-7,-7-8-5,8 18-1,-7 1-3,4 0 0,-3 4-2,2-3 0,-2-5-3,1-10 1,0-4-2,3-13 2,0 0-2,-1-19 1,3 0-1,2-2 0,0-3 2,2 6-2,1 1 3,2 0-2,3 3 1,1-1-3,6 7-1,-10-3-18,12 7-12,-9-4 0,7 8-1,-19 0 1</inkml:trace>
  <inkml:trace contextRef="#ctx0" brushRef="#br0" timeOffset="115241.184">22941 17264 42,'15'20'28,"-15"-20"0,20 7 1,-20-7-10,28-17-10,-17 4-5,4-1-2,-4 0-1,-1-6-1,-3 3 0,-2 0-1,-4 5 2,-2-3-2,1 15 3,-11-17 0,-1 13 2,12 4 1,-23 11 1,14 5 0,-3-3 1,7 14 2,-4-2-3,9 7 1,-1-3-3,5 1 1,0-2-5,3-7 1,3-3-5,-10-18-4,25 17-10,-25-17-18,25-23 0,-16-1-1,10-2 3</inkml:trace>
  <inkml:trace contextRef="#ctx0" brushRef="#br0" timeOffset="115444.368">23145 17217 76,'0'0'34,"8"12"0,0 6 1,-14-7-17,17 12-8,-10-2-4,7 6-2,-3-7-1,4-1 0,-3-7-1,-6-12-1,15 3-1,-15-3 1,18-20-1,-8-1-1,3 2-2,-6-6-11,12 2-21,-5-7-3,9 11 2,-7-7-3</inkml:trace>
  <inkml:trace contextRef="#ctx0" brushRef="#br0" timeOffset="115818.864">23439 17263 56,'0'0'29,"4"15"1,-4-15-2,0 0-12,0 0-9,16 0-4,-16 0-3,12-17 0,-6 3 0,0-1-1,0-2 1,-2-3-1,-1 2 1,-1 2-1,-4 4 1,1-1 0,1 13 2,0 0 2,-19-5 0,14 18 2,-7-1 1,7 9 2,-8-3-3,10 13 3,-6-2-3,9 4 1,0-7-4,5-5-1,6-4-4,-11-17-10,28 17-24,-14-26-2,9-4 0,-7-11-1</inkml:trace>
  <inkml:trace contextRef="#ctx0" brushRef="#br0" timeOffset="116193.36">23639 17205 92,'0'0'35,"5"25"3,-7-12-3,6 11-25,-7-8-5,5 2-2,-3-4-1,0 0-1,1-14-1,-1 19 1,1-19-1,0 0 0,0 0 0,0 0 0,0 0 0,9-16 0,-5 4 1,1-6-1,0 0 0,1 0-1,0-3 1,0 3-1,0 2 1,0 1-1,2 5 0,-8 10-3,24-10-25,-24 10-6,18-9-1,-18 9 0</inkml:trace>
  <inkml:trace contextRef="#ctx0" brushRef="#br0" timeOffset="116636.58">23942 17119 66,'0'0'31,"0"0"0,0 0 0,-18-5-19,18 5-5,-13 14-2,8 0-1,5-14-1,-12 25 1,7-14-1,5 4 0,2-3-1,1 1 2,0-1-1,2 5 1,-4 0-1,0 2 0,-5 2 0,-1 1 0,-6-3-2,-1 1 0,-4-6-1,1-6-3,5 5-7,-4-16-26,14 3 0,-1-32-2,13 10 2</inkml:trace>
  <inkml:trace contextRef="#ctx0" brushRef="#br0" timeOffset="116993.148">24091 17194 75,'1'17'34,"-1"-17"-1,0 0 1,0 0-24,17-1-3,-17 1-4,17-17-1,-17 17-1,17-21-2,-11 9 2,-2-3-2,-2 5 1,-2 10 0,-3-15 1,3 15-1,-12-10 1,12 10 0,-20 4 1,10 7 1,-3 1 1,4 9 2,-5-1-2,6 8 2,-1-4-1,7 2 0,5-2-3,7-8-1,8 0-5,-7-11-34,22-3 0,-3-12-1,13 1 0</inkml:trace>
  <inkml:trace contextRef="#ctx0" brushRef="#br0" timeOffset="117567.84">24461 16865 72,'1'-14'34,"-1"14"0,5-16 1,8 21-21,-13-5-3,12 13-3,-9 5-2,5 15 0,-6 5-2,-1 10 0,-5 3-1,-1 7-1,-2-5-1,-3-5 0,2-5 0,-3-12-1,6-10-1,5-21 0,0 0 0,11-11 0,3-11 0,3-2-1,4-3 1,1 8-1,1 0 2,-3 8 0,-2 4 1,-6 8-1,-12-1 1,11 22 1,-13-7-1,-4-1 0,-6 1 0,-3 2 1,-5 6-2,0-5 1,-2-1-2,1-6 1,4 0-3,0-9-11,17-2-22,0 0-2,5-24 0,7-4-1</inkml:trace>
  <inkml:trace contextRef="#ctx0" brushRef="#br0" timeOffset="117764.052">24722 17118 120,'-4'17'38,"8"14"1,-10-14-8,8 15-23,-4-3-5,-1-9-8,14 5-31,-11-25-2,4 11-1,0-23 0</inkml:trace>
  <inkml:trace contextRef="#ctx0" brushRef="#br0" timeOffset="117914.448">24766 16935 101,'-11'-3'32,"11"3"-11,-11-4-21,11 4-31,11 11-3,-11-11-1</inkml:trace>
  <inkml:trace contextRef="#ctx0" brushRef="#br0" timeOffset="118375.596">24909 17256 41,'14'6'28,"-14"-6"1,16-7 1,-3 3-11,-13-13-6,16 3-4,-13-5-2,9 2-2,-10-2 0,5 4-2,-7 0 0,0 1 0,0 14-1,-9-12 0,9 12 1,-20 4-2,6 3 1,0 6 1,-5 3-1,2 7 0,0 0 0,2-1 1,3-5-2,7 0 1,4-5-1,1-12 0,16 8-2,-3-12 1,2-3 0,2 2 0,0-3 1,-4 6 0,-2 2 2,0 2 0,-11-2-1,15 16 1,-9-5-1,-6-11-1,21 20-4,-10-23-15,12 4-19,-5-5-2,10-5 1,-6-8-2</inkml:trace>
  <inkml:trace contextRef="#ctx0" brushRef="#br0" timeOffset="118743.12">25294 17098 59,'0'0'33,"0"0"2,0 0-2,0 0-9,-11-6-14,10 18-2,-12-5-3,7 6 0,-9-1-2,6 0 0,-2 0-1,4 4 1,1-2-1,3 0 0,3-14-1,7 23 0,-3-9 1,4 2 1,-3 4-1,0-3 0,-4 2 0,0-1 0,-6 0-1,-1-5-1,-4-1 0,-3-5-3,-1 9-6,-12-9-30,12-3 1,-7-10-3,10 0 3</inkml:trace>
  <inkml:trace contextRef="#ctx0" brushRef="#br0" timeOffset="120646.476">21247 17794 78,'0'0'31,"0"0"4,7-14-10,5 0-10,-12 14-5,4-18-4,-5-1-2,1 19-1,2-17 0,-2 2-4,0 15 2,0 0 0,-11-2-1,11 2 0,-13 0 0,13 0 0,-20-2 0,9 12-1,-1-23 1,12 13 0,0 0 1,-34 48 2,34-48-3,-15 50 3,15-50 0,-3 52-2,3-52 2,0 0-2,0 0 0,37 57-2,-37-57 7,0 0-7,66-28-3,-66 28-17,54-19-16,-28-17-1,2-3 1,-6-1-1</inkml:trace>
  <inkml:trace contextRef="#ctx0" brushRef="#br0" timeOffset="121014">21432 17409 54,'-14'-11'31,"14"11"4,0 22-2,5 24-7,-12-8-13,15 9-5,-11 1 1,7 12-10,-5 7 7,0-7-3,-1 0 0,2-60-5,0 0 4,2 51 0,-2-51-5,0 0 8,22-28-7,-11-2 1,-2-3-2,-9 33 6,22-7-4,-22 7-4,0 0 6,0 0 1,0 0-1,44 66-1,-44-66-1,14 52-31,-14-52-5,0 0 3,33-2-5</inkml:trace>
  <inkml:trace contextRef="#ctx0" brushRef="#br0" timeOffset="121469.172">21718 17858 67,'0'0'35,"0"0"-5,0 0 3,0 0-17,9-32-13,-14 15 2,5 17-4,-2-29 3,2 29-3,-3-15 2,3 15-4,-9-28 2,9 28 1,-16-2 0,16 2-1,0 0 0,0 0 1,-42 62 0,42-62 0,-20 55 2,20-55-3,0 0 3,-7 59-6,7-59 4,0 0-2,0 0 0,0 0 0,0 0 0,60 0 0,-60 0 1,0 0 0,0 0 0,0 0 0,52-14 0,-52 14-2,0 0-4,0 0-21,0 0-13,51 14 7,-32-37-5,-8-5-1</inkml:trace>
  <inkml:trace contextRef="#ctx0" brushRef="#br0" timeOffset="121766.976">21861 17744 77,'0'0'34,"0"0"3,0 0-3,0 0-21,2 67-1,-2-67-5,-3 60-1,3-60-2,-8 82-1,8-82-2,0 0 0,0 0-2,0 0-2,0 0 4,0 0-3,0 0 3,55-72-3,-40 49 4,-15 23-4,0 0 3,0 0 2,0 0-4,0 0 3,50 28-3,-50-28 1,0 0-10,0 0-26,0 0 1,0 0-4,47 10-1</inkml:trace>
  <inkml:trace contextRef="#ctx0" brushRef="#br0" timeOffset="122255.016">22145 17852 70,'3'50'35,"-3"-50"0,0 0 2,0 0-25,0 0-3,0 0-6,13-37 2,-13 37-5,11-26 3,-5 11-5,-1-13 2,-3 3 0,-2-1 0,-2 13-2,2 13-1,-11-10 3,11 10-3,0 0 5,0 0 1,-46 62-1,46-62-2,0 0 2,-31 56 1,31-56 0,-4 16 0,4-16-5,0 0-1,0 0 4,0 0 3,54 15-1,-54-15-7,0 0 6,29 54-1,-29-54 4,2 50-3,-2-50 1,-19 55-7,19-55 4,0 0 4,-39 63-4,39-63-2,0 0-4,0 0-26,0 0-6,0 0 3,0 0-4</inkml:trace>
  <inkml:trace contextRef="#ctx0" brushRef="#br0" timeOffset="122622.54">22286 17757 69,'11'37'36,"-10"-26"-5,-1-11 3,12 1-19,1-13-8,-13 12-2,17-16-2,-8 1-3,-9 15-1,17-29 2,-11 15-2,-2-9 1,-2 4 0,-2 19 0,-3-19-1,-2 7 1,-1 0 0,6 12 1,-17 23 1,17-23 1,-18 49 3,18-49 3,-13 64-6,8-15 2,5-49-2,0 67 1,0-67-4,0 0 0,0 0-22,0 0-19,0 0 6,61-11-4,-47-9 0</inkml:trace>
  <inkml:trace contextRef="#ctx0" brushRef="#br0" timeOffset="122950.224">22598 17621 68,'0'0'32,"0"0"3,-15 12-3,15-12-16,-24 17-5,24-17-5,-20 26-1,20-26-3,-13 39 2,13-39-3,-2 23 1,2-23 0,0 0 1,17 69-4,-17-69 5,0 0-3,25 52 1,-25-52-1,0 0 3,0 0-6,0 0 3,12 50 0,-12-50-2,0 0-3,0 0 1,0 0-5,0 0-30,0 0 3,0 0-5,0 0 4</inkml:trace>
  <inkml:trace contextRef="#ctx0" brushRef="#br0" timeOffset="123607.584">22945 17693 64,'0'0'31,"0"0"3,0 0-2,0 0-15,-19 63-4,19-63-7,-2 73 0,2-73-2,0 59 0,0-59-2,0 0 2,0 0-5,0 0 2,0 0 4,0 0-6,51-4 4,-39-18-3,1 12 0,-1-11-1,-12 21 4,0 0-3,0 0-2,0 0 3,0 0-4,0 0 3,36 36 3,-36-36-3,21-15 3,-7-13-5,-1 7 3,-2-3-3,-1-14 2,-4 18-1,-2 3-3,-3 1 0,-1 16-16,0 0-14,-12 7-2,12-7 2,0 0-3</inkml:trace>
  <inkml:trace contextRef="#ctx0" brushRef="#br0" timeOffset="123921.324">23361 17394 81,'0'0'35,"0"0"2,-17 29-1,13 20-16,-14 6-7,6 14-6,-10 16-1,0 3-5,-5-3 3,0-6-7,17-11-33,10-68-4,-32 65 1,32-65-5</inkml:trace>
  <inkml:trace contextRef="#ctx0" brushRef="#br0" timeOffset="125060.748">23595 17564 64,'0'0'32,"-10"25"3,10-25-3,0 18-12,0-18-7,0 65-1,0-65-4,13 68-4,-13-68 2,19 78-5,-19-78 3,22 76-3,-22-76 1,0 0-4,25 56 2,-25-56 1,0 0-1,0 0-1,0 0 1,0 0 0,0 0 1,0 0 2,22-64-3,-20 37 1,3-6-3,1-7 5,1-15-4,4 8 1,1 3-3,-1-5-6,14 3-27,-14 13-2,5 16 2,-8 0-4</inkml:trace>
  <inkml:trace contextRef="#ctx0" brushRef="#br0" timeOffset="127805.724">23909 17808 40,'-7'-11'33,"7"11"-1,0 0 4,0 0-11,0 0-5,0 0-8,0 0-4,0 0 0,0 0-4,-18 56 0,18-56-4,0 0 2,0 0-3,-10 52 3,10-52-3,0 0 3,1 57-3,-1-57 3,0 0-1,0 0 0,0 0 0,0 0 0,49 40 2,-49-40-3,0 0 3,0 0-2,62 2-1,-62-2 0,0 0-3,0 0 3,52-2-3,-52 2 1,0 0-1,0 0-5,0 0-33,0 0 2,0 0 0,0 0 0</inkml:trace>
  <inkml:trace contextRef="#ctx0" brushRef="#br0" timeOffset="128136.396">23939 17924 67,'-24'53'36,"24"-53"3,0 0-3,0 0-15,0 0-11,0 0-2,0 0-4,0 0-2,0 0 2,59-55-6,-59 55-21,0 0-10,53-28-3,-53 28-4,26-34 2</inkml:trace>
  <inkml:trace contextRef="#ctx0" brushRef="#br0" timeOffset="128486.988">23926 17790 85,'0'0'37,"0"0"-3,0 0 3,0 0-21,0 0-6,0 0-4,21 11 2,-21-11-4,17-5-2,-17 5 0,22 1 1,-22-1-4,27 8 1,-27-8-3,0 0-27,58 9-8,-41 0-1,8-25 2,-12 0-5</inkml:trace>
  <inkml:trace contextRef="#ctx0" brushRef="#br0" timeOffset="129024.828">24373 17762 47,'-14'-6'28,"14"6"4,-7-17-2,7 17-6,-11-4-9,11 4-4,0 0-4,0 0-2,-17-1-2,17 1 0,0 0-1,-22 20 2,22-20-2,0 0 2,0 0-2,0 0-1,-62 58 2,62-58-2,0 0 2,0 0-3,-42 56 4,42-56-5,0 0 4,14 60 0,-14-60-1,0 0-1,63 31-1,-63-31-3,70 2-34,-70-2-5,51-25 2,-32-4 0</inkml:trace>
  <inkml:trace contextRef="#ctx0" brushRef="#br0" timeOffset="145233.732">9411 11277 37,'0'0'26,"0"0"2,0 0-1,4 19-9,-4-19-5,0 0-2,-10 11-3,13 2 0,-3-13-2,-2 18 0,2-18 0,-1 20-2,1-20 0,-3 22-1,1-9-1,2 3 0,-1 2-2,-1 0 1,0 2-1,1-2 0,2 4-3,-5-8-5,10 3-26,-7-1 0,2 1 0,1-2-1</inkml:trace>
  <inkml:trace contextRef="#ctx0" brushRef="#br0" timeOffset="145727.748">9395 11843 31,'0'0'27,"0"0"2,0 0-1,-7 11-8,13 1-7,-6-12-3,-1 21-2,-4-9-2,7 8-1,-6-5-1,6 10-1,-6-5-1,2 8 0,-1-5-1,2 2 0,0-1-1,-2-3-3,6 4-3,-9-13-13,8 5-13,-2-5 0,3 2 0,-3-2-1</inkml:trace>
  <inkml:trace contextRef="#ctx0" brushRef="#br0" timeOffset="146163">9385 12369 45,'4'12'30,"-4"-12"-1,5 21-4,-5-21-6,3 20-6,-3-20-3,2 25-3,-5-14-2,6 10-2,-6-4 0,6 4-2,-6 0 0,4 1 0,-2 1 0,0 0-1,1 0 0,-1-4-2,3 7-2,-5-14-6,11 7-20,-8-4-2,0-1-2,-1-1 2</inkml:trace>
  <inkml:trace contextRef="#ctx0" brushRef="#br0" timeOffset="146640.0839">9382 13157 25,'4'22'26,"-5"-5"0,5 5-1,-2 2-7,-5-6-6,9 7-4,-10-5-2,7 3-3,-6-2-2,3-3 1,-2 2-2,-1 0 0,2 0 0,-1-3-1,0 4-1,-1-8-3,5 9-5,-7-8-7,3-1-9,4 6 0,-5-6 0,5 6 0</inkml:trace>
  <inkml:trace contextRef="#ctx0" brushRef="#br0" timeOffset="147126.132">9410 13895 23,'2'23'23,"-4"-12"2,7 6-1,-4 3-7,-4-6-2,7 11-4,-8-10-2,8 13-2,-8-8-1,8 8-1,-8-5 0,7 3 0,-6-3-2,5 2 0,-4 1-2,2-3 0,-1-2-1,0 2 0,1-4-1,-3-1-1,5 3-3,-6-10-3,9 8-13,-5-5-9,-1 0 0,1-14 0,0 20 1</inkml:trace>
  <inkml:trace contextRef="#ctx0" brushRef="#br0" timeOffset="147605.208">9402 14751 21,'-8'14'20,"10"8"-1,-5-3-2,0 0-3,3 4-2,-4-5-1,6 3-3,-7-4-1,6 4-2,-6-1-1,4 2 0,-3-1-2,1 5 0,-2-2 0,1 4-1,-1-2 0,2 0 0,-1-1-1,-1-4 0,3 0-1,-2-4 0,3-1-2,1-16-3,-3 23-5,0-10-15,3-13 0,-4 19-1,4-19 2</inkml:trace>
  <inkml:trace contextRef="#ctx0" brushRef="#br0" timeOffset="148106.196">9322 15421 37,'0'0'23,"-6"17"-5,4-4 0,-1-2-2,3 10-3,-8-9-3,7 11-2,-8-9 0,7 13-1,-9-8 0,8 9-1,-8-7 0,6 6-2,-6-7-2,7 2 1,-4-2-2,3-1-1,-1-3-1,1-3 0,1 3-1,4-16-4,-1 27-5,1-27-10,-11 12-10,11-12 0,0 0-1,-1 11 2</inkml:trace>
  <inkml:trace contextRef="#ctx0" brushRef="#br0" timeOffset="148584.276">9235 15973 29,'-6'16'16,"4"4"0,-5 1-1,0 1-1,1 3-2,-4 0-4,4 3-2,-5-4 0,5 4-2,-5-2-1,5 4-1,-3-5 0,3 2-1,-1-5-1,0-2-1,2-3-2,-2-3-7,7-14-15,-4 21 1,4-21-2,-7 11 2</inkml:trace>
  <inkml:trace contextRef="#ctx0" brushRef="#br0" timeOffset="148928.892">9109 16410 12,'-2'28'20,"-11"-12"-1,4 13-5,-1-5-3,0 0-17,8 5-8,-14-20-3,15 7-1</inkml:trace>
  <inkml:trace contextRef="#ctx0" brushRef="#br0" timeOffset="166779.204">10154 11275 28,'-1'-14'31,"1"14"1,0 0 0,-4-18-8,4 18-5,0 0-5,-1 18-5,1-18-3,-12 28-1,1-10-2,5 5 0,-5 0-2,0-4-8,6 5-26,-2-9-3,7-15 1,2 12-1</inkml:trace>
  <inkml:trace contextRef="#ctx0" brushRef="#br0" timeOffset="166974.4199">10251 11250 80,'0'0'35,"9"18"0,-9-18-1,5 30-26,-11-13-3,5 6-2,3 5-35,-6-2-1,0-3-2,0-4 0</inkml:trace>
  <inkml:trace contextRef="#ctx0" brushRef="#br0" timeOffset="167571.0239">10385 11487 65,'2'12'32,"-4"1"2,-4 3-1,5 12-20,-18-9-2,10 12-7,-7-7 0,5 1-3,-2-5 0,2-5-2,4-1 1,7-14-1,0 0 0,0 0 1,-5-14-2,8-3 1,4-1-2,-2-6 1,5 0-2,-3-8-1,5 4 1,-3-5 0,4 7 2,-4-1 0,2 5 3,-2 5 0,-1 3 3,3 11 1,-11 3 0,21 5 1,-21-5-1,19 27 0,-12-9-1,6 10 0,-6-3 0,1 9 0,-4-2-2,1 2-1,-3-4 0,-2-5-8,7 0-29,-10-7 0,3 0-1,0-18-1</inkml:trace>
  <inkml:trace contextRef="#ctx0" brushRef="#br0" timeOffset="167766.24">10353 11610 82,'0'0'33,"12"-7"1,1 7-4,4 1-28,6-6-30,0 4-5,1-1 1,5-1-3</inkml:trace>
  <inkml:trace contextRef="#ctx0" brushRef="#br0" timeOffset="168105.876">10741 11490 24,'-2'-16'29,"2"16"0,-9-12 2,9 12-10,0 0-5,-27-7-4,27 7-2,-19 7-2,12 4-2,-9-6 1,7 11-1,-5-3 1,7 9-1,-4-3-1,9 8-1,-2-7-1,8 6-1,2-3 1,6-3-3,4-4 0,3-9-4,7 6-6,-7-14-27,6 3-1,-4-11 0,6-1 0</inkml:trace>
  <inkml:trace contextRef="#ctx0" brushRef="#br0" timeOffset="168343.9199">10978 11465 64,'0'0'34,"10"22"3,-10-22-2,11 34-16,-20-22-6,15 14-3,-10-6-4,4 7-2,-4-4-2,1-3-5,7 6-9,-8-15-25,6 0-1,-2-11 0,0 0 0</inkml:trace>
  <inkml:trace contextRef="#ctx0" brushRef="#br0" timeOffset="168575.9879">10816 11513 80,'0'0'35,"-3"-11"1,3 11-1,33 5-23,-19-8-6,13 4-3,-2-2-2,3-2-2,5 6-4,-11-12-13,5 9-17,-5-4 0,0 4 0,-5-3-1</inkml:trace>
  <inkml:trace contextRef="#ctx0" brushRef="#br0" timeOffset="168788.136">11159 11467 76,'0'0'35,"0"0"2,10 11-1,1 5-21,-11-16-4,-4 22-4,0-7-2,4 11-1,-5-1-1,2 3-1,-3 2 0,-1-3-1,4-1-2,-3-8-5,15 3-32,-9-21 0,0 16-2,0-16 2</inkml:trace>
  <inkml:trace contextRef="#ctx0" brushRef="#br0" timeOffset="169532.148">11386 11522 47,'0'0'33,"0"0"0,0 0 1,5-18-16,6 25-1,-11-7-5,0 0-3,2 16-2,4 2-1,-5-2-1,3 9-2,-1-1 1,0 3-3,0-1 1,0-2-2,-1-5 1,1-3-1,0-5 0,-3-11 1,11 4-1,-11-4 0,13-15 0,-4 0 1,-1-3-2,2-1 2,0-4-1,-1 0 0,1 0 0,-1-2 0,2 5-3,-5-6-7,10 13-27,-8-3-2,6 9 1,-14 7-1</inkml:trace>
  <inkml:trace contextRef="#ctx0" brushRef="#br0" timeOffset="169936.5239">11734 11459 82,'0'0'35,"0"0"2,0 0-1,5 14-21,-5-14-6,-5 22-4,1-4-2,3 5 0,-3 0-1,3 3-1,-2-2 0,5-1 0,-1-1 0,3-4-1,0-3 1,5-3 0,1-1 0,2-3 0,0-2 0,3-1-1,1-1 1,2-3-1,-1-2 0,0-1 0,1-2-1,0-5-1,0 5-4,-8-16-16,5 13-17,-7-8 1,-8 15-1,13-18 1</inkml:trace>
  <inkml:trace contextRef="#ctx0" brushRef="#br0" timeOffset="170214.408">11786 11604 82,'0'0'36,"0"0"0,0 0 0,-1-12-23,13 16-6,-12-4-3,20 1-1,-20-1-3,22 0-1,-8 5-8,-14-5-27,20-5 0,-20 5-1,18-12 1</inkml:trace>
  <inkml:trace contextRef="#ctx0" brushRef="#br0" timeOffset="170542.092">11730 11483 51,'-4'-13'33,"4"13"0,0 0 2,9-16-10,6 19-13,-15-3-4,14-8-2,-14 8-1,22-6 0,-22 6-1,21-3-1,-21 3 0,23 2-1,-11-2 0,2 0-1,0 1-2,0-4-1,4 8-6,-18-5-29,21-5 0,-21 5-2,16-6 2</inkml:trace>
  <inkml:trace contextRef="#ctx0" brushRef="#br0" timeOffset="172562.976">12102 11300 52,'6'12'32,"-6"-12"2,-1 11 0,1-11-17,-7 18-3,7-18-5,-11 19-4,6-7-6,5-12-30,-15 15-3,15-15-1,0 0 1</inkml:trace>
  <inkml:trace contextRef="#ctx0" brushRef="#br0" timeOffset="172777.116">12202 11249 51,'8'11'35,"-8"-11"0,-3 15 0,3-15-9,-6 29-14,-7-15-3,8 10-4,-4-1-5,-4-8-15,6 4-20,-1-4 0,5-4-1,3-11-1</inkml:trace>
  <inkml:trace contextRef="#ctx0" brushRef="#br0" timeOffset="173738.256">12422 11480 60,'0'0'34,"0"0"1,10 17 0,-10-17-17,-1 25-6,-10-8-4,9 11-2,-6-3-2,4 4-2,-4-3 0,2-1-1,-1-5 0,3-5-2,4-15 1,0 0-1,0 0 0,0 0 1,1-12-1,-1-6 1,2-2-2,-1-6 1,2-2-1,-2-3 0,5-1 0,-1-3-1,5 7 1,0-1-1,3 6 2,0 4 1,2 7 0,2 7 2,-2 4 0,2 11 1,-5 0-1,2 7 1,-5 0-1,0 3 0,-7 0 0,-2-1-1,-5-1-1,-4-2-1,-2-3 0,-2-4 0,1-1 0,-2-3-1,1 0 0,2-5 0,11 0 1,-13 5 0,13-5 1,-1 15 2,4-4-1,7 2 1,0-1 0,5 5-1,-1 0 0,2-2-4,6 0-32,-10-6-1,-12-9-1,17 7 1</inkml:trace>
  <inkml:trace contextRef="#ctx0" brushRef="#br0" timeOffset="174060.96">12684 11450 69,'15'1'37,"-15"-1"-1,11 22 1,-11-22-12,4 34-19,-9-8 0,4 6-2,-4 0-1,2 1-1,-2-3 1,4-2-2,1-5 1,4-2-2,3-8 0,5-3 1,2-5-1,1 0 1,0-4-1,0-1 0,2-1-1,-2-6-1,4 6-6,-19 1-29,22-17-2,-11 5 0,3 2 0</inkml:trace>
  <inkml:trace contextRef="#ctx0" brushRef="#br0" timeOffset="174269.1239">12687 11665 87,'0'0'38,"0"0"-1,0 0 0,18 1-24,-1-4-10,0-1-4,-4-9-30,7 5-4,-5-1-3,-2-1 2</inkml:trace>
  <inkml:trace contextRef="#ctx0" brushRef="#br0" timeOffset="174463.3439">12697 11513 94,'-6'-12'36,"6"12"0,12-11-1,-12 11-31,24-12-4,1 14-21,-5-6-15,4 4 1,-2-3-2,2 3 2</inkml:trace>
  <inkml:trace contextRef="#ctx0" brushRef="#br0" timeOffset="174964.332">13047 11504 72,'12'0'32,"-12"0"2,0 0-1,0 0-23,-3-14-2,3 14-3,0 0-2,-8-12-1,8 12-1,-12-7 0,12 7 0,-16-5 0,5 5-1,0 4 1,-3 4 0,0 3 0,-1 4 0,1 4 0,-1 4 0,3 5 0,1-1 0,4-1 0,2-1-1,4-2 1,3-5-1,4-6 0,-6-12 0,21 9 0,-9-9 0,0-7 0,0-1-1,-2-3 1,-10 11 0,16-22 0,-11 10 0,-5 12 1,9-19 0,-9 19 0,10-8 1,-10 8-1,16 6 1,-6 5 0,-1 0 0,-1 4-1,0 2 0,-5-6-5,9 9-30,-12-20-3,3 21-2,-3-21 1</inkml:trace>
  <inkml:trace contextRef="#ctx0" brushRef="#br0" timeOffset="175233.252">13264 11466 84,'0'0'38,"0"0"0,9 23 1,-21-12-25,12 18-5,-10-3-3,5 5-2,-5-1-1,3 1-2,0-1-4,-3-13-8,12 5-27,-2-22-1,8 13-1,-8-13 1</inkml:trace>
  <inkml:trace contextRef="#ctx0" brushRef="#br0" timeOffset="175599.78">13367 11546 58,'13'-6'33,"-13"6"3,1 16-1,-1 6-11,-8-10-13,12 14-2,-8-6-3,5 5-2,-1-5 0,4 0-2,2-9 0,-6-11-1,22 11 0,-9-13 0,3-7-1,0-3 1,0-6-1,0-3 0,-3-2 0,-2-1 0,-2-1 0,-4 0 1,-5 1-1,-4 3-1,-3 6 2,-6 4-1,-2 8 0,-5 4 0,-1 7-1,-1 4-2,5 15-9,-4-12-26,12 6 1,0-9-2,9-12 1</inkml:trace>
  <inkml:trace contextRef="#ctx0" brushRef="#br0" timeOffset="176141.604">13678 11519 90,'-7'15'35,"2"7"2,-2 1-1,5 6-30,-6-5 0,7 7-2,-6-6-2,5 2 0,0-5-2,-1-8 0,1-3 0,2-11 0,0 0 0,0 0 0,3-14-1,1-2 2,-2-6-1,5-4 0,-1-1 0,0-1 0,1 2 0,0 3 0,1 1 0,-1 6 0,2 5 1,-9 11-1,15-1 2,-15 1-1,19 18 0,-7 2-1,-1 1 2,1 3-1,2-2 0,0 1 0,0-5 0,2-4 0,-2-4-1,0-6 2,-2-4-2,-12 0 1,19-10 0,-19 10 0,9-19 0,-8 5 0,0 0-1,1-3 1,-2-4-2,0-1-1,1 4-4,-11-9-32,14 8-1,-4-2-1,3 6 1</inkml:trace>
  <inkml:trace contextRef="#ctx0" brushRef="#br0" timeOffset="178275.036">14385 11456 34,'0'0'28,"0"0"1,-16 17 1,5 3-14,-5-12-3,11 14-2,-8-5-3,9 10-1,-4-7-2,8 5-2,0-7 0,8-1-2,-8-17 0,23 14 0,-7-15-1,1-7-1,3-4 1,-3-5 0,-3-2 0,0-1 0,-6-1 1,-3 3-1,-6 0 1,-1 2 0,-6 2 0,-1 4 0,-4 1 0,-1 5 0,-1 3 0,-3 5-1,2 6-2,-5-8-13,8 10-18,2 0-2,3-1 1,8-11-2</inkml:trace>
  <inkml:trace contextRef="#ctx0" brushRef="#br0" timeOffset="178516.068">14595 11477 88,'1'19'36,"5"8"0,-6-2 0,2 11-30,-9-6 0,3 5-3,-4-7-1,2-1-3,2-3-2,4-24-16,-7 13-18,7-13 1,0 0-2,18-25 1</inkml:trace>
  <inkml:trace contextRef="#ctx0" brushRef="#br0" timeOffset="178712.28">14580 11493 82,'0'0'36,"15"-13"-1,-1 11 1,-1-6-28,12 6-2,-2 0-4,2-5-5,11 4-31,-10 1-1,2 2-1,-8-1 0</inkml:trace>
  <inkml:trace contextRef="#ctx0" brushRef="#br0" timeOffset="178929.408">14567 11613 92,'0'0'39,"0"0"-2,0 0 2,0 0-31,28 11-3,-3-8-9,2-5-31,10 4-2,-2-9-2,4 2 1</inkml:trace>
  <inkml:trace contextRef="#ctx0" brushRef="#br0" timeOffset="180199.308">11497 12225 58,'-11'1'34,"11"-1"-1,-16 5 1,-2-8-17,14 19-6,-14-8-4,9 12-1,-5-2-2,6 8-1,0 3 0,6 2-2,4 0 2,5-1-2,5-7 1,7-1-1,1-8 0,5-6-1,-1-11-1,2-8 2,-3-6-1,-2-4 0,-3-6-1,-6-1 2,-5-2-2,-2 0 1,-7 0 1,-4 6-2,-5 2 2,-3 4-1,-1 4 0,-5 6-1,2 8 0,-4 2-2,12 17-24,-8-4-10,5 5 1,2-1-2,8-1 1</inkml:trace>
  <inkml:trace contextRef="#ctx0" brushRef="#br0" timeOffset="180661.452">11737 12288 75,'8'18'36,"-5"4"-2,2 7 1,-11-5-24,13 11-4,-8-8-2,4 0-3,-1-8 0,3-4-3,-5-15 2,0 0-1,0 0-1,0 0 2,10-20-3,-10 0 2,0-5-2,-2-2 2,4-4-2,0 0 2,5-1-2,2 4 1,4 1 2,2 4-1,1 5 1,2 10 1,-3 5 0,0 9 1,-7 5-1,-1 9 1,-7 1-1,-3 9 1,-8-2-2,-3 2 0,-5-2 1,-1-5-2,1-2 0,-1-9-2,8 2-5,-5-15-30,17 1 1,-5-15-1,14 1-1</inkml:trace>
  <inkml:trace contextRef="#ctx0" brushRef="#br0" timeOffset="181007.0639">11986 12257 84,'0'0'36,"14"21"2,-15-10-2,12 11-25,-19-6-3,11 14-3,-9-5-1,4 6-2,1-3 1,2 0-2,1-7 1,2-1-2,5-6 2,3-6-1,4-5-1,0 0 1,2-4-1,1-2 0,-2 2 0,-2-3-1,0 4-1,-3-6-2,8 11-8,-20-5-25,22-8-2,-22 8 1,23-13-1</inkml:trace>
  <inkml:trace contextRef="#ctx0" brushRef="#br0" timeOffset="181241.1239">12028 12427 86,'0'0'38,"0"0"-1,0 0 0,17-2-24,-17 2-6,27-11-4,-9 6-2,3-5-4,14 7-33,-14-9-2,1 4 1,-7-1-2</inkml:trace>
  <inkml:trace contextRef="#ctx0" brushRef="#br0" timeOffset="181936.332">12029 12272 93,'0'0'38,"10"-16"-1,4 14 0,-14 2-29,35-9-3,-11 7-3,4-1-2,0 5-1,0-1 0,-1 2 0,-4 2 0,-3 1 1,-4 4-1,-4 0 1,-1 3 1,-4 2 0,-2 3 0,-4 5 0,1 5 0,-4-1 1,1 2-1,-4-4 0,0 1-1,0-6 1,-1-4-1,4-5 0,2-11 0,0 0-1,0 0 1,0 0-1,-5-12 0,7-3-1,-2-3 2,2-5-2,-1-2 1,1-3-1,2-3 2,2 1-2,1 1 2,4 1 0,3 5 0,2 5 2,2 2-1,0 5 1,2 5 0,-3 5-1,0 3 1,-4 4 0,0 4-1,-6 1 0,-5 2 0,-4 2-1,-5 0 0,-4 2 0,-4-2-1,-1-2 0,-1-2 0,1-1-1,2-3 1,3-3 0,11-4 0,-15 4 0,15-4 1,0 0 1,0 12 0,0-12 1,13 23-1,-3-11 2,4 4-2,1-4 1,4-1-3,1 1-2,-7-15-28,11 6-7,-4-13-1,3 4 1</inkml:trace>
  <inkml:trace contextRef="#ctx0" brushRef="#br0" timeOffset="182414.412">12667 12271 78,'0'0'37,"0"0"0,13 24 1,-13-24-26,-7 36-1,-2-14-4,5 6-2,-6-2-1,3-1-2,-2-3-1,1-3-1,1-3 0,7-16-1,-8 12 0,8-12 1,3-11-2,-1-3 1,3-6-1,1-5 1,1-3-1,2-4 1,2 0-1,0-1 1,1 4 1,-1 2 0,0 5 0,0 6 1,-11 16 1,21-8 0,-21 8 0,15 27 1,-12-4 0,3 7 0,-6 8 1,5 2-2,-5 0 1,4-3-2,-1 0 1,2-6-3,4-3 0,-3-8-4,7 2-4,-13-22-28,11 12-4,-11-12 1,0 0 0</inkml:trace>
  <inkml:trace contextRef="#ctx0" brushRef="#br0" timeOffset="182617.596">12667 12413 84,'-12'-9'37,"12"9"1,0 0 0,21 15-25,-9-24-4,9 9-5,2-2-3,1-10-10,8 7-27,-4-7-2,0 4 0,-4-2-2</inkml:trace>
  <inkml:trace contextRef="#ctx0" brushRef="#br0" timeOffset="182849.664">13010 12273 91,'0'0'38,"11"11"1,-2 4 0,-8-4-28,8 15-4,-8-5-2,3 8-2,-6-1-1,1 0-3,0 3-4,-13-11-33,11 0-2,3-20 1,-10 20 0</inkml:trace>
  <inkml:trace contextRef="#ctx0" brushRef="#br0" timeOffset="183232.128">12881 12311 102,'5'-14'39,"7"13"0,2-6-1,4 4-33,4-4-1,6 5-1,1-2-1,2 0-2,-1 1 1,1 2-1,0-1 0,2-1 0,0-1 0,0-1-1,-1 0 1,-4 3 0,-2 0 0,-6 3 0,-5 2 0,-15-3 1,9 20-1,-13-2 2,-3 4-1,-2 6 0,-2 2 2,-1 3-2,1-1 0,4-1 0,3-1-2,2-9-4,15 2-29,-13-23-5,16 16-2,-5-20 1</inkml:trace>
  <inkml:trace contextRef="#ctx0" brushRef="#br0" timeOffset="183836.7">13507 12244 56,'0'0'34,"0"0"0,-5 17 1,6 5-17,-15-14-5,14 18-4,-9-7-2,9 9-3,-3-4 1,5 1-3,1-6 0,4-2-1,3-5 1,5-8-3,3-8 0,0-7 2,1-3-2,-2-6 1,1-3-1,-5-3 2,-3 0-2,-7 1 2,-5 0-1,-4 3 0,-8 5 0,-1 5 0,-7 8 0,-2 4 0,1 6-4,-7-5-24,13 13-8,-2 0-2,11-1 0</inkml:trace>
  <inkml:trace contextRef="#ctx0" brushRef="#br0" timeOffset="184457.208">13793 12248 69,'0'0'35,"0"0"1,6 17 0,2 4-23,-17-8-1,11 13-3,-9-4-3,6 9-2,-6-6 0,4 1-2,-3-6 0,2-3-2,2-4 1,2-13-2,-5 14 0,5-14 1,0 0-2,0-17 2,2 3-2,1-3 1,0-2 0,1-4 0,2 0 0,0 1 1,3 1-1,-2 3 1,0 2 0,-7 16 0,19-14 1,-7 14 0,-1 6-1,2 5 1,1 3 0,4 5 1,1 1-1,2 3-1,0-1 2,0-1-1,-1-7 1,-1 0-2,-2-8 2,-2-1-2,-4-5 1,-11 0 0,13-15-1,-8 4 2,-4-2-2,-1-2 1,-1 1-1,-2-4 1,0-1-1,-1 2 0,0-1 0,1 2-1,2 4-3,-13-7-25,14 19-10,-15-10-1,15 10-1,-15 1 0</inkml:trace>
  <inkml:trace contextRef="#ctx1" brushRef="#br0">20036 9155</inkml:trace>
  <inkml:trace contextRef="#ctx0" brushRef="#br0" timeOffset="186816.732">8040 11485 35,'0'0'23,"-2"-11"-3,2 11-2,0 0-5,0 0-1,3-14-2,-3 14-1,13-7-2,-2 4 0,-11 3-1,29-11-1,-12 5-1,9 7 0,-1-3-1,9 7 1,-3-2-1,9 7 0,-4-1-1,3 4 0,1-3-1,3 2 1,-4 0-1,3 3 0,-2-3-1,-3 2-1,-1-3 2,-2 4-2,-6 1 1,0-1-1,-4-3 1,-3 2-1,-4-3 2,0-2-1,-2 1 0,-2-3 1,0-1-1,-2 1 1,0-4-1,-11-3 0,20 9 1,-9-6-1,-11-3 1,20 8-1,-20-8 0,18 6 0,-18-6 0,16 7 1,-16-7-1,15 7 1,-15-7-1,17 10 1,-17-10 0,17 11 0,-17-11-1,19 13 1,-19-13 0,19 16 0,-19-16 0,18 19 0,-9-8 0,-1 2 1,1-3-1,-1 3 1,0-1-1,0 0 0,-8-12 0,14 18 0,-14-18-1,11 11-1,-11-11-1,0 0-5,15 6-29,-15-6 0,0 0 0,0 0-1</inkml:trace>
  <inkml:trace contextRef="#ctx0" brushRef="#br0" timeOffset="187483.0559">8923 11953 62,'0'0'30,"0"0"1,0 0-7,14 2-12,-14-2-3,15 1-1,-15-1-1,27 3 0,-13-4-2,7 5 0,-2-4-1,1 4 0,-3-4-2,0 1 0,-1-2 0,-1 0-1,-4-2 0,-11 3-1,17-1 1,-17 1 0,12-3 0,-12 3-1,0 0 1,12-10-1,-12 10 0,7-12 1,-5 1-1,-2 11 0,4-21 0,-3 8 0,0 2 1,-1 0-1,0 11 0,1-17 0,-1 17 0,0 0 0,2-12 1,-2 12-1,0 0 0,-2-17 0,2 17 0,-3-24 0,-1 7 0,-1-5-2,4 3-9,-8-8-24,4 3-3,-7 0 1,0 1-1</inkml:trace>
  <inkml:trace contextRef="#ctx0" brushRef="#br0" timeOffset="189083.628">4021 11379 26,'0'0'30,"-9"-14"1,9 14 2,-3-19-8,3 19-4,1-11-6,-1 11-4,0 0-3,11 10-2,-11-10-1,1 24-2,0-8-2,2 4 1,0 1-2,-1-3-5,11 2-29,-7-8-2,4-1 0,-10-11 0</inkml:trace>
  <inkml:trace contextRef="#ctx0" brushRef="#br0" timeOffset="189268.8838">4188 11380 78,'-11'2'35,"11"-2"0,-5 22-1,5-22-21,-3 29-8,9-9-35,-6 3-3,0-2-1,1-1-2</inkml:trace>
  <inkml:trace contextRef="#ctx0" brushRef="#br0" timeOffset="189714.096">4479 11499 99,'0'0'34,"-15"3"0,3-8-7,12 5-21,-26 11-3,14-3-2,1-3-1,11-5 0,-16 10 0,16-10-1,0 0 0,-7 14 1,7-14 0,8 16 0,-8-16 1,14 25 1,-7-9 0,3 2 0,-5-2 2,2 2-2,-7-3 2,0 0-2,-6-4 0,6-11-1,-14 14 0,3-9-2,11-5-2,-22-7-11,22 7-23,-13-12-1,13 12 2,-1-25-2</inkml:trace>
  <inkml:trace contextRef="#ctx0" brushRef="#br0" timeOffset="190154.3279">4626 11508 66,'0'0'34,"14"11"1,-14-11 0,3 37-17,-14-21-6,16 14-5,-11-7-2,4 5-3,-3-5 0,1-4-2,0-2-1,4-17-1,-2 11 1,2-11 0,5-16-2,-3-2 2,4-4-2,-1-5 3,3-4-2,-1 0 2,3-2-1,1 1 1,-1 7 0,3 2 1,0 6 0,3 8 1,-1 7 1,2 12 0,-6 3 1,1 11 1,-5 2-1,0 11-1,-3-2 0,1 4-2,-3-5 0,-1-3-5,5 4-9,-7-17-25,6-1 0,-5-17 0,4 11-2</inkml:trace>
  <inkml:trace contextRef="#ctx0" brushRef="#br0" timeOffset="190337.592">4678 11647 76,'0'0'35,"12"-10"0,-1 13 0,2-11-22,9 5-14,3-5-29,-1 2-4,3-2 0,0-4-1</inkml:trace>
  <inkml:trace contextRef="#ctx0" brushRef="#br0" timeOffset="190541.772">5025 11485 81,'0'0'36,"0"0"-1,10 26 2,-16-14-23,11 18-6,-8-2-2,5 5-3,-5 0-1,2-5-5,5 7-20,-8-17-15,4-3 1,0-15 0,0 0-1</inkml:trace>
  <inkml:trace contextRef="#ctx0" brushRef="#br0" timeOffset="191170.248">4929 11482 95,'0'0'37,"0"0"-2,18-8 1,-18 8-29,23 0-3,-5 2-2,3-2-2,0 0 0,0 0 0,-3 0-1,-2-3 1,-2 3 0,-2-1-1,-12 1 2,17-1-1,-17 1 0,12-1 0,-12 1 0,0 0 0,12 10 1,-12-10 0,8 19 0,-5-6 1,-1 3-1,1 2 1,-3 1 0,3 5-2,-2-3 1,2 1 0,4-5-1,-1-1 0,3-5 0,2-7 1,4-6-1,1-6 1,0-5-1,0-4 1,-3 0-1,3-4 1,-4 0-1,2 2 0,-3 2 0,-3 0 0,2 2 0,-3 3 0,1 0 0,-8 12-1,11-17 1,-11 17 0,0 0-1,6-13 1,-6 13 0,0 0 0,0 0 0,0 0 0,0 0 0,0 0 0,0 0 0,0 0 0,0 0 0,0 0 0,0 0-1,0 0 0,-3 15-6,3-15-28,0 0-2,0 0-1,0 0 1</inkml:trace>
  <inkml:trace contextRef="#ctx0" brushRef="#br0" timeOffset="191987.9639">5564 11493 59,'0'0'34,"0"0"0,0 0 1,0 0-13,5 24-10,-9-12-5,8 15-1,-7-4-1,3 8-2,-5-4 0,3 2-2,-3-3 1,0-3-3,1-5 2,4-18-3,-5 12 1,5-12 0,4-12-1,0-5 2,1-4-2,-2-8 2,3-1-1,1-5 0,1-1 0,1 0 0,2 1 0,1 5 0,0 5 1,3 8 1,-1 6 0,2 11 1,-4 4 1,2 9-1,-7 2 1,2 7-1,-7-3 0,-1 5-1,-4-3 0,-5-2-1,-1-3-1,-5-2 0,1-2-1,-2-7 0,3-1 0,0-5-1,12 1 0,-15-5 1,15 5 0,0 0 1,0 0 1,0 0 1,11 17 1,0-3-1,0-1 2,5 4-2,-2-5-1,5-1-2,8 0-28,-9-10-7,0-1-1,-2-6 1</inkml:trace>
  <inkml:trace contextRef="#ctx0" brushRef="#br0" timeOffset="192441.144">5905 11495 93,'0'0'37,"5"21"2,-10-8-1,14 13-30,-16-5-1,4 11-2,-5-3-1,2 3-3,-2-4 0,2-4-1,2-4-1,1-9 0,3-11 0,0 0-1,0 0 0,7-13 2,0-8-2,0-7 0,2-3 1,0-7 0,2 2 0,0-2 2,1 7-1,-1 3 0,-1 6 1,1 10 0,-11 12 2,21-4-2,-11 11 2,3 8-1,-4 6 0,2 5 0,-1 2-1,0 5-1,-3 2 0,1-2-1,-3 1 0,-3-6-5,10 11-16,-12-23-17,4 4 0,-4-20 1,-1 15-2</inkml:trace>
  <inkml:trace contextRef="#ctx0" brushRef="#br0" timeOffset="192807.672">5936 11695 75,'0'0'34,"0"0"0,0 0 1,13-18-28,9 18-1,-2-6-1,7 2-1,0-6-4,4 0 2,1-2-2,-1-3 0,-2 1-1,-1-2 1,-1-1-1,-4 1 1,-1 4 0,-3 2 1,-4 0 0,0 6 2,-15 4 0,20-5 1,-20 5 0,14 11 1,-14-11-1,7 30 1,-7-11-2,3 8-1,-3-1 0,1 2-2,-1-2-1,-4-5-5,13 4-29,-9-25-5,-3 22 1,3-22 0</inkml:trace>
  <inkml:trace contextRef="#ctx0" brushRef="#br0" timeOffset="193035.756">6219 11563 95,'0'0'39,"0"0"-3,17-6 1,1-3-32,12 1-5,5-1-33,-2-1-3,1-1 0,2-3-2</inkml:trace>
  <inkml:trace contextRef="#ctx0" brushRef="#br0" timeOffset="193582.56">6627 11453 71,'0'0'36,"0"0"0,10 29 2,-19-15-19,16 24-5,-12-9-6,8 10-4,-6-3 0,2-2-5,2 4-8,-3-20-28,4-1-2,-2-17 0,11 4-1</inkml:trace>
  <inkml:trace contextRef="#ctx0" brushRef="#br0" timeOffset="193982.952">6827 11514 67,'0'0'35,"0"0"0,8 21 1,-8-21-22,-1 29-3,-9-11-3,12 10-3,-7-3-2,5 1-1,-1 0-1,2-4-1,1-5 0,2-5-1,-4-12 2,12 10-1,-12-10 0,25-10 0,-10-2 0,4-4 2,0-4-2,1 0 1,-2-2-2,-2 0 3,-5 0-2,-5 3 1,-6 1 0,-5 4 0,-7 5 0,-5 1 0,-3 7-1,-2 4 1,2 4-2,-2 1-1,7 11-6,-12-9-29,19 7 0,8-17-1,-10 16 1</inkml:trace>
  <inkml:trace contextRef="#ctx0" brushRef="#br0" timeOffset="194869.392">7200 11504 77,'0'0'35,"0"0"0,0 0-6,-7-15-12,7 15-6,0 0-4,7 17-2,-8-6-2,2 6 0,-2 5-1,0 4-1,-1 4 1,-2 1-2,-2 2 1,1-2 0,-1-3-1,0-2 0,0-7 0,1-4 0,5-15-1,-8 14 0,8-14 0,0 0-1,-1-14 1,1-1-1,3-2 1,-2-5 1,1-3-1,2-2 1,1 1 0,1 0 0,-1 4 0,1 2 1,1 5-1,-7 15 0,19-8 1,-8 14 0,1 5-1,4 7 1,-2 1 0,7 4 0,0 0 0,-1 0 0,0-2 0,0-2 0,-2-5 0,-2-3 0,-4-6-1,-12-5 1,18 1-1,-18-1 1,12-15 0,-7 4-1,-2-6 1,-1-2 0,1-2-1,-3-2 1,0-1-1,-3 0-1,3 8-6,-10-8-31,9 9-1,-7-3-1,8 18 0</inkml:trace>
  <inkml:trace contextRef="#ctx0" brushRef="#br0" timeOffset="196164.192">7606 11287 74,'0'0'36,"0"0"0,0 0 1,-9 13-21,12 10-4,-14-6-6,6 5-4,-1 2-4,-5-12-17,8 9-17,3-21-1,-2 18 0,2-18 0</inkml:trace>
  <inkml:trace contextRef="#ctx0" brushRef="#br0" timeOffset="196330.5239">7665 11332 71,'10'17'36,"-11"-2"-1,1 6 0,1-3-42,3 7-21,-5-6-4,8-6-3</inkml:trace>
  <inkml:trace contextRef="#ctx0" brushRef="#br0" timeOffset="197253.816">6294 11546 33,'0'0'31,"0"0"0,0 0 2,-14 0-12,14 0-2,0 0-7,0 0-3,0 0-2,0 0-2,0 0-1,0 0 0,12 6-2,-1-6 0,2-2-1,5 0 0,0 0 0,2 1 0,-1 1-1,0-3-3,7 7-32,-11-4-1,0 4 0,-4-7-2</inkml:trace>
  <inkml:trace contextRef="#ctx0" brushRef="#br0" timeOffset="198406.188">4458 12155 73,'0'0'34,"-3"11"1,3-11-5,8 32-15,-14-15-5,13 14-3,-8-4-2,4 10 0,-4-7-2,1 0-1,-2-7-1,0-2 0,-1-8-1,3-13 0,0 0 0,-12 3 0,7-14-1,1-4 0,-1-4 0,2-3 0,1-5 1,2-2-1,3-2 1,2-2-1,3 1 0,4-1 1,3 3 0,0 5-1,2 5 2,1 9-1,-1 8 1,1 6-1,-3 6 1,-1 5 1,-3 2-1,-2 4 0,-6-1 0,-3-1 0,-5-1-1,-5-1 0,-1-1 0,-1-6-1,-2 2 1,1-6-2,2 0 1,11-5 0,-13 2 0,13-2 0,0 0 0,0 0 2,9 18-1,2-7 2,0 2-1,4 1 1,-2-1-1,1 2 0,0-2-2,-14-13-9,27 13-26,-14-12-2,4 0 1,-4-7-2</inkml:trace>
  <inkml:trace contextRef="#ctx0" brushRef="#br0" timeOffset="198740.8439">4824 12154 85,'0'0'36,"-2"29"1,-3-12 0,10 15-25,-14-9-3,10 8-3,-3-3-3,4 2 0,1-6-1,2-4 0,2-3 0,4-2-2,-11-15 0,23 15 1,-10-18-1,1 3 0,-1-5-1,3 4 0,0-4-1,-3-6-2,6 11-5,-19 0-30,14-7 1,-14 7-1,0 0 2</inkml:trace>
  <inkml:trace contextRef="#ctx0" brushRef="#br0" timeOffset="198949.008">4856 12313 84,'0'0'36,"0"0"0,12-13 0,6 18-26,-18-5-4,28-9-4,-9 12-8,-4-8-29,1 2-1,-3-2-1,-13 5 1</inkml:trace>
  <inkml:trace contextRef="#ctx0" brushRef="#br0" timeOffset="199152.192">4839 12199 73,'0'0'37,"0"0"0,9-11 0,-4-2-16,9 13-13,-14 0-5,22-15-5,2 15-28,-4-5-7,4 5 0,-1-4 0</inkml:trace>
  <inkml:trace contextRef="#ctx0" brushRef="#br0" timeOffset="199668.12">5284 12232 72,'0'0'33,"14"-9"1,-14 9 0,9-14-24,-14-2-2,5 16-4,5-24 0,-2 12-2,-6-2 0,3 14-1,-9-20 0,9 20-1,-18-10 0,6 11 0,-2 6 1,-2 6-1,0 6 0,-2 5 1,-1 7-1,3 3 1,1 2-1,2 0 1,4-3-1,2-2 1,5-8 0,3-5-1,5-6 0,-6-12 0,19 5 0,-7-14 0,1 0-1,-1-4 1,2 1-1,-3-1 0,0 1 1,-11 12 0,15-15 0,-15 15 1,11 1 1,-11-1 0,10 20 0,-3-7-1,-1 1 1,1 0-2,4 4-7,-11-18-29,21 17-1,-9-18-1,9-4 1</inkml:trace>
  <inkml:trace contextRef="#ctx0" brushRef="#br0" timeOffset="200026.68">5540 12149 85,'-2'20'38,"2"3"1,-6-3 0,11 16-25,-14-11-5,10 12-2,-3-7-4,2-1-1,1 0-6,-7-13-33,12 1-3,-6-17 0,15 10 1</inkml:trace>
  <inkml:trace contextRef="#ctx0" brushRef="#br0" timeOffset="200410.14">5694 12209 85,'5'12'36,"-7"1"0,4 7 1,-7-3-29,10 12 0,-6-9-2,7 6-3,-2-7 0,7-2 0,0-7-2,2-5-1,2-7 0,2-7 0,0-2 0,-1-7 0,-3-3 0,-2-2-1,-4-1 2,-2 0-1,-5-2 1,-3 3-1,-5 2 0,-1 7 0,-7 3 1,-3 7-1,-1 8 0,0 2 0,3 9-4,-4-13-17,13 15-17,-2-6-1,15 0 1,-5-11-2</inkml:trace>
  <inkml:trace contextRef="#ctx0" brushRef="#br0" timeOffset="200987.8199">5953 12182 66,'17'3'36,"-5"1"1,-12-4-1,20 26-16,-20-26-8,13 28-4,-10-10-3,3 7-1,-6-3-2,0 6 0,-5-2-1,-1-2 0,0-5-1,-2-3 1,2-5-1,6-11 0,0 0 0,-11-3 0,11-13-1,2-4 1,0-4 0,0-4 0,2-2 0,2-1-1,0 5 1,2 1-1,-2 6 1,1 3 0,-7 16 0,18-11 0,-7 16 1,0 6-1,0 4 1,5 4 0,1 3-1,4 2 1,0-2 0,-1 1 0,4-6 0,-2-4 0,0-4 0,-4-5-1,-2-7 1,-3 0-1,-13 3 0,19-21 1,-15 8-1,-2-2 1,-4-2-1,0-1 0,-3-2 0,0-3 0,-1 4-1,-1-7-5,14 15-22,-12-10-11,9 7-1,-3-3-1,-1 17 1</inkml:trace>
  <inkml:trace contextRef="#ctx0" brushRef="#br0" timeOffset="202511.7">6760 12202 16,'0'0'29,"11"-3"2,-11 3 1,0 0-9,0 0-4,-17 3-3,18 11-3,-15-10-4,12 13-1,-8-5-3,8 7 0,-4-2-3,6 3 1,0-5-2,5 0 0,-5-15 0,18 17-1,-5-15 0,3-2 1,0-6-1,0-2 0,-3-2 1,1-3-1,-3-2 0,-4-1 0,-4-1 0,-3 0 1,-3-1-1,-3 1 0,-3 2 0,-2 1 1,-1 6-1,-4 3 0,1 5 0,-5 5 0,4 4-1,0 2-1,7 11-7,-4-7-27,11 2-1,1-4 0,8-1 0</inkml:trace>
  <inkml:trace contextRef="#ctx0" brushRef="#br0" timeOffset="202768.668">7061 12163 76,'0'0'37,"11"7"-1,-6 8 1,-6-1-21,6 13-9,-10-2-1,4 7-3,-5 1 0,2-1-2,-2 0 0,0-8-4,7 5-12,-5-17-23,8-1 2,-4-11-3,0 0 2</inkml:trace>
  <inkml:trace contextRef="#ctx0" brushRef="#br0" timeOffset="203015.676">7053 12165 83,'13'-5'35,"7"5"1,0-7-2,9 9-27,-9-5-2,5 3-5,4 2-33,-12 1-2,-4 0 0,-13-3-1</inkml:trace>
  <inkml:trace contextRef="#ctx0" brushRef="#br0" timeOffset="203207.9039">7069 12294 94,'-11'14'37,"11"-14"2,6 11-2,19-2-27,-6-9-8,1-5-36,16 1-2,-1-5-3,3-6 0</inkml:trace>
  <inkml:trace contextRef="#ctx0" brushRef="#br0" timeOffset="203956.6408">4522 12785 77,'-14'6'35,"4"5"1,-6 0 0,13 14-23,-15-11-5,12 14-1,-5-2-2,10 5-2,-1-4 0,8 1 0,2-5-2,5-4 0,4-8 0,3-6-1,2-7 0,2-7 0,-2-6 0,-3-3 0,-4-4 0,-3-1 0,-5-1 0,-8 0 0,-8 3 1,-5 4-1,-7 5 0,-5 6 0,-2 4 0,0 4-1,4 6-2,2-9-9,18 13-26,4-12-1,17 9 0,8-15 0</inkml:trace>
  <inkml:trace contextRef="#ctx0" brushRef="#br0" timeOffset="204483.9014">4819 12818 66,'5'11'36,"-5"-11"1,1 16 0,-1-16-18,4 27-5,-9-9-7,7 12-1,-5 0-2,2 4-1,-4 0-2,1-3 0,-2-5 0,1-2-1,1-7-1,4-17 0,-5 13 0,5-13 0,0-13 0,0-4-1,3-4 1,-2-9-1,4-2 1,-1-6-1,3 1 1,0-1 0,4 4 0,0 4 0,4 3 1,0 11 1,-1 4 0,3 15 1,-3 1 0,0 9 0,-6 1 0,-2 8 0,-5 2 0,-3 2 0,-8 0-2,-4-1 1,0-2-1,-3-6 1,2-1-2,0-8-1,15-8-2,-17-4-12,17 4-21,6-18-2,5 7 0,-1-6 0</inkml:trace>
  <inkml:trace contextRef="#ctx0" brushRef="#br0" timeOffset="205039.1232">5106 12870 54,'0'0'33,"0"0"1,0 0-8,0 0-6,0 0-4,0 0-4,0 0-4,-9 14-1,12 4-2,-6-1 0,5 6-1,-4 0 0,4 5-1,-2 0-1,2-1-1,3-3 0,1-5-1,3-2 0,0-2 0,4-4 0,2-3 0,1-5 0,3-1 0,1-3 0,4-5-1,1 0-2,-3-14-7,10 9-28,-13-7-1,5 7 0,-13-6 0</inkml:trace>
  <inkml:trace contextRef="#ctx0" brushRef="#br0" timeOffset="205254.8206">5174 13018 90,'0'0'37,"0"0"0,0 0 0,15-3-29,-15 3-3,24-12-5,0 13-24,-9-10-12,5 3-1,-7-5-1,0 5 0</inkml:trace>
  <inkml:trace contextRef="#ctx0" brushRef="#br0" timeOffset="205917.891">5150 12870 79,'0'0'37,"0"0"1,-4-14-1,16 22-24,-2-20-4,16 11-4,-2-5-1,9 2-2,0 2-1,3-1-1,-1 3 0,-3 2 0,-5 1 0,-4 3 0,-4 3 0,-4 4 0,-2 0 1,-3 7-1,-3 1 0,-2 4 1,-2 2-1,-3-1 1,-4 1-1,0-4-1,0-2 1,-3-4 0,3-6 0,4-11 0,0 0-1,0 0 1,0 0-1,-4-12 1,5-5-1,2-5 0,1-4 0,3-5 0,1-1 0,1-2-1,3 1 1,1 3 0,3 3 1,0 7 0,-1 5 1,-1 10 1,-2 8 0,-1 9 0,-2 2 0,-4 3 0,-3 4-1,-2 3 0,-5-1 0,-1-2-2,-3-5 0,-2-4-1,-2-1 0,0-6 0,13-5 0,-21 1-1,21-1 2,-11-7-1,11 7 2,0 0 0,0 0 1,0 0 0,11 5 1,-2 5 0,-2 3-1,4 0 0,2 4-6,-13-17-23,26 18-9,-8-13-1,12 1 1</inkml:trace>
  <inkml:trace contextRef="#ctx0" brushRef="#br0" timeOffset="206611.9182">5846 12861 63,'0'0'34,"0"0"0,0 0 1,0 0-17,1 21-5,-7-6-6,6 13-1,-8-4-2,5 8 0,-6-4-2,2 1-1,0-6-1,-1-5-1,2-6-1,6-12 0,0 0 0,0 0 0,-7-20 0,9-1 0,4-3 1,0-7 0,3-3 1,1-2 0,2 1 0,3 0 0,-1 2 1,3 5 0,-2 4 1,2 11 0,-2 9 1,2 15 0,-6 8 1,0 14 0,-6 6 0,1 5 0,-6 5-1,0 0-1,-4-3-1,-1-7-2,3-5-3,-6-21-15,10 6-19,-2-19-2,0 0 0,0 0 0</inkml:trace>
  <inkml:trace contextRef="#ctx0" brushRef="#br0" timeOffset="206952.4408">5860 12975 80,'0'0'36,"14"-11"-1,-2 4-1,15 5-26,-4-9-3,7 0-5,9 3-4,-1-13-2,11 10-1,-10-10 0,6 7 2,-12-4 1,-1 3 3,-6 5 2,-10 1 4,2 15 3,-18-6 1,16 22 1,-19-8 0,9 17-1,-10-3-3,5 7 0,-7-2-2,2-2-1,-2-3-2,0-7-4,6 3-8,0-24-28,-5 16 0,5-16-1,0 0 1</inkml:trace>
  <inkml:trace contextRef="#ctx0" brushRef="#br0" timeOffset="207304.9466">6179 12824 67,'0'-11'38,"0"11"-1,21 0 1,-6-9-13,14 13-18,-9-6-1,11 6-3,-2-3-2,2-1-1,-3 1 0,-1-1 0,-4 0-1,-5 0 1,-2 3-1,-4-2 1,-12-1 0,15 5 0,-15-5 0,7 15 1,-6-1 0,0 3 1,-2 3 0,1 6 0,-2 3 0,-1-2-1,0-1 0,-1 1 0,2-4-2,-3-7-3,17 2-28,-12-18-6,0 0-1,16 1-1</inkml:trace>
  <inkml:trace contextRef="#ctx0" brushRef="#br0" timeOffset="207671.4328">6689 12867 91,'0'0'37,"-5"23"0,-2-10-1,4 10-29,-4-6-1,6 7-2,-2-3-1,6-1-1,3-5-1,4-4-1,3-6 0,3-6 0,2-6 0,2-6-1,-3-6 1,0-4-1,-5-4 1,-3 1 0,-6-1 0,-6 1 0,-5 4 1,-4 2-1,-5 7 1,-2 6-1,-1 7 0,-1 3-2,10 16-18,-1-11-17,8 2-1,4-10-1,11 15 1</inkml:trace>
  <inkml:trace contextRef="#ctx0" brushRef="#br0" timeOffset="208311.5354">7154 12791 57,'1'-10'35,"-1"10"1,0 0 0,-12 21-13,-4-18-8,15 19-6,-12-3-3,4 8-1,-6-1-2,6 5-1,-2-6 0,1-2 0,3-4-1,0-5-1,7-14 0,0 0 0,0 0-1,-2-11 1,3-5 0,2-2-1,-2-5 1,3-4 0,-1 2-1,2 1 1,1 2 0,0 2 0,2 5-1,-8 15 1,20-14 0,-7 18 0,0 7 0,3 5 1,0 3 0,2 4 0,0 4 0,-1-2 0,2-2 0,-2-2 0,-3-5-1,2-5 1,-3-4-1,-1-5 1,-12-2-1,14-3 0,-14 3 1,10-16-1,-9 4 1,1-3-1,-2 0 1,0-6-1,-2-3 0,1-2 0,1 2 0,0-2-1,3 5-2,-5-6-3,17 12-28,-17-3-5,8 5-2,-5-2 1</inkml:trace>
  <inkml:trace contextRef="#ctx0" brushRef="#br0" timeOffset="219122.379">3741 13656 82,'5'-12'35,"-5"12"1,0 0-1,0 0-21,-17-2-6,17 2-3,-16 17-2,5 2 0,-2 5-1,-1 7 0,-1 7 0,1 8-1,2 5 1,3 4-1,6-2 1,5-1-2,5-3 2,9-4-2,5-8 1,5-10-2,10 7-16,-3-23-20,6-2-2,-3-14 1,3-7-2</inkml:trace>
  <inkml:trace contextRef="#ctx0" brushRef="#br0" timeOffset="219677.6006">4029 13736 99,'-3'-11'35,"3"11"1,0 0-4,-2 18-22,1 3-4,7 13-1,0 2-2,4 8 0,-1 0-1,3 0 0,-1-5-1,0-5-1,0-8 1,-3-9-2,-8-17 1,19 6 1,-19-6-2,21-28 2,-13 4-1,3-7 1,-1-4-1,0-1 1,-3-2-1,-1 4 0,0-1-1,-3 1-1,9 18-25,-11-2-12,-1 18 1,0 0-1,16 2 0</inkml:trace>
  <inkml:trace contextRef="#ctx0" brushRef="#br0" timeOffset="232910.0492">4407 14051 40,'0'0'31,"0"0"4,0 0-1,0 0-9,0 0-7,0 0-5,0 0-4,0 0-3,0 0-2,0 0-2,0 0 0,-13 11-1,11 1-1,-1 3 1,0 2 0,0 4-1,2 2 1,1 1-1,1 1 1,2-3-1,0 1 1,2-3-1,3-1 1,0-3 0,4 0-1,2-6 1,2-1 0,0-3 0,-1 0-1,1-4-1,0-6-2,5 8-7,-11-15-27,8 7 0,-8-8 0,2 7-1</inkml:trace>
  <inkml:trace contextRef="#ctx0" brushRef="#br0" timeOffset="233169.6852">4463 14221 93,'0'0'36,"-6"-14"0,6 14-1,0 0-24,11 0-5,-11 0-3,17-1-1,-6-2-1,3-1-2,5 4-5,-19 0-30,26-9 0,-26 9-1,21-15-1</inkml:trace>
  <inkml:trace contextRef="#ctx0" brushRef="#br0" timeOffset="233374.3982">4443 14096 96,'-12'-1'37,"12"1"0,0 0 0,0 0-30,11-5-2,5 3-4,5 3-8,-1-8-28,11 4-2,-3-4 1,6 5-1</inkml:trace>
  <inkml:trace contextRef="#ctx0" brushRef="#br0" timeOffset="233703.9362">4837 14125 66,'0'0'34,"0"0"1,0 0-1,-4-20-8,4 20-18,0 0-4,-14 2-2,14-2 0,-15 10-1,15-10 1,-18 18-1,7-4 2,3 3 0,-3 0-1,5 3 2,-1 1-1,7 3 0,2-3-1,5-1 0,4-3 0,1-1-2,6 0-4,-7-15-29,10 5-6,-4-12 1,6 1-1</inkml:trace>
  <inkml:trace contextRef="#ctx0" brushRef="#br0" timeOffset="234303.0962">5258 13816 85,'0'0'35,"0"0"0,-1-11 1,-7 0-22,8 11-6,0 0-4,0 0-2,-15 6-1,15-6 0,-18 16-1,6-6 0,-3 2 0,-1 2 1,-1 0-1,1 0 1,0 0-1,0-1 0,2-2 1,2 1 0,12-12 1,-19 22-2,19-22 2,-6 22 0,6-22 1,10 22 0,0-12 0,5 3-1,3-1 1,2-3-1,0 1-1,-1-3-4,8 13-21,-13-18-14,2 8-2,-16-10 0,15 9-2</inkml:trace>
  <inkml:trace contextRef="#ctx0" brushRef="#br0" timeOffset="236675.7698">5527 13801 70,'0'0'34,"-9"-11"0,9 11 1,0 0-20,0 0-2,0 0-5,5 28-2,0-8-1,6 10-2,-2 3 0,3 7 0,-1-1 0,1 1-2,-1-6 0,-1-6-1,0-9 1,-10-19 0,20 6-1,-7-18 1,-1-9-2,0-5 2,1-6-1,1 2 0,-3-3 0,0 3 0,-1 3-3,-4-1-2,10 18-13,-9-11-19,4 11 0,-5-4-2,5 12 2</inkml:trace>
  <inkml:trace contextRef="#ctx0" brushRef="#br0" timeOffset="237217.011">5929 13931 69,'-2'-18'35,"2"18"0,0 0 0,0 0-17,0 0-5,0 0-4,0 0-4,-9 23-3,4-10 0,2 7-1,-2 1 1,2 0-1,0 1 0,2 0 0,0 0 0,3-4 0,3-1 0,3-2 0,0-4 0,4 0 0,2-3-1,4-3 2,-1-1-2,1-2 1,-1-2-1,1-1 0,-3-2-2,-2-2-3,5 13-11,-18-8-22,18-8 0,-18 8 1,0 0-1</inkml:trace>
  <inkml:trace contextRef="#ctx0" brushRef="#br0" timeOffset="237480.6414">5962 14065 80,'0'0'35,"0"0"2,0 0-1,7-16-18,8 20-6,-15-4-6,21-8-2,-7 6-1,2-1-2,-3 3-2,-1-2-5,12 6-30,-24-4-1,15 1 0,-15-1 0</inkml:trace>
  <inkml:trace contextRef="#ctx0" brushRef="#br0" timeOffset="237734.2858">5951 13909 76,'0'0'37,"0"0"2,-3-12-2,3 12-10,0 0-16,25 9-4,-12-9-4,5 1-2,4 3-2,0-15-12,9 9-24,-4-5-2,4 2 1,-4-6-2</inkml:trace>
  <inkml:trace contextRef="#ctx0" brushRef="#br0" timeOffset="238477.2442">6286 14013 70,'-2'13'33,"-1"-2"1,5 5 0,-2-16-19,6 30-6,-9-19-3,9 7-1,-4-6-2,1 2 0,-3-14-2,4 14 1,-4-14-1,0 0 0,0 0 0,1-11 0,-1 11-1,-2-20 1,0 3-1,1-2 0,0-4-1,1-1 1,2-4-1,2 0 1,3-2-1,3 1 1,1 2-1,3 3 1,0 6 1,3 4-1,0 4 1,2 6 0,-3 2 0,-2 7 0,-2 0 1,-1 5-1,-3 1 0,-5 2-1,-4 2 0,-4 3 0,-3-1 0,-3 0-1,-1 2 0,-3-5 0,2-3 1,0-2-2,2-3 2,11-6 0,0 0-1,0 0 1,-3-12-1,3 12 1,20-12 0,-5 7 0,2 2-1,0 5 0,2 3 2,-4 1 0,-1 4 0,-3-1 0,-5 3 0,-2 1 1,-7 0-1,-3 0 1,-6-1 0,-3 3-1,-4 0 1,-2-2-1,-1-1 0,0 0 0,1-3-1,2-6-2,8 8-12,-5-16-23,16 5-1,-15-10 0,15 10-2</inkml:trace>
  <inkml:trace contextRef="#ctx0" brushRef="#br0" timeOffset="240986.726">3635 14863 60,'0'0'33,"0"0"3,-1-10-2,-6-3-18,21 19-4,-14-6-3,19 2-2,-5-1-3,8 5 0,0-1-2,6 3 1,-1-2-2,1 2 0,0-1-3,-7-11-10,5 10-25,-7-8 0,2 2-1,-6-9 1</inkml:trace>
  <inkml:trace contextRef="#ctx0" brushRef="#br0" timeOffset="241366.194">3971 14749 74,'0'0'34,"0"0"-1,0 0 2,0 0-23,0 0-3,0 0-5,0 0 0,13 10-2,-13-10 1,15 9 0,-4-3-2,-11-6 2,19 15-2,-19-15 2,20 25-2,-13-12 1,1 3-1,-5 1 1,0 2-1,-5 1 1,-1 0-1,-3 0 0,-3 0 0,-2 0-1,0-2 0,0-2-1,0-7-2,6 7-4,-8-11-31,13-5-1,0 0 1,0 0-1</inkml:trace>
  <inkml:trace contextRef="#ctx0" brushRef="#br0" timeOffset="241973.3428">4271 14721 71,'0'0'33,"0"0"3,0 0-2,7 14-18,-7-14-4,13 27-5,-6-7-1,8 9-2,-4 0 0,4 8-1,-2-9 0,0 3-2,-2-4 0,-1-2 0,-3-5-1,0-6 0,-7-14 0,13 14 0,-13-14 0,8-11 0,-3-5 0,0-5 0,2-4 1,1-4-1,-1-5 0,4 1 0,0 0 0,0 3-1,0 11-4,-5-12-13,9 22-20,-15 9 1,20-8-2,-20 8 1</inkml:trace>
  <inkml:trace contextRef="#ctx0" brushRef="#br0" timeOffset="242664.374">4647 15010 73,'2'15'34,"2"-1"1,-1-3-1,10 14-22,-15-13-2,11 15-4,-7-10-2,5 2 0,-6-5-2,3 0 0,-4-14-2,0 12 0,0-12 0,0 0-1,-6-11 1,2 0-1,2-3 1,-1-5-1,1-4 1,0-5-1,5 0 1,1-3-1,3 1 1,3 0 0,2 3 0,1 3 0,3 7 0,-1 7 1,-1 3 0,0 7 0,-14 0 1,16 13-1,-16-13 0,5 24 0,-10-7 0,-1-1 0,-3-1-1,-1-1 1,-1-2-2,11-12 1,-18 16-1,18-16 1,0 0-1,0 0 0,0 0 1,0 0-1,0 0 1,20-9 0,-7 9 0,0 4 0,0-1 1,-1 7 0,-12-10 0,18 21 0,-14-8 0,-3 2 0,-5 1 0,-2-1 1,-4 0-2,-2 1 2,-4-3-2,2 2 1,-2-6-1,2 1 0,3-4-3,0-14-6,11 8-28,4-17-1,7 4 0,-1-10 0</inkml:trace>
  <inkml:trace contextRef="#ctx0" brushRef="#br0" timeOffset="243098.765">5084 14963 75,'0'0'35,"6"-15"0,-6 15-1,-8-14-20,8 14-4,0 0-4,0 0-2,-4-12-2,4 12 0,0 0 0,-14 2-1,14-2 0,-17 9 0,17-9 0,-19 17-1,5-6 1,2 3 0,-1 3 1,3 4 0,0 2 1,7 1-1,-2 0 1,8 1-2,3-6 1,5 1 0,4-7-1,2-5-1,4-2-2,-4-13-7,15 5-30,-15-10 0,6 6-1,-8-11 0</inkml:trace>
  <inkml:trace contextRef="#ctx0" brushRef="#br0" timeOffset="246866.4828">5551 14815 46,'0'0'31,"0"0"2,0 0-1,4-13-11,-4 13-5,0 0-6,0 0-4,0 0-2,0 0 0,0 0-2,-11 4 0,11-4-1,-18 0 1,4 2-1,0 0-1,-5 4 1,0 0-1,-3 4 0,1 0 1,-1-1-2,4 3 1,1-2 0,2-1 0,4-1 0,11-8 0,-11 10 0,11-10 0,0 0 1,15 12-1,-4-8 1,5 2 1,1-1 0,4 3 1,-4 1 0,3 0-1,-3 1 1,2 2-1,-5-2-1,0-2-1,2 2-4,-16-10-11,28 0-22,-15-4-1,9 2-1,-5-9 2</inkml:trace>
  <inkml:trace contextRef="#ctx0" brushRef="#br0" timeOffset="247398.7366">5914 14785 63,'4'-11'33,"-4"11"1,0 0 1,-16-14-19,16 14-4,0 0-6,-6 14-2,6-14-1,-11 15-1,5-2 0,1 6-1,-3 0 1,5 4-1,0 2 1,4 1-1,3-1 1,5-1-1,3-5 0,4 1 0,1-8 0,5-5-1,1-7 1,3-6-1,-2-6 1,0-6-1,1-5 0,-2-5 1,-3-1-1,-5-2 1,-2-1-1,-8 2 1,-7 1 0,-5 4 0,-8 3-1,-5 6 0,-8 7 0,-4 11-1,-1 8 1,-3 4-4,13 18-23,-7-9-11,10 8 0,-1-3 0,8 5-1</inkml:trace>
  <inkml:trace contextRef="#ctx0" brushRef="#br0" timeOffset="248305.4654">3867 15576 65,'4'-12'36,"-4"12"0,0 0 1,8 19-21,-19-15-4,14 18-4,-11-5-3,6 9-1,-5 1 0,2 6-2,-1-1 0,0 0-2,2-3-3,-1-9-3,15 7-28,-10-27-4,6 13-1,-6-13 1</inkml:trace>
  <inkml:trace contextRef="#ctx0" brushRef="#br0" timeOffset="248652.9782">3996 15777 55,'0'0'36,"0"0"0,0 0 2,7 21-17,-7-21-6,0 0-6,0 0-5,-7 12-4,15 0-35,-8-12-1,0 0-2,0 0 0</inkml:trace>
  <inkml:trace contextRef="#ctx0" brushRef="#br0" timeOffset="249130.309">4164 15669 60,'0'0'34,"0"0"1,13 16 0,-13-16-21,13 12-5,-13-12-2,15 11-2,-15-11-3,25 5 1,-13-5-2,1-2 0,-1-6 0,-1 0-1,-11 8 0,17-22 0,-10 10 0,-4 0 0,-2 1 0,-1 11-1,-6-18 1,6 18 0,-14-9 0,14 9 0,-21 1 0,10 4-1,-1 1 2,1 5-1,0 3 0,2 4 1,1 5 0,4 6 1,2 1-1,2 6 0,3-4 0,5-1 0,1-3 0,5-7-1,4-2-3,-4-27-11,9 12-23,-4-15 1,6 4-2,-5-10 1</inkml:trace>
  <inkml:trace contextRef="#ctx0" brushRef="#br0" timeOffset="249316.0486">4491 15819 104,'-9'24'38,"9"-24"-2,-7 11-3,7-11-66,0 0-3,12-2-2,-12-11 0</inkml:trace>
  <inkml:trace contextRef="#ctx0" brushRef="#br0" timeOffset="249565.6986">3994 15349 94,'0'0'36,"0"0"0,-10 15-2,10-15-45,-3 12-21,3-1-4,0 1 0,0-12-2</inkml:trace>
  <inkml:trace contextRef="#ctx0" brushRef="#br0" timeOffset="250967.733">5031 15659 45,'0'0'30,"0"0"2,-2-13 0,-5 1-16,7 12-5,-16-1-4,16 1-1,-21-1-3,10 4 0,-4-1 0,4 5 0,-2-3 0,4 7 0,-3-4 0,6 7 0,0 1 0,5 4-1,0 0 0,4 0-1,2-1 0,4-1-3,7 10-13,-4-20-20,4 0-2,-3-9 1,3-5-1</inkml:trace>
  <inkml:trace contextRef="#ctx0" brushRef="#br0" timeOffset="251291.2794">5110 15771 57,'8'16'32,"-8"-16"-2,18 17 2,-2-7-23,-16-10 0,26-7-4,-13-6-1,2 4-1,-3-8-1,0 2 1,-3-3-1,-2 5 0,-5-4 0,0 6 0,-6-3 0,4 14 0,-11-19 0,11 19-1,-22-9 1,9 9-1,-2 4-1,-1 1 1,1 5-1,1 3 0,4 4-2,10-17-8,-6 27-25,10-11 0,6 0-1,3-5 0</inkml:trace>
  <inkml:trace contextRef="#ctx0" brushRef="#br0" timeOffset="251574.8816">5479 15441 86,'0'0'35,"11"11"2,-12 5-1,6 18-29,-9-4 1,8 18-2,-6-1-1,3 6-3,-1-3 0,1-9-3,4-1-4,-5-27-8,12 2-24,-12-15 0,22-19-1,-11-9 1</inkml:trace>
  <inkml:trace contextRef="#ctx0" brushRef="#br0" timeOffset="251786.585">5649 15452 74,'0'17'36,"4"10"2,-7 2-1,5 20-12,-9-11-18,7 11-2,-4-2-4,0-9-5,11-3-32,-10-11-1,7-3-1,-4-21 1</inkml:trace>
  <inkml:trace contextRef="#ctx0" brushRef="#br0" timeOffset="252110.1314">5703 15737 54,'0'0'35,"0"0"-2,14 8 1,-14-8-11,15-6-15,3 3-3,-7-8-3,3 2-1,-2-5-2,-1 0 1,-2 0 0,-3 1 0,-5 2 0,-1 11 0,-5-15 1,5 15 0,-16-1 1,16 1 0,-22 17 2,14 1-1,-5 1 1,6 7 0,-3-3 0,9 7-1,1-5-1,5-1-4,11 9-17,-4-26-18,8 4-1,-2-19 0,8 1-1</inkml:trace>
  <inkml:trace contextRef="#ctx0" brushRef="#br0" timeOffset="252393.7338">6060 15649 47,'3'-12'32,"-3"12"-1,0 0 2,0 0-15,-31 3-4,26 13-4,-14-10-3,10 15 1,-6-9-2,7 9 1,-3-4-2,10 8 0,0-6-1,6 1 0,2-4-2,6-7-2,8 4-7,-6-17-30,17-1-2,-6-19 0,12-2-2</inkml:trace>
  <inkml:trace contextRef="#ctx0" brushRef="#br0" timeOffset="252814.1444">6385 15355 76,'0'0'35,"3"-12"1,-3 12 1,0 0-20,1 33-5,-7-11-4,7 13-4,-6 4 0,1 10-1,-3 4-1,0 2-1,-2 1-2,-2-4-2,6 2-8,-7-21-26,12-2-2,-6-17 1,8-1-2</inkml:trace>
  <inkml:trace contextRef="#ctx0" brushRef="#br0" timeOffset="253256.5242">6220 15671 72,'-6'-12'33,"6"12"1,17-9-1,-17 9-23,39 0-2,-18-1-2,11 8-3,-4 0 0,5 7 0,-7-1 0,-1 3 0,-7-3-1,1 2 1,-6-3-1,1-1-1,-2-6 0,0 0 0,0-5-1,0-2 0,1-1-1,-2-3 1,-11 6-1,18-15 0,-18 15 1,8-19 0,-6 8 0,-1-3 0,-4-1 0,2 0 0,-4 3 0,0 1 0,-6 5 1,1 3-1,-4 7 1,-1 3-1,0 6 1,0 1-1,1 7-1,0-14-14,10 11-22,4-18 1,3 17-2,-3-17 0</inkml:trace>
  <inkml:trace contextRef="#ctx0" brushRef="#br0" timeOffset="253564.093">6744 15642 75,'0'0'36,"13"26"-2,-11-11 2,1 14-25,-9-11-4,6 5-3,-7-3-1,1-1-1,-3-3 0,3 1-1,6-17 1,-15 18 0,15-18 0,0 0 0,-11-6 1,11 6-1,8-19 0,-1 4-1,3-2 1,3 0-1,2 5-1,2-1-3,7 15-11,-2-15-23,5 9-2,-6-7 1,8 4-2</inkml:trace>
  <inkml:trace contextRef="#ctx0" brushRef="#br0" timeOffset="254323.029">3789 16371 49,'11'2'36,"-11"-2"-2,8 16 2,-8-16-15,18 28-8,-17-17-2,11 16-6,-8-5-1,2 4-1,-7 0 0,-2 2 0,-4 2-1,-4-2 0,-4-5-1,-1-6 0,-2-1-1,0-6 1,-2-2-1,1-7 0,1-1-1,-1-17-8,9 4-30,-6-14 2,10-3-3,-1-9 0</inkml:trace>
  <inkml:trace contextRef="#ctx0" brushRef="#br0" timeOffset="254615.6188">3721 16211 94,'2'11'30,"-2"-11"-29,2-11-11,-2 11-23,24-7 0</inkml:trace>
  <inkml:trace contextRef="#ctx0" brushRef="#br0" timeOffset="254822.3289">4018 16313 89,'-2'19'36,"4"9"-1,-5-17 1,6 13-32,-1-7 0,2 3-2,1-6 0,4-2-1,-9-12 0,21 8 0,-7-12-2,0-6 0,0-5 0,0-5 1,-1 2-2,-2 0 3,-2 4-3,-2 2 3,-7 12-1,0 0 1,11 11 2,-5 5-1,-5 2 2,6 4-2,-1-1 0,1 1-2,3-3-2,-10-19-30,18 13-7,-18-13 0,28-12 0</inkml:trace>
  <inkml:trace contextRef="#ctx0" brushRef="#br0" timeOffset="255129.8978">4342 16338 90,'0'0'37,"5"20"3,-5-20-2,-3 28-30,-3-15-1,5 8-3,-3-3 0,3 0-4,0-3 1,1-15-2,0 0-1,11 2 2,-11-2-2,19-24 2,-6 9-2,-1 2 3,-1 1-2,1 6 2,-12 6 0,17 4-1,-17-4 2,11 20-3,-4-8 0,-7-12-15,13 17-21,-13-17-3,24 5 1,-11-15 0</inkml:trace>
  <inkml:trace contextRef="#ctx0" brushRef="#br0" timeOffset="255589.2538">4742 16387 26,'0'0'32,"11"-5"0,-11 5 2,4-22-11,-4 22-5,0 0-5,1-11-5,-1 11-2,-11-11-2,11 11-1,-17 1-1,5 4 1,12-5-1,-22 22 0,12-4 0,-1-3 1,6 4-1,2 2 2,6 1-2,2-4 2,7 3-3,3-8 1,3-4-2,7-3-6,-11-16-31,14-1-2,-4-14 0,4-1 0</inkml:trace>
  <inkml:trace contextRef="#ctx0" brushRef="#br0" timeOffset="255804.9513">4979 16110 95,'-10'18'38,"9"10"2,-6-4-1,7 19-31,-9-5-1,7 11-3,-4-3-1,1 4-4,2 0-1,-5-26-20,9 8-16,-5-19-1,8-2-1,-4-11 2</inkml:trace>
  <inkml:trace contextRef="#ctx0" brushRef="#br0" timeOffset="256076.5706">4891 16377 79,'0'0'37,"4"-16"-1,-4 16 1,0 0-25,25-8-4,-11 2-2,4 8-3,0-3-1,3 3 0,-1 2-1,0-2 0,-1 6 0,-5 4 0,-3 1 2,-2 4-2,-4 4 1,-3 2-2,-3 1 1,-1-1-2,2-1-4,0-22-23,-5 15-12,5-15 2,0 0-2,8-32 0</inkml:trace>
  <inkml:trace contextRef="#ctx0" brushRef="#br0" timeOffset="256315.236">5086 16267 99,'0'0'38,"-11"-6"-3,11 6-2,0 0-64,11-5-4,-11 5-1,14-1-2</inkml:trace>
  <inkml:trace contextRef="#ctx0" brushRef="#br0" timeOffset="256722.6648">5268 16443 54,'0'0'33,"0"0"1,0 0 0,-7 17-20,7-17-4,0 0-4,-17 15 0,19 1-2,-2-16 1,4 20-2,-4-20 1,13 19-1,-13-19-1,25 9 0,-9-13-1,2-1 0,0-6-1,-1-6 0,0-5-1,-1-2 1,-3-1 0,-6-3 0,-3 2 0,-7 5 0,-4 3 1,-5 5-1,-3 6 1,-5 7 0,-3 5 0,-2 11-1,-2 5 2,1 2 0,3 10-2,3-4-3,18 9-32,-7-13-2,17 4-1,3-18 1</inkml:trace>
  <inkml:trace contextRef="#ctx0" brushRef="#br0" timeOffset="257171.0362">5558 16363 57,'0'0'35,"0"0"0,13 2 2,-13-2-15,7 25-11,-12-11-2,5 14-4,-7-5 0,3 0-3,-4 0 1,2-1-3,2-10 0,4-12 0,0 0-1,7-16 1,7-6-2,1 2 2,0-3-1,1 2 1,-1 6 1,-3 9 0,-12 6 2,16 17-1,-15 3 0,2 4 0,-1-1-2,-1-3-4,16-1-33,-9-8 0,11-6-3,1-16 1</inkml:trace>
  <inkml:trace contextRef="#ctx0" brushRef="#br0" timeOffset="257586.4538">5998 16343 73,'1'-14'37,"-1"14"1,0 0 0,6 31-17,-6-31-10,-6 35-5,4-12-2,1 5-2,0-2-2,-1-8-4,12 10-23,-10-28-11,0 0-1,12-4-1,0-8 0</inkml:trace>
  <inkml:trace contextRef="#ctx0" brushRef="#br0" timeOffset="257902.0114">6029 16244 91,'0'0'35,"-13"-3"-3,13 3-12,2-11-50,-2 11-3,18-6-2,-6 1-1</inkml:trace>
  <inkml:trace contextRef="#ctx0" brushRef="#br0" timeOffset="258110.7188">6391 16199 67,'0'0'32,"0"0"0,0 0 0,-21-14-22,21 14-4,-25 17-1,13-2-2,-7-4 1,7 6-1,-1-5 0,7 5-1,1-4 1,7 3-1,-2-16 1,9 24 0,-3-13-1,2 6 1,-4-2 0,0 2-1,-4-5 0,-2 1 0,-2-1-1,4-12-1,-18 16 1,5-13-2,-2 3-1,-7-12-8,11 11-28,-11-12 0,11 5-2,-4-6 1</inkml:trace>
  <inkml:trace contextRef="#ctx0" brushRef="#br0" timeOffset="258819.7248">4044 16977 66,'2'-23'34,"-4"9"1,1 2-1,-10-6-24,10 7-2,-13-5-3,14 16-2,-27-14-1,10 11 0,-5 3-1,0 6 0,-2 2 1,2 10-1,-3 5 2,5 7 0,-1 9 0,6 8 0,1 8-1,5 6 1,2 1-2,3-3 1,7-1-5,-3-9-4,18-8-29,-14-12-4,7-19 2,-11-10-1</inkml:trace>
  <inkml:trace contextRef="#ctx0" brushRef="#br0" timeOffset="259228.1522">3636 17283 57,'0'0'31,"0"0"2,25-14-1,0 11-22,0-8-1,15 7-2,-8 0 0,6 7-2,-10 1 0,3 0 0,-10 4-1,0 5 0,-8-1-1,2 6-1,-4-6-1,2 1 0,1-4 0,1 0 0,0-6-1,2-5 0,1-8 0,-3-5 0,0-2 1,-1-3-1,-5 0 1,-3-2 0,-3 2-1,-3 3 1,-6 1 0,-3 4-1,-3 5 1,-3 0 0,-1 4-1,1 11 0,-1 3 0,1 2-1,4 12-2,-2-2-10,11 14-24,-4 3-2,10-6 2,-4-7-2</inkml:trace>
  <inkml:trace contextRef="#ctx0" brushRef="#br0" timeOffset="259615.609">4216 17244 59,'0'0'36,"0"0"-1,11-1 2,-11 1-17,21 17-9,-17 0-3,9 8-2,-6 2-1,2 3-1,-4-2-2,-2-5-1,-1-2 0,-2-8 0,0-13-1,0 0 0,1-14 0,1-5-1,2 0 2,1-5-1,3-3 0,3 1-1,4 7-2,-2-8-10,11 12-24,-5-4 0,8 6-1,-4 1-1</inkml:trace>
  <inkml:trace contextRef="#ctx0" brushRef="#br0" timeOffset="260091.9412">4603 17245 41,'-13'1'32,"13"-1"3,0 0-2,2 22-8,-2-22-9,3 24-5,-6-8-3,13 4-2,-8-2-2,7 2-1,-2-7 0,-7-13-1,21 1-1,-10-9-1,1-5 1,-1 0-1,1-5 1,-2 1-1,-1 3 0,-9 14 0,18-6 1,-18 6-1,17 17 1,-8-4 0,0 0-1,2-1 1,1-5 0,-1-6 0,0-4 0,-11 3 0,19-28 0,-13 6 0,1 4-2,-3-7-3,8 14-23,-11-8-12,8 3 1,-8 2-1,-1 14 0</inkml:trace>
  <inkml:trace contextRef="#ctx0" brushRef="#br0" timeOffset="260569.272">5066 17360 76,'-8'-13'34,"8"13"1,-5-17-1,12 5-24,-12-2-3,6 2-2,-2-2-2,1-1-1,-3 4 1,1-1-2,2 12 0,-9-18 0,9 18-1,-17-2 0,4 10 1,-1 5-1,0 6 0,0 2 0,2 2 1,3 4-1,3-4 0,6-1 0,8-7-1,3-7 1,5-8 0,2-5 1,1-4 0,2-4 1,-3 3 0,1-3 1,-7 7-1,0 6 0,-12 0 0,15 6-4,-15-6-8,12 9-27,-1-7 0,-11-2-2,18-22 1</inkml:trace>
  <inkml:trace contextRef="#ctx0" brushRef="#br0" timeOffset="260824.9136">5215 17264 85,'7'24'36,"-8"-10"0,6 4 0,-19-3-28,17 7-3,-8 2-1,2 0-3,-2-1 0,0-4-1,5-19 0,-7 10 0,7-10 0,0-15 1,3-4-1,3 0 1,1-5-1,3-2-1,7 10-12,-4-10-22,8 4 0,-3-2-3,7 2 1</inkml:trace>
  <inkml:trace contextRef="#ctx0" brushRef="#br0" timeOffset="261348.18">5528 17318 65,'-2'-15'34,"-1"2"-1,3 13 1,-8-28-19,14 16-6,-10 1-2,4 11-2,0 0-1,0 0-2,0 0 0,-13 5 0,13-5-2,-21 22 1,9-5 0,-2 1-1,2 5 1,4 6 0,0-1-1,5 0 1,3-3-1,6-2 1,1-10-2,7-13 1,1-15 0,4-10-1,1-14 1,2-10-1,-1-5 0,0-10 0,-3 4 1,-4 5-1,-3 3 2,-3 8-1,-4 8 1,-3 15 1,-1 21 0,0 0 1,-16 23 0,8 22 1,-5 9-1,3 10 0,0 10-1,5-9-2,7 3-10,-4-19-28,17-15 0,-1-29-3,15-4 1</inkml:trace>
  <inkml:trace contextRef="#ctx0" brushRef="#br0" timeOffset="261944.3442">5969 16939 72,'5'-12'35,"-5"12"0,-1 13 1,7 13-19,-15-9-7,13 18-4,-7 3-2,3 5 0,-2 10-2,-1 4 0,-3-6-1,1-7-1,1-7-1,-1-12 0,5-25-1,0 0 0,0 0 0,20-37 0,-1 6 1,0-3-1,3 4 0,1 6 2,-1 7 1,2 10 1,-7 8 0,-1 6 1,-16-7-1,15 26 1,-17-11-1,-4 5 0,-5 0 0,-6 1-1,-4-2-1,-1 1 1,-1-7-2,1 1 1,6-4-2,3-12-5,13 2-29,8-25-2,10 1 0,1-8-1</inkml:trace>
  <inkml:trace contextRef="#ctx0" brushRef="#br0" timeOffset="262228.9452">6306 17137 87,'0'0'37,"0"0"1,0 0 0,12 27-24,-17-8-5,8 9-3,-6 4-2,3 5-1,-2 1-2,0-4-2,6 0-8,-11-20-30,7-14 1,14-7-2,1-10 1</inkml:trace>
  <inkml:trace contextRef="#ctx0" brushRef="#br0" timeOffset="262371.745">6357 16985 107,'-20'-8'37,"20"8"-3,0 0-33,-3-11-33,3 11-4,16-7-1</inkml:trace>
  <inkml:trace contextRef="#ctx0" brushRef="#br0" timeOffset="262867.0506">6612 17247 65,'0'0'35,"0"0"-2,-6 15 2,-4-26-19,10 11-7,3-11-4,-3 11-1,2-12-3,-1-1 0,2-1 0,-2-1-1,0 0 0,-2 2 0,0-1 1,-3 2-3,4 12 2,-12 0 0,1 10 1,-1 7 0,-2 8-1,2 6 1,1 1 0,1-4 1,5 1-1,7-2 1,4-7-1,-6-20-1,24 4 0,-7-6 1,0-5 1,2-2 0,-3 1 0,-2-1 1,-3 7 0,0 10 0,-5 6-1,0-1 1,0 2-3,-2 2-3,14 0-23,-18-17-13,25-3 0,-12-20-2,8-6 2</inkml:trace>
  <inkml:trace contextRef="#ctx0" brushRef="#br0" timeOffset="263302.4402">6954 17033 82,'0'0'34,"2"13"1,-2-13 0,-11 10-26,-6-8-3,9 13-1,-9-1-2,4-3 0,1 5-1,4-2 0,8-14 0,-4 20 0,4-20-1,12 12 1,-1-5-1,4 5 0,-3 1 0,0 4 1,-3 1-1,-4 5 0,-5 0-1,-3 0 1,-5 0-1,-3-1 0,-2-9 0,0-2-1,2-7-2,0-13-3,11 9-11,4-19-21,8-5 1,-1-8-2,11 5 1</inkml:trace>
  <inkml:trace contextRef="#ctx0" brushRef="#br0" timeOffset="263644.96">7078 17115 65,'14'16'35,"-6"-5"0,-8-11 0,14 18-15,-14-18-12,12 0-3,-12 0-2,13-4-2,-13 4 0,0 0 0,14-18-1,-12 7 0,-2-1 0,0 1 0,0 11 0,-7-19-1,7 19 1,-12-12 0,12 12 0,-20 2 1,8 9 0,0 2 1,-2 6 0,5 5 1,-1 1 0,6 4 0,3-2 0,7-5-1,4-5-1,3-1-2,8-5-5,-21-11-32,33-4 0,-16-12-2,4 2 2</inkml:trace>
  <inkml:trace contextRef="#ctx0" brushRef="#br0" timeOffset="264217.1576">7366 17144 84,'0'0'36,"0"0"-2,0 0 1,-12-2-28,12 2-3,0 0-2,-2-11-1,2 11 1,-5-11-3,5 11 2,-11-4-1,11 4 0,-17 0 0,6 4 1,-1 2-1,-1 3 0,0 0 1,2 6 0,1 4 0,-1 3 1,5 0 0,1 5 0,5-2 0,2-4 0,6-4 0,-8-17-1,27 5-1,-8-18 1,3-7-1,0-13-1,0-3 1,-1-6 0,-3 0 0,-1-1 0,-4 3 0,-4 9 0,-2 5 0,-3 3 0,0 9 0,-3 3 1,-1 11-1,0 0 2,-1 23-1,-3 0 1,0 10 0,-5 7 0,2 5 0,-2 2-1,3-1-1,5-2-6,-9-16-32,20-9-1,-10-19-2,28-7 2</inkml:trace>
  <inkml:trace contextRef="#ctx0" brushRef="#br0" timeOffset="264599.6216">7521 16722 72,'0'0'37,"11"14"2,9 11-1,-11-12-20,23 28-4,-13 2-5,4 25-1,-8 9-3,-8 18 0,-14 10-4,-15 3 1,-11 3-2,-14-12-11,7 7-29,-12-26 0,5-22-1,0-32-2</inkml:trace>
  <inkml:trace contextRef="#ctx0" brushRef="#br0" timeOffset="277460.591">10215 14073 58,'0'0'32,"0"0"1,0 0-1,0 0-14,0 0-4,0 0-4,0 0-4,0 0-1,0 0-2,-13-17-1,10 6 1,-1-4-2,0-6 1,-1-5-1,1-3 0,-1-6-1,2-1 1,-1-6-1,0-4-1,2-3 2,1-4-2,1 1 1,2 0-1,1 5 1,2 2 0,1 9 0,0 9-1,1 3 1,2 12 0,-9 12 0,20-3 0,-6 10 0,-1 5 0,3 4 0,0 5 0,-1 2 0,-2 3 1,-3 2-1,-2 1 0,-4-2 0,-3-1 1,-2-7-2,-1-2 1,-2-4 0,4-13-1,-9 11 1,9-11-1,0 0 0,-8-14 0,8 14 1,1-22-1,-1 22 0,7-21 0,-7 21 1,15-17 0,-15 17 0,18 1 0,-18-1 0,17 22 0,-9-2 1,-2 0-1,-3 3 1,0 2 0,-4-1-1,-2 0 1,-4-4 0,1-1 0,-4-4 0,-1-2 0,-1-3-1,0-3 1,-2-3 0,2-3-2,12-1-1,-22-7-4,22 7-29,0 0-2,-1-14 2,1 14-2</inkml:trace>
  <inkml:trace contextRef="#ctx0" brushRef="#br0" timeOffset="278435.2246">10652 13847 78,'0'0'32,"0"0"2,0 0-3,0 0-17,-5-18-5,5 18-4,-3-14 0,3 14-3,-6-18 1,6 18-2,-10-16 0,10 16 0,-14-10-1,14 10 1,-14-2-1,14 2 0,-20 6 0,20-6 0,-21 20-1,12-4 1,0 3-1,1 6 2,2 1-1,2 0-1,4-1 1,2-3-1,3-5 1,2-6 1,4-10-2,3-10 1,1-6-1,0-4 1,1-7-1,-2-4 0,2-3 0,-4-1-1,0 3 2,-3 0-2,-1 3 2,-3 2-1,0 4 0,-3 2 1,-2 7 0,0 2 0,0 11 1,0 0-1,0 0 1,-5 11 0,5 6 1,3 8 2,-2 6-1,3 9 0,-4-2-1,5 6 1,-1-1-3,-2-12-7,7 6-29,-5-10 0,5-6-2,-9-21 0</inkml:trace>
  <inkml:trace contextRef="#ctx0" brushRef="#br0" timeOffset="278811.6966">10937 13872 67,'0'0'32,"0"0"0,0 0 0,2-21-19,-2 21-4,0-11-3,0 11-1,0 0-2,0 0 0,-13-13 0,13 13-2,-11 2 0,11-2 0,-16 14 1,7-2 0,-3 1 1,5 8 0,-3-3 0,8 5 1,-3-5-1,8 2 2,2-6-2,7 0-2,5-6-1,-1-10-7,10 5-31,-5-9 0,4 0 0,-1-6-2</inkml:trace>
  <inkml:trace contextRef="#ctx0" brushRef="#br0" timeOffset="279255.0752">11105 13588 94,'-13'-6'36,"13"6"0,-11-5-1,11 5-24,0 0-4,0 0-4,0 0 0,16 8-2,-6-3 1,5 1-1,6 0-2,0-3-2,9 11-22,-9-11-11,2 5-1,-6-7-1,0 4 1</inkml:trace>
  <inkml:trace contextRef="#ctx0" brushRef="#br0" timeOffset="279561.6454">11120 13764 64,'0'0'36,"-14"11"-1,14-11 0,0 0-10,0 0-12,0 0-4,16 12-4,-16-12-2,26 2 0,-10-3-1,3 1-3,9 4-35,-8-7-1,3 4 0,-2-7-2</inkml:trace>
  <inkml:trace contextRef="#ctx0" brushRef="#br0" timeOffset="280028.9902">11659 13396 61,'0'0'34,"0"0"1,-12-15 1,12 15-14,0 0-7,5 13-4,-5-13-3,0 27-2,-1-8-2,2 6-1,-1-2-1,1 4-1,2 1-4,-5-14-6,10 5-29,-8-19 0,0 0-1,0 0 0</inkml:trace>
  <inkml:trace contextRef="#ctx0" brushRef="#br0" timeOffset="280323.5772">11474 13356 83,'0'0'36,"0"0"1,16-11-1,-14-2-20,21 15-6,-5-9-4,12 6-3,0-3 0,4 1-2,4 5-2,-4-6-4,10 9-32,-14-6 0,-2 8-1,-9-7 1</inkml:trace>
  <inkml:trace contextRef="#ctx0" brushRef="#br0" timeOffset="280560.2454">11504 13631 74,'0'0'36,"14"-9"1,4 4 1,3-16-18,14 24-7,-11-14-5,13 10-3,-4-4-2,1 2-3,4 15-16,-9-13-22,-1 2 0,-4-10-1,0 1 0</inkml:trace>
  <inkml:trace contextRef="#ctx0" brushRef="#br0" timeOffset="280910.754">12013 13499 70,'0'0'33,"0"0"1,-16 3 0,4-12-23,12 9-1,-13 4-3,13-4-1,-15 9-2,8 2 0,-6-2-1,6 4 0,-4 1 0,5 3 1,0-3-1,6 4 0,1-4 0,4-1 0,4-2-2,4-3-1,3 2-3,0-10-4,12 6-28,-12-8-4,7 3 0,-5-6 0</inkml:trace>
  <inkml:trace contextRef="#ctx0" brushRef="#br0" timeOffset="281349.1394">11483 13888 64,'0'0'35,"0"0"1,0 0 0,16 0-7,-5-11-15,26 15-7,-2-7 0,14 4-3,1-3 0,6-1-1,4 0-3,-1-8-4,9 1-34,-18-2-1,-2 6 0,-12-5-1</inkml:trace>
  <inkml:trace contextRef="#ctx0" brushRef="#br0" timeOffset="281799.5078">11721 14088 82,'0'0'36,"-1"12"1,1-12-1,5 32-19,-13-17-7,11 13-4,-5-4-1,3 4-3,1 0-4,-2-28-17,3 31-19,-3-31 0,10 15-1,-10-15 1</inkml:trace>
  <inkml:trace contextRef="#ctx0" brushRef="#br0" timeOffset="282135.0376">11563 14123 86,'0'0'36,"0"0"2,11-6-1,-11 6-23,23-5-4,-4 1-5,12 4-1,1-2-1,3 1-2,2-2-2,-4-4-4,11 7-31,-15-8-2,0 3-1,-7-3 1</inkml:trace>
  <inkml:trace contextRef="#ctx0" brushRef="#br0" timeOffset="282442.6064">11486 14509 97,'1'-23'38,"16"11"1,3-10-2,15 11-26,-8-10-3,11 9-4,-3-4-2,3 4-2,0 4-2,-6-7-5,7 18-19,-14-17-12,2 5-1,-11-5 0,1 8 1</inkml:trace>
  <inkml:trace contextRef="#ctx0" brushRef="#br0" timeOffset="282928.9246">11913 14326 75,'1'12'35,"-2"0"1,2 6 0,-1-18-21,-1 39-5,-3-21-3,8 10-2,-5-6-2,2 4-1,-2-7-1,2-2 0,-1-4-1,0-13 0,0 0-1,0 0 0,0 0 0,3-15 0,-2 0 1,-4-4-1,3-2 0,-1-2 0,1-3 0,0 2 0,3 2 0,-1-1 0,2 5 0,3 2 1,0 4 0,-7 12 0,21-11 1,-10 12 0,0 3 0,0 2 0,-11-6 0,16 23 0,-11-8-1,-4 2 1,-5 0-1,1-3-1,-2 1 0,-4-3 0,9-12-1,-17 8 0,17-8 1,0 0 0,-7-15-1,7 15 1,7-21 1,3 9-1,3 3 1,1 5 0,0-1 1,0 6 0,-3 3 1,0 4 0,-11-8 0,11 25-1,-14-10 1,-2 2 0,-6 4-1,-3-1 1,-5 0-2,-1-3 1,0-3-1,-1-3 0,7-2-3,-7-14-28,21 5-5,-11-17-2,17 2 0</inkml:trace>
  <inkml:trace contextRef="#ctx0" brushRef="#br0" timeOffset="283671.883">12296 13879 55,'0'0'36,"-2"-11"0,2 11 1,0 0-11,28 1-10,-28-1-6,28 2-4,-8-2-2,5 2-2,2 0-3,-4-9-8,8 7-27,-10-2-3,-2 3 2,-7-5-2</inkml:trace>
  <inkml:trace contextRef="#ctx0" brushRef="#br0" timeOffset="283899.5638">12350 14005 77,'0'0'38,"0"0"2,23 6-2,-11-9-16,12 11-12,-5-7-6,6-7-10,1 9-31,-1-9-1,2 0-1,-5-8-1</inkml:trace>
  <inkml:trace contextRef="#ctx0" brushRef="#br0" timeOffset="285446.3952">12742 13294 54,'0'0'34,"0"0"1,0 0 0,0 0-13,0 0-6,0 0-5,10 25-4,-14-9-2,9 6-2,-6 0 0,7 3-2,-3 2-2,-5-5-3,13 8-26,-12-11-7,6-1-1,-5-18 2</inkml:trace>
  <inkml:trace contextRef="#ctx0" brushRef="#br0" timeOffset="285847.8324">12863 13367 38,'0'0'31,"0"0"2,6 11 1,-6-11-10,8 26-8,-8-26-5,5 34-2,-4-18-4,9 6 0,-2-7-2,4-1-1,-12-14-1,20 11 0,-6-15-1,-1-5 0,0-7 1,-1-1-1,-2-4 0,-1-1 1,-1 1-1,-5 0 0,-3 0 1,-3 7-1,-4 0 1,7 14-1,-20-15 0,5 11 0,-1 5 1,3 2-1,-1 3-1,1 0 0,4 5-2,-4-8-22,8 11-11,1-2-1,6 1 0,-2-2 0</inkml:trace>
  <inkml:trace contextRef="#ctx0" brushRef="#br0" timeOffset="286411.0426">13192 13415 65,'0'0'35,"0"0"1,0 0 1,10 23-13,-10-23-15,-2 27-3,-1-12-3,6 3 0,-5-2-1,4-3-1,-2-2-1,0-11 0,0 0 0,0 0-1,12-9 0,-5-3 1,0-1-1,1 0 0,0-3 1,0 4-1,-1 1 1,-7 11 0,12-10 1,-12 10-1,0 0 1,15 11 0,-15-11 0,6 19 0,-6-19-1,5 17 1,-5-17-1,2 14 0,-2-14-1,0 0 0,0 0 0,15-14 1,-15 14-1,16-19 1,-16 19 0,16-17 0,-16 17 1,14-2 0,-14 2 1,11 14-1,-6-3 1,-1 1-2,2 3-4,-6-15-32,2 13-2,-2-13 0,15 1 0</inkml:trace>
  <inkml:trace contextRef="#ctx0" brushRef="#br0" timeOffset="286947.291">13589 13335 72,'0'0'36,"0"0"0,6 17 1,-4 4-23,-2-21-6,-1 29-2,-2-11-3,3 5-1,-4-5 0,1 4-1,0-3-1,-1-2 0,2-7 0,2-10 0,0 0-1,0 0 1,0 0 0,0 0-1,-6-18 1,6 1 0,2-3 0,1-3-1,1-3 0,0 1 1,2-1-1,-1 3 1,2 2-1,-1 6 1,1 1 0,-7 14 0,13-13 1,-13 13-1,16 1 1,-16-1 0,16 16 1,-8-3 0,0 3 1,-1 7-1,-2 0 0,-2 4 1,0-3-2,-2 3-1,2-3-3,-3-24-13,-5 29-22,5-29-1,-2 21 1,2-21-1</inkml:trace>
  <inkml:trace contextRef="#ctx0" brushRef="#br0" timeOffset="287272.8346">13562 13475 86,'0'0'38,"0"0"0,12-1 0,3 12-24,-3-5-13,5-6-35,2 3-4,-2-8 0,2-1-2</inkml:trace>
  <inkml:trace contextRef="#ctx0" brushRef="#br0" timeOffset="288959.47">12778 13827 40,'0'0'29,"-17"-6"3,17 6-4,0 0-6,-15-8-6,15 8-5,0 0-2,24-12-2,-9-1-1,15 6-1,4-5 0,16 3-1,8-3 0,11 5-1,6-2 1,6 6-2,1-2 1,5 2-2,-5 3 0,-4 3-1,-10 3 0,-7 2-1,-5 13-11,-12-11-27,-3 3 0,-16-8 0,-5-2-1</inkml:trace>
  <inkml:trace contextRef="#ctx0" brushRef="#br0" timeOffset="289835.2422">12805 13993 65,'0'0'34,"-11"4"0,11-4 2,0 0-21,0 0-4,0 0-6,0 0 0,13 0-3,-13 0 1,18-3-1,-6 1-1,3 3 0,-1 0 0,2 2 0,-1 0 0,-2 2-2,-13-5 1,17 15 0,-14-3 0,-4 1 0,-4 2 0,-4 1 0,-1-1-1,-2 0 1,2-3-1,10-12 0,-14 16 0,14-16 0,0 0 0,0 0 0,0 0 1,14 5 0,-14-5 0,20 6 1,-20-6 1,18 16-1,-18-16 0,11 23 1,-11-9-1,-2 2 0,-7 3 0,0 2 0,-5-3-2,-1-1 2,0 0-2,-1-6 1,3 0-3,-2-13-9,15 2-25,-14-12 0,14-1 0,0-6-1</inkml:trace>
  <inkml:trace contextRef="#ctx0" brushRef="#br0" timeOffset="290209.7172">13079 14078 76,'-1'20'34,"-6"3"2,5 9-2,-10-7-24,14 12-2,-7-11-2,11 7-1,-1-13-2,6 0 0,3-14-2,6-8 0,5-11 0,2-8-1,-2-4 0,-3-8 0,-2-1 0,-2 0 0,-9 1 0,-6 4 1,-6 6-1,-9 5 1,-9 8-1,-2 9 1,-7 7-1,-1 8 0,1 5-2,-3-7-15,10 15-21,1-4 2,14 2-3,1-6 1</inkml:trace>
  <inkml:trace contextRef="#ctx0" brushRef="#br0" timeOffset="290788.9052">13228 14549 27,'11'-1'30,"-4"-10"0,5-4 2,8-2-11,-12-18-4,17 7-6,-16-17-2,12 7-2,-9-11-2,4 5-1,-5-1-2,0 7 0,-3 2-1,-2 10-1,-3 5 1,0 6 0,-3 15 0,1-11-1,-1 11 2,-1 15-1,-2 0 1,2 3 0,-3 5 0,3 5 0,-1-2 0,2 1 0,0-4-1,3-6 0,-3-17-1,13 14 0,-13-14-1,19-17 1,-5 1-1,-2-4 0,0-3 1,0 5-1,-3 1 1,-1 3 1,-8 14-1,12-14 1,-12 14 1,0 0 0,5 18 0,-2-2 0,-3 1 0,1 4-1,1-1-4,-2-20-25,4 27-11,-4-27 1,14 11-2</inkml:trace>
  <inkml:trace contextRef="#ctx0" brushRef="#br0" timeOffset="291252.2556">13665 14014 64,'0'0'35,"0"0"1,7 17 1,-3 13-23,-15-13-3,9 18-3,-7-2-4,4 5 0,-4-4-2,3-5 0,0-2-2,2-9 0,3-7-1,1-11 0,0 0 0,5-23-1,1 1 1,-2-6-1,4-3 0,-2-2 0,4-3 2,-1 4-1,2 1 1,-3 4 1,2 3 0,1 6 1,-2 3 0,2 9 1,-11 6-1,18 5 1,-18-5 0,18 29-1,-12-8 1,2 11-1,-5-1 0,2 4 0,-4 2 0,2-2-2,-2-2 0,-1-8-2,6 3-8,-6-28-29,1 22-1,-1-22 0,0 0 1</inkml:trace>
  <inkml:trace contextRef="#ctx0" brushRef="#br0" timeOffset="291575.8018">13648 14254 96,'4'-14'40,"-4"14"0,17-9-1,3 11-29,-5-6-7,1-11-19,7 14-22,-6-6-2,2-1 0,-4-1 0</inkml:trace>
  <inkml:trace contextRef="#ctx0" brushRef="#br0" timeOffset="295577.1922">14003 13755 35,'0'0'31,"0"0"1,0 0 1,-9 17-11,-2-25-6,11 8-4,0 0-3,0 0-3,0 0-2,0 0-1,9-15-1,-1 3 0,2-4-2,3 0 0,1 1 1,2 1-1,1 6 1,-1 7 0,-2 5 0,-1 9 0,-4 0 0,0 5 1,-2-1 0,-1 0 0,-3-5 0,-3-12 0,8 12 0,-8-12 0,12 2 0,-12-2-1,15-9 0,-15 9-1,16-13 0,-16 13-2,15-16-2,-13 1-7,-2 15-27,11-13 0,-11 13 0,0 0-1</inkml:trace>
  <inkml:trace contextRef="#ctx0" brushRef="#br0" timeOffset="295922.7076">14030 13948 81,'0'0'36,"0"0"1,0 0 1,15 18-24,-15-18-5,21-2-4,-7 0-1,5-1-2,2 3-2,-3-7-7,7 8-30,-10-3-1,6 4-2,-7-3 1</inkml:trace>
  <inkml:trace contextRef="#ctx0" brushRef="#br0" timeOffset="296439.9826">14376 13673 82,'0'0'36,"-12"-12"0,12 12 0,-12-11-26,12 11-3,0 0-3,16-5-2,-16 5 0,17 3 0,-17-3-1,19 16 0,-10-4 0,-2 3 0,-1 1-1,-2 2 1,-4-2-1,-1-3 1,-3 0-2,4-13 0,-11 19-1,11-19 0,-11 13 0,11-13 0,0 0 0,0 0 0,0 0 1,0 0 0,0 0 0,0 0 1,12 8 1,-12-8 1,15 16 0,-7-2 0,-4-1 0,0 5 1,-4-3-1,0 3-1,-6 0 1,-2 0-1,-1-1 0,-1-2-1,-2 1 1,-1-4-1,0 0 1,-2-4-1,4 0 0,11-8-2,-13 5-5,1-13-30,12 8-2,5-19 0,6 9 1</inkml:trace>
  <inkml:trace contextRef="#ctx0" brushRef="#br0" timeOffset="296912.3204">14618 13767 46,'0'0'34,"-14"3"2,14-3-1,-3 13-12,-11-15-8,18 18-5,-13-6-2,11 10-3,-6 2-2,5 6 0,-3-2-1,5 3 0,1-3 0,3-3-2,2-7 2,4-7-2,2-6 1,5-9 0,-2-9-1,1-5 1,0-3-1,-3-2 1,-4-1-2,-2-1 2,-6 1-1,-4 2 0,-4 4 0,-5 1 0,-2 4 0,-4 4 0,-3 2 0,0 7 0,-1 4 0,1 4-1,6 9-3,-5-12-14,10 18-20,0-6-1,14 5 1,-4-9-2</inkml:trace>
  <inkml:trace contextRef="#ctx0" brushRef="#br0" timeOffset="297348.7086">14901 13756 78,'0'0'33,"6"13"0,-8 6-7,2-19-17,-4 29-1,-3-13-2,9 9 0,-9-3-1,8 6-1,-2-7 1,3 2-2,1-6 0,5-5-1,-8-12-1,20 6-1,-9-14 0,3-6 1,-1-5-1,1-2 1,-3-2 0,-2 1-1,-2-2 0,-2 2 1,-3 3-1,-2 3 1,-4 1-1,4 15 0,-16-15 1,5 12-2,-3 4 1,-2 8 0,1 3-1,-3-3-6,7 14-31,-7-8 0,10 5-1,8-20 0</inkml:trace>
  <inkml:trace contextRef="#ctx0" brushRef="#br0" timeOffset="558629.6971">10784 8594 34,'0'0'32,"0"0"0,-7-12-1,7 12-12,0 0-6,-1 12-5,1-12-3,-8 32-2,2-11 0,2 9-2,0 0 0,-1 3 0,-1-3-1,-1-5 0,4-3 0,0-10-1,3-12 1,0 0-1,9-12 0,-3-8 1,1-6 0,1-4 0,3-8-1,-3-3 2,2-2-1,3 1 0,2 3 0,-2 2 1,6 3-1,-2 6 0,-1 8 1,2 12 0,-2 6 1,3 11 0,-6 9 1,1 11-1,-6 3 1,-1 9 0,-2-1 0,-2 4-2,-3-3 0,-2-4-4,4 0-5,-10-13-27,9-3-2,-2-10 0,1-11 0</inkml:trace>
  <inkml:trace contextRef="#ctx0" brushRef="#br0" timeOffset="559251.3863">10851 8715 55,'12'-19'32,"2"8"1,-1 0-1,-2-5-24,11 11-1,-7-4-4,4 5 0,-2 2-1,1 5 0,-6 2 0,2 2-1,-3 3 0,3 2 1,-4 3-1,-1 4 0,-4 0 0,1 1 0,-1 0 0,-4-2-1,1-4 0,-2-14-1,2 15 0,-2-15 0,0 0 0,10-20-1,-4 7 1,0-3 0,3 1 0,-2 0 1,3 3 0,-10 12 1,17-13 0,-17 13 1,16 7 1,-8 4 0,-3 1 0,1 4 0,-3-2-1,0 4 0,-3-4 0,0-2-1,0-12-2,0 11 0,0-11-1,0 0 0,0 0 0,15-23-1,-5 12 1,-2-3-1,-8 14 2,19-20-1,-19 20 2,18-10 0,-18 10 1,0 0 0,11 6 1,-11-6 0,6 12 0,-6-12 0,6 15 0,-6-15 0,13 11-3,-13-11-4,30-4-27,-16-3-3,6-4-2,-2-2 1</inkml:trace>
  <inkml:trace contextRef="#ctx0" brushRef="#br0" timeOffset="559686.1688">11452 8711 44,'0'0'34,"0"0"0,-9 10 2,18 5-18,-9-15-7,-3 25-3,2-5-2,5 8-1,-6 1-2,4 6 0,-5-2-1,2 1-1,-1-5 0,3-5-1,-2-5-2,1-19 1,1 10-1,-1-10 0,5-21 0,-5-1-1,6-3 0,-5-7 0,6-2 0,-2-3 1,7 2 0,1 0 1,0 7 1,4 4 0,-2 4 3,4 11 0,-4 0 1,3 12 1,-18-3-1,15 15 0,-15-3 0,-3 5-1,-7 2 0,-3 2-2,-1-1-1,-5-1-1,8-2-3,-1-12-5,12-5-29,0 0 0,26-10-1,-10-9 1</inkml:trace>
  <inkml:trace contextRef="#ctx0" brushRef="#br0" timeOffset="559969.0273">11782 8552 64,'0'0'37,"0"0"0,8 15 0,-8-15-23,2 40-3,-4-13-4,7 8-2,-4 0-1,-1 4-3,1 0-3,-2-15-6,13-1-30,-8-12-1,-4-11 0,18-2 0</inkml:trace>
  <inkml:trace contextRef="#ctx0" brushRef="#br0" timeOffset="560143.9398">11903 8692 75,'0'0'38,"-6"12"2,5 5-1,1-17-25,-4 27-6,1-11-5,1 0-4,6 7-10,-4-23-27,3 13-1,-3-13 0,14-14-1</inkml:trace>
  <inkml:trace contextRef="#ctx0" brushRef="#br0" timeOffset="560317.8528">11933 8564 84,'-16'-3'37,"4"3"-1,12 0-6,-13 0-61,13 0-1,4-13-4,-4 13 0</inkml:trace>
  <inkml:trace contextRef="#ctx0" brushRef="#br0" timeOffset="560728.6473">12321 8552 66,'0'0'36,"-8"-20"0,8 20 0,-18-29-22,18 29-6,-12-23-4,5 11-2,-7-2 0,2 7-1,-5 1 0,-1 4-1,-2 3 0,2 4 0,-1 2 0,2 6 0,4 6 0,1 4 0,6 3 1,4 7-1,2 3 2,4 6-2,1-1 2,2 2-2,2-3 0,-4-4-4,4 4-6,-11-16-27,7-2-1,-5-22 0,2 18 0</inkml:trace>
  <inkml:trace contextRef="#ctx0" brushRef="#br0" timeOffset="561071.4758">12030 8809 52,'-2'-15'35,"2"15"1,23-18 0,-5 2-17,13 11-11,-7-7-3,6 7-2,-1-3-1,-1 4-1,-5 2 1,-2 4 0,-7 3 0,1 0 1,-15-5-1,21 16 0,-21-16 0,10 24 0,-9-11-1,0 3 0,0 1-2,-1-3-2,3 7-7,-3-21-28,-5 19 0,5-19-1,0 0 1</inkml:trace>
  <inkml:trace contextRef="#ctx0" brushRef="#br0" timeOffset="561355.3338">12331 8651 62,'-9'-11'37,"9"11"-1,-9-12-1,9 12-18,0 0-34,11 1-16,0 0-3,-11-1-1,27 0 0</inkml:trace>
  <inkml:trace contextRef="#ctx0" brushRef="#br0" timeOffset="561572.2252">12520 8723 47,'9'13'34,"-9"-13"-1,11 7 0,3 2-21,-14-9-4,11-3-4,-11 3-1,13-11-2,-13 11 0,14-18-1,-8 6-1,-3 0 0,-3 12 1,3-19-1,-3 19 1,0 0 0,-14-10 0,14 10 2,-17 11 1,11 1 0,-1-1 2,5 9 0,-2-3 0,4 8 0,-1-5-1,6 1-1,-1 0-3,3-7-2,5 1-5,-12-15-15,19-9-16,-7-3 0,6-1 0,-4-7 1</inkml:trace>
  <inkml:trace contextRef="#ctx0" brushRef="#br0" timeOffset="561794.1142">12722 8732 39,'0'0'33,"0"0"1,16 14 0,-16-14-14,17 13-11,-17-13-3,9 11-3,-9-11-1,0 0 1,6 12-2,-6-12 1,0 0 0,0 0 0,0 0 2,7-11-2,-7 11 1,12-16-1,1 6 0,0-5-4,15 3-34,-7-6 0,8-2-2,-2-2 0</inkml:trace>
  <inkml:trace contextRef="#ctx0" brushRef="#br0" timeOffset="562824.5988">13524 8695 56,'0'0'33,"-1"-11"1,1 11-1,-11-15-22,11 15-2,-11-3-4,11 3-3,-13 0 0,13 0 0,-17 6-1,17-6 0,-22 17 0,12-5 1,0 0-1,4 5 1,-1-1-1,4 3 1,2-2 0,5 1-1,2-2 1,5-5-2,2-2-2,1-13-6,10 1-28,-3-5 0,1-3-1,-2-6 0</inkml:trace>
  <inkml:trace contextRef="#ctx0" brushRef="#br0" timeOffset="563121.4503">13677 8700 78,'11'21'36,"-12"-6"2,2 4-2,-7-4-28,7 4-5,0 6-8,-1-25-30,-5 22-2,5-22 0,0 0 0</inkml:trace>
  <inkml:trace contextRef="#ctx0" brushRef="#br0" timeOffset="563253.3842">13716 8538 65,'-11'-11'35,"2"-1"-3,9 12-17,0 0-35,-12-2-10,12 2-4,0 0 0</inkml:trace>
  <inkml:trace contextRef="#ctx0" brushRef="#br0" timeOffset="563411.3053">13785 8753 51,'3'21'35,"-6"-4"1,5-3-1,-2-14-17,1 14-7,-1-14-5,0 0-3,0 0-1,0 0 0,0-14-1,0 14 0,13-18-1,-3 6 0,1 2 0,2-1-1,3 8-2,-3-13-10,7 10-23,2-2 0,3 5-1,-2-4 1</inkml:trace>
  <inkml:trace contextRef="#ctx0" brushRef="#br0" timeOffset="564079.9708">14081 8776 61,'0'0'32,"0"0"1,0 0-11,3-19-9,-3 19-6,0 0-3,4-11 0,-4 11-2,0 0 0,-12-5-1,12 5 1,-13 7 0,13-7 1,-15 16-1,11-3 1,1-2 0,1 6 0,2-2-1,4-1 0,0-3-1,-4-11 0,20 15-1,-9-13 0,0-5 0,4-5 0,0-3 0,-2-2 0,1 1 0,-2-3 0,-3 2 0,1 1 0,-10 12 0,17-17 0,-17 17 0,0 0 1,11 16 0,-9-3 0,-1 3-1,0 2 1,-2-1 0,3-1-1,-2-16 0,9 16 0,-9-16 0,17-9-1,-6 1 1,0-5-1,1 1 1,-2 1 0,-10 11 0,17-19-1,-17 19 2,12-5-1,-12 5 0,7 12 1,-7-12-1,8 22 1,-5-10 0,5 0 0,-1-1-1,-7-11 1,21 12-1,-10-12 0,2-2-1,-2-7-1,4 5-1,-7-9-2,7 17-16,-15-4-16,11-13-1,-11 13 0,0 0 1</inkml:trace>
  <inkml:trace contextRef="#ctx0" brushRef="#br0" timeOffset="564448.7862">14375 8672 72,'-11'-5'38,"11"5"1,0 0-1,-10-11-23,10 11-11,0 0-27,11 8-13,-11-8-3,12-3 1</inkml:trace>
  <inkml:trace contextRef="#ctx0" brushRef="#br0" timeOffset="564787.6168">14608 8572 95,'-2'12'37,"-3"0"3,4 16-4,-8-5-29,9 15-2,-4 0-1,4 5-1,-1-3-2,0 0-2,3 1-3,-8-23-22,15 6-15,-9-24 1,7 13-1,-7-13 1</inkml:trace>
  <inkml:trace contextRef="#ctx0" brushRef="#br0" timeOffset="564802.6091">14509 8800 97,'16'-5'40,"11"7"-1,-4-6-2,13-7-43,6 7-30,1-3-4,7-3-1,-2-6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1-23T16:54:27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5135 6848 45,'0'0'30,"0"0"2,-1 22 1,6 5-14,-14-10-3,14 16-7,-7-6-2,7 9-2,-5-6-1,5 1-2,-2-6-1,1-7-2,1-4-2,-5-14-1,0 0 0,0 0 0,6-12 1,-10-9 0,5 3-1,-3-9 2,1-2 0,0-4 1,-1-1 0,2-2 1,2-4 0,2 4 2,0 1 1,6 9 1,-2 0 0,6 14 1,-3 1-1,6 13 0,-5 3 0,4 9-1,-5-2-2,0 5 1,-6 1-1,-4 0 0,-5 2-1,-4-1 0,-3-1-1,-5-3-1,5 1-2,-4-6-1,15-10 1,-16 14 0,16-14 0,0 0 0,21 5 2,-7-4 0,3 3 2,1 3 0,-1 4 1,0 2 0,-2 3 1,-5 2-2,-5 0 1,-4 0 0,-5 1 0,-3-2 0,-8-3 0,-1 1 0,-6-4 0,4-2-1,0-2-1,-3-10-8,7 1-23,14 2-1,-8-16 0,15-4-1</inkml:trace>
  <inkml:trace contextRef="#ctx0" brushRef="#br0" timeOffset="456.3602">5487 6941 54,'-14'13'33,"14"-13"0,-1 22 1,1-22-15,11 24-9,-8-12-2,8 5-3,-11-17 0,21 21-2,-8-19 0,1-2-1,-1-6-2,-1-2 1,-2-4 0,-1 0 0,-3-3-1,-1 0 0,-2 1 0,-5-1 1,-1 3-1,-5 1 0,8 11 0,-19-18 0,7 11 0,-2 1-1,2 3-1,0 0-1,12 3-6,-20 9-27,20-9 0,-3 11 0,3-11 0</inkml:trace>
  <inkml:trace contextRef="#ctx0" brushRef="#br0" timeOffset="1102.4542">5797 6850 33,'1'-17'31,"-1"17"0,0-17-1,0 17-9,1-21-7,-1 21-6,3-25-4,-1 10-1,-3-3-2,1 2 0,-3 0 1,3 4 0,-2-1 0,2 13 0,0 0 1,0 0 1,0 0-1,-1 26 2,2-1-1,5 10 0,-3 3-1,1 9 1,-1-1 0,2 3-1,-3-6-1,-1-6-4,6 4-14,-6-22-21,4 0 0,-5-19-1,0 0-1</inkml:trace>
  <inkml:trace contextRef="#ctx0" brushRef="#br0" timeOffset="1545.8327">5735 6870 54,'0'0'34,"9"-11"-2,2 9 1,3-7-15,6 8-10,-6-8-4,8 0-1,-4-3-2,4-1 0,-4-2-1,0-2 1,-3 1 0,1 2 0,-4 3 1,3 3 0,-3 5 1,2 13 1,-6 3 0,3 14 0,-7 2 0,1 11 0,-5-3-1,0 5 0,-3-6-1,1-6-1,2-8 0,0-22-2,10 11 0,-10-11-1,23-17-1,-8 3 1,3-1-1,-2 1 2,-2 3-1,0 7 3,-14 4 0,19 7 0,-19-7 0,15 17-4,2 3-24,-17-20-10,24 20 1,-13-17-2</inkml:trace>
  <inkml:trace contextRef="#ctx0" brushRef="#br0" timeOffset="2181.941">6595 6895 80,'0'0'36,"4"18"-1,-1 7 2,-9-2-24,12 16-3,-9-5-3,4 6-1,-6-7-1,0 1-2,-3-7 0,1-7-1,-3-4-2,-1-5 1,-3-5-1,1-1-1,-1-5 0,-2-6-3,16 6-13,-23-18-21,17 0-2,1-16 0,8-4 0</inkml:trace>
  <inkml:trace contextRef="#ctx0" brushRef="#br0" timeOffset="2340.7183">6630 6563 97,'-3'-19'37,"3"19"-2,0 0-3,-4-18-47,4 18-18,11-2-3,-11 2 0,18 11-1</inkml:trace>
  <inkml:trace contextRef="#ctx0" brushRef="#br0" timeOffset="2648.2871">6728 6867 66,'1'22'35,"-1"-4"-1,3 2 2,-3-20-23,12 23-4,-12-23-3,13 11-3,-13-11-1,24-6-1,-11-5 0,0-1-1,1-1 0,-1 0 0,-3 0 0,-10 13 1,13-17 0,-13 17 0,0 0 1,11 5 1,-11-5-1,7 22 0,-3-9 0,1 2-3,5 1-3,-10-16-26,12 16-6,-12-16-2,21 2 0</inkml:trace>
  <inkml:trace contextRef="#ctx0" brushRef="#br0" timeOffset="2963.8448">7056 6812 99,'5'22'38,"-6"-11"-1,4 11 0,-8-9-30,7 5-3,-3-3-2,1-2-2,0-13 0,2 11-1,-2-11 0,11-6-1,-11 6 2,19-19-2,-8 9 1,0 0 1,-11 10 0,18-7 0,-18 7 1,15 7 0,-15-7-1,13 17-2,-1 3-10,-12-20-25,21 12 1,-9-13-2,5 2 1</inkml:trace>
  <inkml:trace contextRef="#ctx0" brushRef="#br0" timeOffset="3272.4122">7373 6872 71,'1'-17'33,"-1"17"2,0-19-1,0 19-22,-4-12-2,4 12-5,0 0 0,-11 5-1,11-5-1,-16 21 0,8-7 1,4 8-1,-1-1-1,5 2 1,3-4-2,1 3 0,7-5-3,-11-17-12,26 4-24,-12-9 0,7-2 0,-3-10-1</inkml:trace>
  <inkml:trace contextRef="#ctx0" brushRef="#br0" timeOffset="3684.834">7568 6465 67,'0'0'34,"0"0"1,-1 13 1,8 21-17,-16-7-5,14 22-4,-10-1-4,7 10-1,-7-1-1,5-1-1,0-4-3,-1-12-3,4 1-5,-9-22-31,11-2 1,-5-17-2,0 0 2</inkml:trace>
  <inkml:trace contextRef="#ctx0" brushRef="#br0" timeOffset="3946.4672">7506 6812 71,'4'-11'35,"-4"11"-1,25-7 1,-15-5-24,15 14-1,-8-9-3,10 11-1,-6-3-1,5 8 1,-8 1-1,3 8 0,-7 1 0,1 5-1,-5-1-2,-2 1-1,0-3-2,-4-4-1,4 0-5,-8-17-16,0 0-16,0 0-2,13-18 2,-12-7 0</inkml:trace>
  <inkml:trace contextRef="#ctx0" brushRef="#br0" timeOffset="4075.2865">7759 6595 94,'-14'-14'35,"3"8"-1,11 6-8,0 0-56,0 0-3,0 0-2,0 0-1</inkml:trace>
  <inkml:trace contextRef="#ctx0" brushRef="#br0" timeOffset="4394.8386">7867 6916 69,'7'11'33,"-7"-11"-2,19 16 2,-19-16-26,18 3-2,-18-3-2,18-15-2,-8 2 0,1-2 0,-4-6 1,1 2 0,-6-5 0,0 2 0,-3-1 1,0 5-1,-6 1 0,7 17 1,-19-11 0,19 11-1,-24 22 1,10 3 0,-1 3-1,2 6 0,2 1-3,2-11-7,9 7-27,-2-12-2,9-7 0,-7-12-2</inkml:trace>
  <inkml:trace contextRef="#ctx0" brushRef="#br0" timeOffset="4718.385">8067 6791 97,'0'17'37,"2"10"0,-6-6-1,7 5-29,-8-7-3,3-2-3,-1-3-1,3-14-1,0 0 0,0 0-1,0 0 1,20-25-1,-7 8 1,0 0 1,-2 1 1,2 6 0,-13 10 2,17 0 0,-17 0 1,5 28-1,-6-7 0,2 1-1,5 6-6,-7-14-29,13 1-4,-12-15-3,31 2 1</inkml:trace>
  <inkml:trace contextRef="#ctx0" brushRef="#br0" timeOffset="5061.9032">8456 6716 88,'-17'16'37,"-6"-3"-1,5 7 1,-4-12-27,10 12-2,-3-8-4,9 1-2,6-13-1,5 21 0,-5-21 1,21 22 0,-8-10 0,2 2 1,-3 0-1,1 0 0,-4 0 0,-2-2 0,-4-1-1,-3-11-1,-9 20-2,-7-9-2,1 11-10,-13-12-26,0 6 0,-8-7 0,2 5 0</inkml:trace>
  <inkml:trace contextRef="#ctx0" brushRef="#br0" timeOffset="6074.4836">5352 7511 69,'0'0'35,"9"-16"0,-9 16 1,-1-24-19,1 24-6,-8-13-5,8 13-3,-18-12 0,7 7-1,-3 0-1,-1 3-1,-2-1 1,1 3-1,0 1 0,1 3 1,1 7-1,0 8 1,3 8 0,4 6 0,2 6-1,3 8 1,2 3-1,1-2-1,4 1-3,-4-20-12,4 5-21,-4-12-1,2-3 0,-3-19 1</inkml:trace>
  <inkml:trace contextRef="#ctx0" brushRef="#br0" timeOffset="6477.9182">5090 7767 34,'9'-11'29,"3"13"-1,0-4 1,4 1-13,8 12-2,-4-12-5,9 15-1,-7-10-1,7 9-1,-7-9 1,6 8-1,-8-8 0,4 4-2,-7-4 0,3-2-2,-4-4-2,1-2 2,-2-4-1,-2-4 0,-3-3 0,0-1 0,-2-2 0,-2-1 0,-3 1 0,-2 1-1,-5 0 1,-1 4-1,-3 3 1,-3 1-1,-3 5 0,-3 6 0,-2 4 0,-3 3 0,2 8-2,-1-1-3,18 10-25,-9-9-8,12 0 1,3-5 0</inkml:trace>
  <inkml:trace contextRef="#ctx0" brushRef="#br0" timeOffset="6803.4618">5626 7654 93,'1'17'37,"3"8"0,-7-2 0,11 6-30,-13-6-1,4 0-4,-1-5 0,2-6-2,0-12 0,0 0 1,13-12-2,-6-1 2,1-4-2,1 0 2,-1-1-2,0 2 1,0 4-1,-3-3-3,11 19-19,-16-4-14,17-12 0,-17 12-1,22-12 2</inkml:trace>
  <inkml:trace contextRef="#ctx0" brushRef="#br0" timeOffset="7434.577">5903 7637 72,'5'15'37,"-5"-15"0,1 21 1,-1-21-22,-5 32-5,-1-17-4,7 9-3,-2-4-1,1-1-2,0-6-1,0-13 1,6 15-1,-6-15 0,15-16-1,-7 0 1,2 0 0,0-3 0,-2 4-1,0 1 0,-8 14 1,12-8 0,-12 8 0,10 13 0,-5-1 1,2 2-1,3-2 0,2-4 1,1-2-1,1-6 1,0-2-1,-1-7 0,-2 0 0,0-1 0,-11 10 0,14-26-4,2 22-17,-7-13-17,4 7 0,-2-5-1,6 4 1</inkml:trace>
  <inkml:trace contextRef="#ctx0" brushRef="#br0" timeOffset="7825.0296">6322 7697 72,'0'0'33,"11"-16"2,-8 5-1,8 8-25,-12-14-1,1 17-3,5-17 0,-5 17-2,1-14 0,-1 14-1,0 0 0,0 0-1,-17-2 1,17 2-1,-21 18 0,10-1 0,-1-1-1,2 2 1,3-3-1,1-2 0,6-13 0,-1 19 0,1-19 0,12 2-1,-12-2 1,21-8 1,-9 6-1,3-1 1,-2 3-1,2-2-1,2 11-4,-17-9-26,24-4-5,-9 0-2,1 1 1</inkml:trace>
  <inkml:trace contextRef="#ctx0" brushRef="#br0" timeOffset="8076.6768">6479 7637 84,'9'21'36,"-3"-5"1,-5-3-2,11 10-25,-13-8-4,5 2-2,-4-5-2,2-1-1,-2-11 0,0 0-1,0 0 1,0 0-1,7-21 1,1 8-1,-1-3 0,3-3-3,4 5-6,-6-3-27,11 3-1,1-6 0,5 7 0</inkml:trace>
  <inkml:trace contextRef="#ctx0" brushRef="#br0" timeOffset="8519.0564">6851 7659 80,'0'0'35,"0"0"0,13-12 0,-16-2-29,3 14 0,5-19-1,-5 19-2,0-14-1,0 14 0,0 0-1,-16-11 0,16 11 0,-19 7 0,5 2 0,1 4 1,-3 5-1,5 4 1,-1 0-1,4 0 0,5-3 0,3-3 0,0-16-1,16 9 0,-1-18-1,3-8 0,3-5 0,3-8 0,0-5 1,1-8-1,0-1 1,-3 1 0,-2 0 1,-1 9 0,-5 5 1,-1 12 1,-13 17 0,0 0 0,6 30 1,-10 8-1,-3 5-1,1 3-1,1 7-4,-3-14-11,8 10-25,-6-15 0,9-3-1,-3-10-1</inkml:trace>
  <inkml:trace contextRef="#ctx0" brushRef="#br0" timeOffset="9256.0234">7462 7384 55,'-2'-21'33,"2"21"2,-1-13-1,2 25-11,-1-12-9,-7 19-5,1 1-3,6 13-2,-5 1 0,4 4-1,-3 0-1,2 0-1,-1-8 0,3-7 0,-1-7-2,1-16 1,0 0-1,11 0 0,-11 0 0,20-26-1,-8 11 1,2-4 0,1 4 0,1 2 0,0 6 1,0 4 0,-4 5 0,-1 4 0,-11-6 0,13 23 0,-13-10 1,-2 2 0,-7-2-1,-3 2 1,-4-3-1,-2 1 1,0-2-1,-1-1-1,4-1-1,1-9-3,14 0-26,0 0-7,0 0 2,15-24-2</inkml:trace>
  <inkml:trace contextRef="#ctx0" brushRef="#br0" timeOffset="9445.7574">7750 7527 103,'1'13'39,"4"10"0,-6-7-1,5 7-30,-5-7-5,1-16-6,11 26-18,-11-26-18,16-8 0,-5-8 0,7-3 0</inkml:trace>
  <inkml:trace contextRef="#ctx0" brushRef="#br0" timeOffset="9578.5712">7828 7282 95,'-26'6'33,"8"5"-5,-3-6-28,21-5-32,0 0-1,9 12-2</inkml:trace>
  <inkml:trace contextRef="#ctx0" brushRef="#br0" timeOffset="9990.993">8044 7550 67,'5'11'34,"-5"-11"2,0 0-1,6 18-21,-6-18-3,0 0-5,-6-17-2,6 17-2,2-17 0,-1 6-1,-2 0-1,1 11 1,-3-17-1,3 17 2,-14 0-2,14 0 1,-21 21 0,10-4 0,0 1 0,3 5 0,-1-5 0,6 1 0,3-7-1,0-12 0,8 13 0,-8-13 0,17 1 0,-17-1 1,21 0 0,-21 0 1,20 6-1,-20-6 0,23 11-2,-10-12-6,13 4-30,-7-9-2,4 1 0,1-9-1</inkml:trace>
  <inkml:trace contextRef="#ctx0" brushRef="#br0" timeOffset="10321.5296">8333 7488 92,'0'0'35,"0"0"0,-17-8-1,17 8-31,-12 5-1,12-5 1,-11 13-2,10-2 2,1-11 0,-2 25 1,4-11-1,4 4 1,-3-4 0,5 5-1,-3-5-1,1 2 0,-5-4-1,-1 4-1,-3-3-1,-3-2-1,0 4-3,-6-18-10,5 15-23,7-12-2,-11 0 2,7-12-1</inkml:trace>
  <inkml:trace contextRef="#ctx0" brushRef="#br0" timeOffset="10638.0857">8448 7600 80,'17'-3'35,"2"-1"-1,0-3 1,0-13-30,-2 11-3,-3-2-1,-2 2 0,-3-2-1,-5 0 0,-4 11 0,2-18 0,-2 18 0,-11-12 0,11 12 1,-15 2 1,3 4 1,3 11 2,-5-1-1,5 11 0,-3-4 1,7 9 0,0-7-2,8-1-2,3 1-4,-6-25-15,25 17-20,-6-18-1,9 2 1,-1-10-2</inkml:trace>
  <inkml:trace contextRef="#ctx0" brushRef="#br0" timeOffset="11079.4668">8929 7489 21,'0'0'27,"-3"-23"1,3 23 2,-12-3-10,-5-3-6,11 20 1,-18-11 1,14 21-4,-16-11 0,15 18-2,-10-11-3,12 11 0,-4-10-3,9 2-1,2-7-2,2-16 0,16 11-2,0-19 0,6-8-1,1-10 0,4-6 0,-1-11-1,2-2 1,-5-8-1,1 1 2,-7-2 0,-3 8 1,-3 5 1,-6 10 1,-4 19 0,-1 12 2,-7 23 0,-3 15 0,1 14 0,1 4-1,3 5-2,6 8-9,-5-17-30,12-7-1,-2-17-1,6-10 0</inkml:trace>
  <inkml:trace contextRef="#ctx0" brushRef="#br0" timeOffset="16996.172">686 11075 22,'0'0'18,"-19"-16"1,19 16-2,-14-12-4,2 2-1,12 10-1,-19-12 1,19 12 1,-19-6 2,19 6-1,-13-3 0,13 3-2,0 0-3,-6 13-1,6-13-3,1 28-1,0-9 0,4 9-2,-3 1-1,3 2 1,-1-2-2,-2-5 0,1-3-1,-2-9 0,-1-12-1,0 0 0,0 0-1,0 0 1,-6-23-1,2 2 1,2-3 1,-2-6 0,2-3 0,2-2 0,3-4 1,5 5 0,2 1 1,3 6-1,2 7 1,4 7 1,-2 6 0,3 8 0,-6 4 1,2 7-1,-6 2 1,-1 3-1,-7 1-1,-1 3 1,-4-3-2,-1 0 1,-2-2-2,-2-3 0,2-1 0,6-12 0,-1 14-1,1-14 1,20 2 0,-4-4 0,2 3 0,1-1 1,3 3 0,-3 4 1,-5 1-1,-3 5 2,-7 0-2,-4 5 2,-7 1-1,-4 2 0,-5-2-1,-3 1 1,-1-2-1,-2-5 0,2 1-1,-1-13-5,21-1-29,-17-4-1,17 4-1,0-24 1</inkml:trace>
  <inkml:trace contextRef="#ctx0" brushRef="#br0" timeOffset="17323.7128">966 11144 92,'5'12'34,"-2"1"0,3 10-3,-6-23-23,13 29-1,-13-29-3,17 22-2,-6-21 0,2-4 0,1-6 0,0-5-1,-2-5 0,1-4 0,-4 0 0,-1 1-1,-5 1 1,-4 5-1,-7 6 1,8 10 0,-26 4-1,9 9 1,-3 6-2,1-3-5,10 9-29,-3-8-2,10 3 1,0-8-1</inkml:trace>
  <inkml:trace contextRef="#ctx0" brushRef="#br0" timeOffset="17648.2578">1342 10817 100,'-2'25'37,"-6"2"-1,7 12 1,-9-2-30,6 17-1,-4-6-3,2-3-3,8 10-14,-7-21-22,8-2-2,-8-12 1,8-4-1</inkml:trace>
  <inkml:trace contextRef="#ctx0" brushRef="#br0" timeOffset="18090.6374">1183 11070 75,'-6'-19'33,"6"19"0,19-15 0,0 13-21,-2-9-7,8 6-1,0-3-2,2-1-1,-2-2 0,1 0 0,-3-2-1,0-1 1,-1 4 0,-1 1-1,-3 4 2,-1 10 0,-3 4 1,-1 11 1,-7 6 0,1 10 0,-10 3 0,3 1 0,-5-2-1,2-4-1,-2-6-1,3-10-1,6-7 0,-4-11-2,18-6 0,-5-5 1,1 1-1,1-2 1,-2 3 1,1 6 1,-14 3 0,18 3 0,-18-3 1,17 19-1,-7-9-3,-10-10-21,24 2-14,-9-8 0,5 2-2,-2-11 1</inkml:trace>
  <inkml:trace contextRef="#ctx0" brushRef="#br0" timeOffset="18680.8101">2063 11087 85,'0'0'37,"0"0"0,0 0 0,12 14-21,-12-14-6,-2 31-4,1-5-2,3 6-1,-1 4-1,2 4-1,-2 0 0,-1-3 1,-3-3-2,0-1 1,-2-6-1,-2-5 1,-3-4-1,-1-5 1,0-3-1,-1-5 0,-1-4-1,0-5-1,2-2-4,-9-17-28,14 0-5,-3-16-1,9-1 1</inkml:trace>
  <inkml:trace contextRef="#ctx0" brushRef="#br0" timeOffset="18824.6086">2064 10847 96,'-3'-18'35,"3"18"-5,2-11-30,-2 11-29,0 0-4,0 0-2</inkml:trace>
  <inkml:trace contextRef="#ctx0" brushRef="#br0" timeOffset="19152.1492">2274 11085 92,'1'29'36,"-2"-5"0,4 3-1,-8-10-26,15 2-4,-10-19-1,13 16-2,0-22-1,3-5-1,0-3 1,1-6-2,-1-1 2,-3 3-2,0-1 1,-5 5 0,-8 14 1,12-8-1,-12 8 2,7 17 0,-5-1-1,3 2 1,-1 3-1,3 0 1,0 0-4,-2-10-7,10 5-28,-15-16-1,22 7 0,-22-7 0</inkml:trace>
  <inkml:trace contextRef="#ctx0" brushRef="#br0" timeOffset="19456.7224">2568 11023 103,'4'18'39,"-2"3"0,-4-2-1,7 11-28,-9-6-5,7 2-2,-5-4-2,4-6-2,-2-16-1,0 0-1,16-5 1,-5-10-1,2 0 0,-2-4 1,1 4 1,-2 3 1,-10 12 1,18-5 1,-18 5-1,11 19 1,-7-6-1,1 0-3,12 6-27,-17-19-8,21 16-2,-9-21 1</inkml:trace>
  <inkml:trace contextRef="#ctx0" brushRef="#br0" timeOffset="19748.3134">2887 11082 91,'0'0'35,"0"0"2,0 0-2,-21 2-27,21-2-2,-14 14-2,6-3-1,8-11-1,-18 26 0,9-12 1,4 2-1,1 1 0,4 0 0,2-5-1,5 0 0,7-5-2,2-8-3,12 4-8,-8-19-26,13-4-1,-5-11 1,7-3-1</inkml:trace>
  <inkml:trace contextRef="#ctx0" brushRef="#br0" timeOffset="19947.035">3094 10795 84,'-3'11'37,"-2"3"1,7 14 1,-4-8-22,9 27-6,-13-3-3,10 9-3,-5 0-2,1 0-1,-3-1-4,-2-12-3,13 4-27,-17-21-7,9-2-1,0-21 0</inkml:trace>
  <inkml:trace contextRef="#ctx0" brushRef="#br0" timeOffset="20203.6751">2956 10990 75,'5'-12'37,"4"0"1,10 8-1,-4-3-16,13 15-10,-7-4-5,7 7-1,-2 1-1,2 4-1,-3-3-1,-1 3 0,-4 0 0,0 0-1,-4 3 0,-5-3-1,-2 1-3,-9-17-3,19 26-33,-19-26-1,3 14 0,-3-14 0</inkml:trace>
  <inkml:trace contextRef="#ctx0" brushRef="#br0" timeOffset="20947.6321">3343 10753 102,'0'0'39,"-13"8"-2,8 3 1,-14-3-30,15 8-5,3 1-7,-9-6-32,14 2-2,-4-13-1,9 12 0</inkml:trace>
  <inkml:trace contextRef="#ctx0" brushRef="#br0" timeOffset="21330.096">3406 11017 70,'0'0'34,"0"16"0,1-3 0,-1-13-24,6 29 0,-5-17-5,9 6-2,-5-5 0,5 2-1,-10-15 0,18 11 0,-18-11-1,16-1 1,-16 1-2,22-18 1,-10 4-1,-1-3 0,1 1 0,-2-3-1,-3 1 1,-3 0 0,-4 3 0,0 15 0,-12-15 1,1 15 0,-5 6 1,0 6-1,0 2 1,1 5-1,3-1-2,4-7-5,10 4-30,-2-15 0,7 13-2,-7-13 0</inkml:trace>
  <inkml:trace contextRef="#ctx0" brushRef="#br0" timeOffset="21695.5836">3675 10994 97,'8'28'37,"-9"-13"1,3 9-1,-7-9-31,6 8-2,-6-7-1,4-1-2,-1-3 0,2-12 0,0 0-1,0 0 1,0 0-1,12-22 0,-1 5 0,0 0 0,1 1 0,3 0 1,-3 4-1,0 9 1,-1 3 0,-11 0 0,17 15 0,-8-2 0,-3 2 1,2 2-2,1 2 0,-2-7-3,6 7-4,-13-19-31,12 16-1,-12-16 0,27-9 0</inkml:trace>
  <inkml:trace contextRef="#ctx0" brushRef="#br0" timeOffset="22040.1004">4123 10899 75,'0'0'35,"0"0"2,0 0-1,0 0-21,-11 26-4,-2-18-5,6 5-1,7-13-2,-16 20 0,16-20-1,-10 16 0,10-16-1,1 15 1,0-4-1,3 4 0,-1 2 1,0 1-1,1 0 1,-2 0-1,-2-3 0,0-2 0,-1-2-2,1-11-1,-6 15-7,-11-15-29,17 0-2,-18-6-1,7 2 1</inkml:trace>
  <inkml:trace contextRef="#ctx0" brushRef="#br0" timeOffset="22843.9736">467 11775 88,'1'11'37,"1"0"-1,-2-11 1,3 33-23,-9-18-5,8 8-3,-4-6-3,2 5 0,-4-5-2,3-4 0,1-13 0,-3 16-1,3-16-1,0 0 1,0 0-1,0 0 1,-3-21-1,5 6 0,2 0 1,1-5 0,3 1 0,3-2-1,2 3-1,0-4-4,15 9-31,-14 1 1,6 7-2,-5 0 1</inkml:trace>
  <inkml:trace contextRef="#ctx0" brushRef="#br0" timeOffset="23407.184">683 11883 69,'0'0'31,"14"8"1,-14-8-1,0 0-18,22-5-5,-17-6-4,8 2-1,-4-4-1,1 0-1,-3-3 0,0 1-1,-3 1 1,-4 3-1,-2 0 1,2 11 0,-11-13 0,11 13 1,-17 0 1,17 0 1,-18 17 0,14 2 1,-4-1-1,8 9 0,-3-2 0,8 6-1,-3-6-2,4-2-1,1-3-1,-7-20-2,22 16-2,-22-16-2,25-13 0,-18-6-2,11 6 1,-12-10 0,10 7 3,-6-4 2,0 7 2,1 6 3,-11 7 3,18-4 2,-18 4 1,18 15 0,-18-15-1,18 23-1,-18-23-1,19 22 0,-19-22-2,17 14 0,-17-14-1,14 1-1,-14-1 0,11-7 0,-11 7 0,11-18-2,-4 7 0,0-6-3,8 8-7,-11-11-27,13 5-1,-5-3 0,6 4-1</inkml:trace>
  <inkml:trace contextRef="#ctx0" brushRef="#br0" timeOffset="23744.7108">1170 11868 77,'8'13'34,"-8"-13"0,12-1 0,2 1-24,-12-14-3,9 6-3,-6-7-1,1 0-2,-1-1 0,-3 1 0,-2 0 0,-2 4 0,2 11 0,-6-15 1,6 15 0,0 0 1,-17 5-1,14 7 1,-1 3 0,2 4 0,-1 0-1,4 5 0,-1-3-1,4-1-2,4 0-2,-8-20-6,27 15-22,-16-20-7,7 1 0,-6-10 1</inkml:trace>
  <inkml:trace contextRef="#ctx0" brushRef="#br0" timeOffset="23970.3944">1359 11822 73,'0'0'33,"13"8"2,-5 7-8,-8-15-9,9 19-7,-9-19-4,9 19-3,-9-19-1,5 14-1,-5-14 0,0 0-1,0 0 1,0 0-1,0 0 0,8-11 0,-8 11 0,15-18-2,-3 8-1,-3-9-9,9 8-26,-2-6 1,6 5-1,-5-4 0</inkml:trace>
  <inkml:trace contextRef="#ctx0" brushRef="#br0" timeOffset="24283.9548">1669 11721 71,'12'-3'34,"-12"3"0,0 0 1,0 0-22,0 0-3,-1 11-5,1-11-1,-19 17-1,8-7-1,4 3 1,-3 0-1,4 2 0,3-4-1,3 1 1,0-12-1,11 20 1,-11-20-1,15 20 1,-15-20 0,14 21 0,-14-21-1,8 22 1,-8-11-2,0-11 0,-4 17-1,4-17-2,-7 11-2,7-11-5,0 0-25,-3-12-3,3 12 0,6-15 0</inkml:trace>
  <inkml:trace contextRef="#ctx0" brushRef="#br0" timeOffset="24556.5726">1780 11881 69,'17'0'32,"1"-5"1,3 2-7,-10-18-9,12 12-9,-11-14-3,7 8-1,-8-8 0,0 6 0,-8-3 0,1 8-1,-6 1 1,2 11 0,0 0-1,-16 4 1,16-4-1,-14 25 0,8-8-1,2 5 1,2-1-2,4-2-1,6 1-4,-8-20-25,18 12-10,-2-16 0,7 0 0,0-9 0</inkml:trace>
  <inkml:trace contextRef="#ctx0" brushRef="#br0" timeOffset="25275.5646">2347 11502 75,'-3'-12'35,"3"12"0,0 0 1,0 0-20,1 21-5,-7-2-3,7 13-5,-5 3 1,2 6-2,-3 2 0,0 2 0,-1-5-1,2-5-1,1-11-1,0-6 1,3-18-1,0 0-1,15 3 1,-6-18-1,4 1 1,2-3-1,0-1 1,1 4 0,0 6 0,0 5 2,-4 6 0,-1 5 0,-2 3 0,-3 4 1,-1-1-1,-5 3 1,-3-1-1,-3 0-1,-5-3 0,-1 0 0,-3-3 0,1-3 0,-1 0-2,2-12-4,13 5-31,-3-21 0,11 4-1,1-13 0</inkml:trace>
  <inkml:trace contextRef="#ctx0" brushRef="#br0" timeOffset="25455.3124">2646 11688 104,'-2'21'41,"4"10"-2,-2-6 1,4 4-34,-1-5-4,0-7-4,11 4-28,-14-21-9,20-4 0,-9-17 0</inkml:trace>
  <inkml:trace contextRef="#ctx0" brushRef="#br0" timeOffset="25591.1221">2671 11462 93,'-22'2'34,"4"1"-2,18-3-31,-9 16-32,9-16-1,15 14-3</inkml:trace>
  <inkml:trace contextRef="#ctx0" brushRef="#br0" timeOffset="26001.5468">2903 11790 79,'18'16'36,"-18"-16"-1,14 3 1,-3-1-27,-10-14-3,-1 12-2,8-21-1,-4 8 0,-4-6-1,1 4-1,-3-1 1,-2 5-1,-3 0 1,7 11-1,-17-4 1,6 10-1,0 6 1,-2 7-1,1-2 0,4 2 1,-1 1-1,4-1 0,3-2-1,3-5 1,-1-12-1,13 10 0,-2-9 0,2 1 0,1-4 0,0 2 1,0 0 0,3 0-1,-1-1 1,0-2-3,6 7-9,-10-16-26,13 7-2,-6-10 0,2 5-1</inkml:trace>
  <inkml:trace contextRef="#ctx0" brushRef="#br0" timeOffset="26573.7446">3288 11680 64,'14'-15'37,"-14"15"-2,4-11 2,-4 11-17,0 0-7,0 0-6,0 0-3,-14-6-2,14 6-1,-14 9 0,14-9-1,-16 13 0,16-13 0,-13 18 0,13-18 0,0 17-1,0-17 2,14 19-1,-4-6 1,1 1 1,-2 2 0,1 2 1,-5 0-1,-3 4 1,-6 0-1,-5 2 0,-6-3-1,-2 0 0,0-3-3,-1-7-1,7 3-8,-7-17-28,18 3-1,1-25 1,11 6-1</inkml:trace>
  <inkml:trace contextRef="#ctx0" brushRef="#br0" timeOffset="26896.2924">3450 11729 51,'18'-1'34,"-7"-1"-1,0-4 1,0 10-17,-9-17-5,12 9-5,-11-8-1,-3 12-2,11-17-1,-11 17-1,3-14-1,-3 14 0,0 0 1,0 0-1,-16-4 1,16 4 1,-18 23-1,8-2 1,0 2 0,3 4-1,-1-2 1,7 2-2,4-4-2,3-12-5,16 0-32,-9-11 0,8 0-1,-3-10 1</inkml:trace>
  <inkml:trace contextRef="#ctx0" brushRef="#br0" timeOffset="27360.6414">3804 11695 43,'4'-11'29,"7"5"3,-11 6-7,2-15-8,-2 15-4,0 0-1,0 0-3,-13 0-1,13 0-2,-19 12-1,12 0-1,-8-1-1,6 3 1,-3 2-1,5 5 0,-3-2-1,8 3 0,-1-3-1,1 0 1,4-6-1,-2-13-1,14 11 0,-3-20-1,3-8 1,2-7-1,2-6 0,4-8 1,-3-3-1,-2-4 1,-1 1-1,-4 4 1,-4 7 0,-1 6 1,-5 8 0,-2 19 1,0 0 1,-13 22-1,3 10 2,5 8-2,-1 6 1,3 1-2,5-1-1,0-14-13,9 4-26,-1-15 0,6-9-2,-4-13 1</inkml:trace>
  <inkml:trace contextRef="#ctx0" brushRef="#br0" timeOffset="80351.3504">19403 5711 31,'-14'6'28,"14"-6"0,0 0-4,-11 0-5,11 0-4,0 0-2,0 0-3,0 0-3,0 0-1,0 0-2,0 0-1,10-18 0,1 11 0,5-8 0,6-2-1,7-4 1,9-4-1,5-8 1,8-2-1,6-6 0,8-2 1,4-3-2,7 2 1,0 0 0,2 2 1,-1 6-1,0 2 0,-10 2 0,-2 8-1,-11 1 1,-8 5-1,-10 1 0,-8 5 0,-7 3-3,-10-2-3,4 12-31,-15-1-1,0 0-1,-26 16 0</inkml:trace>
  <inkml:trace contextRef="#ctx0" brushRef="#br0" timeOffset="81041.383">19619 5450 38,'4'-14'29,"-4"14"-1,0 0 1,-1-17-11,1 17-2,0 0-7,0 0-1,0 0-2,0 0-1,0 0-1,0 0-1,-12 20-2,3-5-1,-3 3 1,-4 1-2,-2 4 1,-3 3-1,-2-2 1,-1-1-1,-3 2 1,2-2 0,1 1 0,0-2 0,3 0 0,3-4 0,2-4 0,5 0 0,11-14 0,-15 17 0,15-17 0,0 0 1,0 0-1,0 0 1,0 0 0,0 0 0,0 0 1,18 5-1,-4-13 1,7 1 1,3-5 0,9 1 0,1-5 0,5 3 0,-1-3-1,2 4 0,-7 0 0,-3 4-1,-8 2-1,-8-3-8,1 10-28,-15-1 0,11-5-2,-11 5 0</inkml:trace>
  <inkml:trace contextRef="#ctx0" brushRef="#br0" timeOffset="82855.8392">20773 4738 79,'-1'-11'32,"1"11"1,0 0-1,-11-9-17,13 24-2,-2-15-8,-9 25 0,4-9-3,1 2-1,1 2-2,-4-9-7,12 6-26,-5-17 0,10 11-2,-10-11 1</inkml:trace>
  <inkml:trace contextRef="#ctx0" brushRef="#br0" timeOffset="83035.5872">20894 4763 71,'0'0'35,"12"1"-2,-12-1 1,-1 25-12,-10-13-13,5 4-11,2 4-29,-4 0-1,4 3-3,-1-4 1</inkml:trace>
  <inkml:trace contextRef="#ctx0" brushRef="#br0" timeOffset="83509.9221">21087 4847 100,'0'0'34,"0"0"1,0 0-2,0 0-25,-10 22-3,3-7-3,2 4 0,-2 3 0,2 3-1,1 3 0,3-3 0,2 1 1,4-4-1,4-2-1,3-1 1,1-6-1,4-2 1,2-6 0,1-2 0,-1-3 0,0-2-1,-1-4 0,-2-5-3,4 11-10,-10-13-22,4 8-1,-8-9-1,-6 14 0</inkml:trace>
  <inkml:trace contextRef="#ctx0" brushRef="#br0" timeOffset="83750.5848">21127 4999 94,'0'0'34,"0"0"0,0 0 0,9-17-24,5 12-5,0-1-4,-1-3-3,9 10-20,-7-10-11,1 4-2,-16 5 1,19-15-1</inkml:trace>
  <inkml:trace contextRef="#ctx0" brushRef="#br0" timeOffset="83965.2837">21094 4880 98,'0'0'34,"0"-16"1,11 13-1,-8-7-27,19 6-2,0-3-6,0-9-18,9 10-15,-3-5 1,5 6-2,-6-5 1</inkml:trace>
  <inkml:trace contextRef="#ctx0" brushRef="#br0" timeOffset="84156.0162">21435 4853 88,'0'19'36,"2"9"-2,-7-3 2,10 12-20,-13-10-7,5 8-4,-2-5-3,2-4-2,0-1-2,0-11-5,7 6-13,-4-20-15,0 0-1,0 0 0,5-20 0</inkml:trace>
  <inkml:trace contextRef="#ctx0" brushRef="#br0" timeOffset="84416.651">21392 4881 83,'0'0'33,"15"-14"0,-1 16 0,-14-2-20,28-2-3,-13 5-3,6 10-2,-4-2 0,1 7-1,-4-2-1,-2 4 0,-6-3-1,-5 4 0,-6-4-1,-3-1 0,-6 0 0,1-5-2,-1 2-1,-1-10-5,15-3-29,0 0-2,0 0 0,6-18 0</inkml:trace>
  <inkml:trace contextRef="#ctx0" brushRef="#br0" timeOffset="85039.7774">21802 4840 63,'17'-5'33,"-17"5"1,0 0-1,5-20-14,-5 20-4,0 0-8,0 0-1,1-15-3,-1 15 0,0 0-2,-14-8 0,14 8 0,-17 3-1,6 3 0,-3 5 1,1 2-1,-3 8 0,0 3 1,1 3-1,2 3 0,1 0 1,4-1-2,5-2 1,3-5 0,1-6-1,-1-16 0,15 9 1,-15-9-2,20-9 1,-7 2 0,-4-4 0,2 0 0,-11 11 1,19-17-1,-19 17 2,16-3 0,-5 7 1,-11-4 1,20 12-1,-8-3 1,4-1-2,4 8-6,-20-16-30,28 14 0,-17-16-2,5 3-1</inkml:trace>
  <inkml:trace contextRef="#ctx0" brushRef="#br0" timeOffset="85362.3252">22004 4803 106,'0'0'38,"9"24"-2,-11-9 0,4 13-28,-8-5-2,6 6-2,-3-3-1,4 2-1,0-4 0,5-2-1,1-8-1,4-4 0,4-8 0,2 1 0,1-3 0,2-4 0,-3-2 0,1-1-1,-1 3-2,-4-8-5,9 11-29,-15-11 0,-7 12-1,9-11-1</inkml:trace>
  <inkml:trace contextRef="#ctx0" brushRef="#br0" timeOffset="85571.0324">22035 4973 114,'0'0'37,"5"-12"0,7 18-3,-12-6-26,24-10-5,-6 5-5,-5-7-5,12 7-30,-13-5 1,3 7-2,-15 3 1</inkml:trace>
  <inkml:trace contextRef="#ctx0" brushRef="#br0" timeOffset="85782.7358">21972 4836 106,'0'0'38,"0"0"-2,8-11 1,8 10-29,-1-6-3,7-1-3,2 1-3,2-3-5,12 7-30,-10-7 0,5 7-2,-4-4 2</inkml:trace>
  <inkml:trace contextRef="#ctx0" brushRef="#br0" timeOffset="86246.0861">22632 4832 86,'0'0'36,"0"0"-1,-5 14 1,7 5-24,-2-19-1,-7 30-5,5-10-3,3 0 1,0 2-2,4-2 0,1-7-1,7-6 0,0-3 0,2-6 0,3-8-1,0-2 1,-1-5-1,0-3 1,-2-2-1,-4-1 0,-4 0 0,-3-1 0,-4 3 1,-5 4-1,-3 2 0,-7 5 0,-3 6 0,-4 7 0,-1 3 0,-2 2-1,7 7-2,-2-10-9,18 9-26,2-14 1,8 11-2,5-13 1</inkml:trace>
  <inkml:trace contextRef="#ctx0" brushRef="#br0" timeOffset="86493.739">22929 4759 102,'21'10'37,"-21"-10"0,14 27 0,-14-11-29,10 12 0,-9-5-3,4 3-2,-1 1-1,-1-1-2,1-5-3,-4-7-2,10 6-24,-10-20-9,0 0 0,0 0 0,0 0-1</inkml:trace>
  <inkml:trace contextRef="#ctx0" brushRef="#br0" timeOffset="86666.4966">22939 4774 104,'15'-17'37,"4"12"-1,-3-3 0,14 3-32,-7 1-3,-6-6-27,7 12-9,-10-6-1,1 8-1,-15-4 0</inkml:trace>
  <inkml:trace contextRef="#ctx0" brushRef="#br0" timeOffset="86833.2628">22980 4889 112,'0'0'37,"22"4"-2,-7-21-4,2 7-35,3 4-29,-1-3-2,2 4-2,-7-5 1</inkml:trace>
  <inkml:trace contextRef="#ctx0" brushRef="#br0" timeOffset="87815.8854">21785 5428 64,'10'-13'34,"-10"13"3,0 0-3,0 0-8,-17-18-13,17 18-5,-20-1-5,4 4 0,-3 1-2,-2 6 0,2-1 0,0 1-2,5-3 0,14-7 1,-11 20-1,11-20-1,13 19 1,2-8 0,1 1 1,3 3 0,-2 2 1,-2 1 0,-5-2 1,-4 2 0,-8 0 0,-4-1 0,-7-2-1,-3-2 0,0 0-3,-1-7-3,11 8-23,-5-18-9,11 4-2,4-22 1,12 3-1</inkml:trace>
  <inkml:trace contextRef="#ctx0" brushRef="#br0" timeOffset="88210.3324">21971 5410 105,'3'12'37,"5"10"-1,-13 0 0,4 13-29,-14-2-2,4 7-2,-6-5-2,1-5-2,0-4 1,0-7-2,16-19 1,-17 10-1,17-10-1,0-27 0,6 4 1,-1-8 0,4 0 1,2-7 0,1 4 0,1-3 2,3 4 0,2 8 1,0 4 1,2 12 0,-1 0 0,0 19 1,-3 7 0,0 8-2,-6 7 2,-1 4-2,-3 4 0,-1-1-2,0 0 0,-2-9-3,2-4-1,-5-26-9,3 25-26,-3-25 0,0 0-1,-13 3 0</inkml:trace>
  <inkml:trace contextRef="#ctx0" brushRef="#br0" timeOffset="88511.9096">21940 5582 83,'15'-9'35,"7"-3"-2,-2-3 0,9 4-26,-5-7-3,5 1-2,-2 0-2,-1 0 2,-3 2-2,-4 3 2,0 0-1,-3 6 1,-3 1 1,0 11 1,-13-6 1,22 26-1,-14-8 1,3 7-2,-6 2 2,1 3-3,-5 0 0,0-5-3,-1-1-3,-5-13-5,11 4-29,-6-15-1,-7 11 0,7-11 0</inkml:trace>
  <inkml:trace contextRef="#ctx0" brushRef="#br0" timeOffset="88986.2444">22087 5473 71,'0'0'37,"23"-22"1,1 15 0,-1-14-10,9 18-20,-3-7-4,6 5-1,-4 0-2,-1 2-1,-8 0 0,-2 1 0,-3 1 0,-4 1 0,-13 0 0,15 1 1,-15-1-1,13 4 1,-13-4 0,11 4 0,-11-4 0,11 6 0,-11-6 0,11 15 0,-8-4 0,1 2-2,-2 4 2,2 3-1,-1-1 0,0 2 0,2-3 1,0-2-2,2-5 2,-7-11 0,17 7-1,-6-9 1,0-6-1,2-4 1,-4-4-1,2-1 3,0-2-3,-3-2 2,-2 1-2,-1-2 0,-2 2-1,-3 0-1,0 20-9,-5-27-28,5 27 0,2-23-1,-2 23 1</inkml:trace>
  <inkml:trace contextRef="#ctx0" brushRef="#br0" timeOffset="89568.4284">22779 5312 99,'7'12'38,"-7"-12"-2,5 30 2,-11-12-29,9 13-1,-6-3-3,2 2-4,-2-2 1,2-1-2,-2-4 0,2-5-1,1-5 1,0-13-2,0 0 1,0 0 0,1-15 0,-1-2 1,2-5-1,-1-4 2,0-4-2,3 0 1,2-1 0,1 2 0,2 4-1,2 3 1,0 3-1,1 7 1,1 7 1,0 5 0,-2 5 0,-2 6 1,-1 0 0,-2 6-1,-4-1 1,-1 1-1,-4-1-1,-5 0-1,-1-1 0,-5 0-2,1-4 1,-3-2-1,4-1 0,-2-5 0,14-3 1,-18 9-1,18-9 1,0 0 1,1 12 2,-1-12-2,20 15 2,-7-4-1,4-3 1,6 2-2,3 1-4,-9-10-25,10 3-7,-6-11 2,2 4-3</inkml:trace>
  <inkml:trace contextRef="#ctx0" brushRef="#br0" timeOffset="89995.8292">23072 5386 93,'0'0'36,"8"23"2,-12-9-1,8 13-26,-12-9-1,5 11-5,-4-5 0,2-1-4,0-2 0,0-6-2,5-15 0,-6 13 0,6-13 0,1-11 0,3-1-1,-2-7 2,3-7-2,-1-5 2,3-4-2,-1-3 2,3 2-2,1-1 2,2 7 0,-1 3 0,1 10 1,2 10 1,-4 8 1,4 10 0,-6 4 1,3 12-1,-4 3 1,2 4-2,-5 1 0,2 1-1,-3-2 0,-1-1-2,0-4 0,1-9-2,0-1-1,-3-19-8,9 21-27,-9-21-1,0 0 0,-15 0 0</inkml:trace>
  <inkml:trace contextRef="#ctx0" brushRef="#br0" timeOffset="90343.3419">23064 5478 85,'16'-11'34,"4"-3"-1,4 1-1,0-7-25,9 8-2,-3-7-3,0 6 0,-4-3 1,-2 7 0,-7-2 0,0 3 0,-6 1 0,2 2 0,-13 5-1,16-5 2,-16 5-1,14 6 0,-14-6 0,15 22 1,-10-6-1,-2 10 0,-1 0-1,1 1-1,-3 1 0,0-4-3,3 0-1,-6-13-7,14 8-29,-11-19-1,0 0-1,0 0 2</inkml:trace>
  <inkml:trace contextRef="#ctx0" brushRef="#br0" timeOffset="90596.9864">23241 5353 107,'0'0'39,"16"-11"-2,2 9 1,-5-9-30,12 5-2,0-3-3,3-4-3,2 4-4,-8-11-23,8 12-10,-11-5-2,5 6 0,-9-4 0</inkml:trace>
  <inkml:trace contextRef="#ctx0" brushRef="#br0" timeOffset="90852.628">23637 5260 84,'-2'18'38,"1"-7"1,5 9 0,-4-20-22,5 43-5,-10-16-4,6 5-4,-3-1 0,2-1-4,-3-3 0,1-10-6,14 1-29,-12-18-5,0 0 0,0 0 0</inkml:trace>
  <inkml:trace contextRef="#ctx0" brushRef="#br0" timeOffset="91226.1044">23777 5297 98,'6'27'37,"-6"-11"-1,5 6 1,-15-3-32,16 5-1,-6-4 0,5 1-3,-2-6 1,4-3-1,4-9 0,1-5 0,2-5-1,2-4 2,-3-3-2,0-3 2,0-4-2,-4 2 1,-4-2 0,-2-1-1,-3 0 0,-5 2 0,0 1 0,-2 5-1,7 14 1,-22-15 0,7 19 1,-1 4-1,-1 6-1,0-2-3,11 9-30,-10-8-4,9 3 1,7-16-1</inkml:trace>
  <inkml:trace contextRef="#ctx0" brushRef="#br0" timeOffset="91873.1972">24114 5251 89,'0'0'35,"-1"18"1,1-18 0,0 28-26,-8-14 0,11 10-3,-7-4-3,4 10 0,-2-9-1,1 1-1,-3-6 0,1-4-3,3-12 1,0 0 0,0 0 0,0 0 0,-8-19-1,5 4 0,2-4-1,-1-3 1,1 0-1,1-2-1,3 2 1,-2 3 0,4 3 1,-5 16-1,10-15 1,-10 15 1,18 9 1,-5 4 1,-1 2-1,2 2 1,4-2 0,0 1-1,0-5 1,0 0-1,-2-4 0,-1-2 0,-4-5 0,0-1 0,-11 1 0,11-9 0,-11 9 0,6-14 0,-6 3 0,0-2-1,-1-1 1,-2 0-2,0-5 1,-1 0-2,2 2-2,-8-12-14,10 14-20,-5-3 0,5 6-1,-2-5 0</inkml:trace>
  <inkml:trace contextRef="#ctx0" brushRef="#br0" timeOffset="92188.7548">24514 5011 87,'0'0'36,"0"0"1,0 0 0,14 12-23,-14-12-2,-9 21-5,2-9-4,1 6-1,1 2-7,-12-7-32,14 2 0,3-15-1,0 0 0</inkml:trace>
  <inkml:trace contextRef="#ctx0" brushRef="#br0" timeOffset="92413.4397">24611 4943 99,'12'17'39,"-6"0"0,-10 0 0,8 12-27,-17-10-2,5 13-5,-4-2-2,0-9-9,8 4-32,-2-11-1,6-14-2,11-4 0</inkml:trace>
  <inkml:trace contextRef="#ctx0" brushRef="#br0" timeOffset="142947.5928">2593 14327 39,'0'0'30,"11"-1"1,-11 1-2,0 0-11,0 0-4,-15-3-6,15 3-2,0 0-1,0 0-1,0 0-1,0 0-1,-11 3 0,11-3-1,0 0 0,0 0 0,0 0-1,-13 11 1,13-11-1,-10 12 0,10-12 1,-12 19-1,4-7 0,1 2 0,0 1 0,-2 4 0,-2-2 0,1 0 0,-1 1 0,-1 1 0,0 1 0,-3-1 0,1 3 0,-2 2 0,-1 4 0,-3 1 0,2 0 0,0 1-1,1-1 1,-1 1 0,3 0 0,-1 1-1,1-2 1,2 1 0,-1 5-1,2 1 1,0 0 0,-2 3-1,2 2 1,-1-2 0,1 4-1,-2 1 1,1 1 0,-2 0 0,-1 3 0,2-1-1,-1-1 1,1 1 0,3-2 0,2-2-1,1-2 1,4-1 0,0-3 0,3-1 0,-1 2 0,4 0 0,-2-1 0,2 2 0,-1-2 0,3 0 0,0-1 0,-1-1 0,3-1-1,2-2 2,1 1-2,1 2 2,1-1-2,1 1 1,2 1 0,1 0 0,-1 3 1,2-2-2,0 6 2,1-5-2,0 5 2,1-4-2,2 1 2,1 0-1,1-1 0,1-3 2,-1 1-2,3 1 1,-3-5 1,3 5-1,-2-5 1,1 3 0,-3-6 0,2 4-1,-2-9 1,1 0 0,-4-2-1,4 1 1,-1-5 0,-1-1-1,-2-4 1,0 3 0,-2-2-1,0-4 0,-3-3 0,-2-2-1,-11-6 1,17 7-2,-17-7-4,0 0-33,7 10 0,-7-10-1,0 0 0</inkml:trace>
  <inkml:trace contextRef="#ctx0" brushRef="#br0" timeOffset="143734.4894">2368 17081 48,'0'0'31,"0"0"1,0 0-8,17 5-8,-17-5-4,20 9-3,-20-9-2,33 19 0,-17-3-1,8 4-2,-4-4 0,4-1-1,-5-2-1,6 9 0,-4-8 1,-1-1-2,-1-4 0,-1-4 0,-3 2 1,-1 4-1,-1-7 0,-13-4 0,17 0-1,-17 0 1,13 0-1,-13 0 1,0 0-1,13-7 0,-13 7 0,0 0 0,0 0 1,0 0 0,11-10-1,-11 10 0,0 0 1,0 0 0,0 0 0,0 0-1,0 0 1,3-19 0,-3 4 0,0-4 0,0-8-1,0-8 0,0-1 0,1-4-1,3-7-3,-4-15-6,12 6-29,-7-16 1,7 0-2,-3-1 0</inkml:trace>
  <inkml:trace contextRef="#ctx0" brushRef="#br0" timeOffset="144701.1343">2415 14320 45,'0'0'31,"-14"1"1,14-1-7,-11-1-5,11 1-5,0 0-5,4 11-3,-4-11-2,0 0-1,0 0-1,0 0-1,14 2 0,-1-3 0,1-5-1,7 0 1,0-4-1,4-1 0,4-4 0,0 1 0,0-1 0,-1 2 0,-3 1-1,-3 3 1,-4-2 0,-2 8-1,-5-1 1,-11 4-1,14 0 1,-14 0 0,0 0 0,13 11 0,-13 0 0,2 2 0,-2 6 1,-1 4-1,0 6 0,-3 8 0,0 6 0,-1 5 0,-1 2 0,0-2-2,5 2-11,-3-20-25,8-10-2,-4-20-1,16-19 0</inkml:trace>
  <inkml:trace contextRef="#ctx0" brushRef="#br0" timeOffset="171097.1282">276 14049 61,'0'0'34,"10"22"-1,-13-10 2,11 13-19,-17-9-2,14 16-5,-10-8-2,9 5-2,-5-3-3,2-2 1,-1-5-2,1-2 0,0-4-1,-1-13 1,0 0-1,0 0 0,0 0 0,3-19 0,-3 1 0,0-6 0,-3-4-1,2-2 1,-1-3-1,0 1 1,2 2 0,4-2-1,2 4 0,2 0 1,3 5-1,1 4 1,4 7 0,-1 5 0,3 3 0,-4 3 1,0 4 0,-2 7-1,-4 2 1,-2 2-1,-2-3 1,-3 4-1,-4 1 1,-5 2-2,0-2 1,0 0 0,0-4-1,-1-1 0,9-11 0,-12 13-1,12-13 1,0 0-1,0 0 1,11 9 0,-11-9 0,18 8 1,-7-2 1,0 3-1,-11-9 1,19 20 0,-13-7 0,0 1 0,-5-1 0,-2 3 0,-3-2 0,-1-1-1,-3 0 1,8-13-1,-20 21 0,7-13 0,2-1-1,-4-6-3,15-1-10,-20 6-21,20-6-1,-18-10 0,18 10 0</inkml:trace>
  <inkml:trace contextRef="#ctx0" brushRef="#br0" timeOffset="171480.5906">702 13947 80,'0'0'36,"0"0"0,0 0-1,0 0-21,5 18-4,-6-6-5,8 7-1,-4-1 0,3 6-2,-4 2 0,0 0 0,-2-1 0,-1-1-1,-2-5 0,-1-1 0,-1-3 0,-2-4-1,7-11 0,-22 8 1,22-8-2,-23 2 0,12-2-2,-6-9-4,17 9-27,-18-10-4,18 10 0,-15-18 0</inkml:trace>
  <inkml:trace contextRef="#ctx0" brushRef="#br0" timeOffset="171684.305">546 13968 91,'0'0'36,"13"-10"1,1 4-1,-8-7-26,18 6-3,-3-3-4,5 0-3,4 7-6,-10-8-29,11 5 0,-3-5-2,4 5 1</inkml:trace>
  <inkml:trace contextRef="#ctx0" brushRef="#br0" timeOffset="171881.0292">968 13857 73,'1'15'35,"5"3"2,-4-2 0,5 14-13,-12-12-11,14 14-6,-9-4-3,3 2-2,-3-6-1,-2-2-3,6 6-7,-15-16-27,12 2-2,-1-14 1,0 0-1</inkml:trace>
  <inkml:trace contextRef="#ctx0" brushRef="#br0" timeOffset="172130.6792">852 13912 96,'0'0'38,"-2"-11"-1,2 11 2,0 0-26,17-7-4,-17 7-4,24-3-1,-8 2-1,4-1-2,0 0-2,0-6-6,10 4-32,-6-10 0,6 4-1,-3-8-2</inkml:trace>
  <inkml:trace contextRef="#ctx0" brushRef="#br0" timeOffset="174111.9014">1392 13863 51,'0'0'33,"0"0"-1,0 0-2,0 0-9,0 0-4,0 18-7,7 7-2,-7-7-2,6 7-3,-2-4 0,4 3-1,0-5-1,1-2-1,4-10 1,3-7-1,-1-5 0,2-6 1,-1-5-2,0-4 2,-1-2-2,-2-1 1,-2 0-1,-1 2 2,-1 2-2,-2 5 1,-7 14 0,10-11 1,-10 11 0,9 14 0,-6-1 0,2 5 0,-2 2 0,2-1-3,6 4-6,-6-9-28,7-1-1,-12-13-1,22 0 0</inkml:trace>
  <inkml:trace contextRef="#ctx0" brushRef="#br0" timeOffset="174437.4452">1798 13783 84,'0'0'35,"0"0"1,-3-11-2,3 11-24,0 0-2,-10 14-5,10-14-1,-8 12-1,8-12 0,0 13 1,0-13 0,11 15 0,-11-15 0,22 23 1,-11-10-1,2 4 0,-5 1 0,1 3-1,-8-2 0,-2 0-1,-7-2 0,-1-5-2,0 1-3,-7-19-11,16 6-23,-18-7 1,18 7 0,-7-25 0</inkml:trace>
  <inkml:trace contextRef="#ctx0" brushRef="#br0" timeOffset="174735.028">1923 13820 75,'0'0'34,"19"1"2,-19-1-2,18 5-18,-18-5-9,20-17-4,-9 5-2,0-2 0,-1 1-1,-3-2 0,-1 2 0,-2 1 0,-4 12 0,-1-14 0,1 14 1,0 0 0,-17 15 1,12 2 0,-3 4 2,7 5-1,-3-3 0,7 8 0,1-6-1,3 1 0,4-7-4,-11-19-5,34 15-31,-21-20 0,9 4 0,-7-14 0</inkml:trace>
  <inkml:trace contextRef="#ctx0" brushRef="#br0" timeOffset="175179.405">2227 13811 60,'0'0'32,"11"-16"-1,-11 16 0,1-24-17,10 20-5,-14-9-3,3 13-1,3-18 0,-3 18-1,0 0 1,0 0-1,-11-7 0,11 7-1,-12 10 0,4 6-1,-2 0 0,3 5 0,0-1 0,3 3 0,1-2 0,0 2-1,4-11 0,-1-12-1,19 4-1,-6-19-1,5-5 0,-1-11-1,4-3 0,-4-12 0,3 4 0,-7-6 0,-1 7 1,-3 3 1,-4 7 2,-1 10 0,-4 10 2,0 11 1,-4 23 1,1 13 0,-4 5 0,3 7 0,1 0-3,4-1-2,10 5-24,-2-20-14,5-5-2,1-18-1,2 1 0</inkml:trace>
  <inkml:trace contextRef="#ctx0" brushRef="#br0" timeOffset="176017.2304">387 14849 80,'0'0'35,"0"0"2,14 13-2,-18-25-21,4 12-6,0 0-4,0 0-2,-7-14-1,7 14-1,-6-16 0,6 16-1,-9-12 1,9 12 0,-12-6-1,12 6 1,-16 8 0,5 1 1,1 4-1,0 3 1,3 2-1,3 0 0,2-1 0,2-4 0,6-2-1,-6-11 0,18 8-1,-18-8 0,25-15 0,-15 2 0,1-1 1,-3 1 0,-1 1 0,-7 12 2,14-9 1,-14 9 1,12 13 0,-5 2 1,-1-1-1,5 4 1,-2-5-2,3-3-3,6 2-13,-4-17-22,5-1-2,-4-10 1,7 3-2</inkml:trace>
  <inkml:trace contextRef="#ctx0" brushRef="#br0" timeOffset="176341.7754">708 14704 84,'-12'-9'34,"12"9"1,-22 9-1,16 6-25,-12-9-2,8 10-4,-1-8-1,4 7 0,0-1 1,10-1-2,-3-13 2,13 21 0,-2-11 1,4 6-1,1-5 1,1 3-1,-2-3 0,-2 2-1,-6-3-1,-4 1 0,-3-11-2,-11 17 0,-1-6-1,-4-9-5,16-2-30,-19 6-1,19-6-2,-11-15 1</inkml:trace>
  <inkml:trace contextRef="#ctx0" brushRef="#br0" timeOffset="176872.032">1184 14672 86,'0'0'35,"6"11"2,-6-11-3,0 0-26,0 0-2,0 0-3,-6-14-2,6 14 0,-2-13-1,2 13 0,-4-13 0,4 13 0,-4-11 1,4 11-1,0 0 0,-14 6 1,14-6-1,-17 22 2,8-7-2,2 5 1,-2-2 0,3 0-1,3-2 1,4-4-1,-1-12 0,12 4 0,-12-4-1,22-21 1,-9 7 0,1-1 1,-1 0 1,1 3 0,-3 4 1,2 5 0,-1 6 0,3 6-1,-3-1 0,3 0-3,3 9-11,-7-13-26,7 6-1,-18-10-2,14 6 2</inkml:trace>
  <inkml:trace contextRef="#ctx0" brushRef="#br0" timeOffset="177512.1346">341 15427 69,'10'-15'35,"-10"15"1,0 0-1,0 0-18,0 0-7,0 0-4,-20 9-2,14 2-2,6-11 0,-15 20-1,15-20-1,-7 22 0,7-22 0,4 19 1,-4-19-2,19 16 2,-7-6 0,2 3 0,-2 1 2,-1 3-2,-4-2 2,-2 4-2,-5-1 1,-2-1-2,-4-1 1,-2-3-2,1 0-3,-4-16-7,11 3-27,-6-12 0,10 1-1,-2-15 0</inkml:trace>
  <inkml:trace contextRef="#ctx0" brushRef="#br0" timeOffset="177847.6642">463 15436 98,'4'13'37,"5"5"0,-3-6-1,9 10-29,-9-9-2,6 0-3,-12-13-1,20 3-1,-9-13 0,0-6 1,0-1-2,-1 0 1,-1-1 0,-1 5 1,-8 13-1,18-4 1,-18 4 1,17 22-1,-8-6 0,2 0 0,0-2 1,3-2-2,-3-8 2,0-8-2,-11 4 1,19-22-1,-10 5 0,-1-2-1,0 4-5,-12-11-32,17 12 0,-7-6-2,7 9 1</inkml:trace>
  <inkml:trace contextRef="#ctx0" brushRef="#br0" timeOffset="178036.3994">883 15355 111,'0'0'41,"14"33"0,-11-14 0,10 6-34,-12-6-2,3 2-5,0-1-4,-4-20-24,0 0-12,0 0-1,8-25 1,-9-6-1</inkml:trace>
  <inkml:trace contextRef="#ctx0" brushRef="#br0" timeOffset="178188.1868">856 15087 116,'-21'-5'39,"21"5"-1,0 0-3,0 0-41,9 11-31,-9-11 0,25 2-3,-9-13 1</inkml:trace>
  <inkml:trace contextRef="#ctx0" brushRef="#br0" timeOffset="178374.925">1071 14999 100,'14'27'39,"-9"0"1,9 14-1,-14-1-28,12 12-3,-11-2-3,0-1-3,-1-2-3,-3-9-3,5 8-25,-10-23-11,5 1 0,-9-14-1,12-10 1</inkml:trace>
  <inkml:trace contextRef="#ctx0" brushRef="#br0" timeOffset="178691.481">1011 15387 94,'15'-6'37,"-1"-7"-2,11 7 1,-6-9-29,14 2-3,-2-2-2,3-1-1,-4 0-1,-3 2 0,-4-1 1,-3 4 0,-7 4 1,-13 7-1,0 0 1,0 0-1,2 11 1,-10 2-1,0 5 1,-2 4-1,3 4 0,2-1 0,5-2-1,2-2 1,7-8-2,4-10-1,9-2-7,-12-19-27,17-1-2,-8-11-1,8 1 0</inkml:trace>
  <inkml:trace contextRef="#ctx0" brushRef="#br0" timeOffset="178991.0612">1453 15002 93,'10'24'39,"-2"11"0,-10-3 0,15 19-26,-15-9-6,6 7-2,-2-9-2,-1-7-2,-2-8-1,1-9 0,0-16-1,0 0 1,12-6-1,-5-6 0,3 1 1,3 4 0,1 4 1,2 7 0,-2 4 1,2 4-1,0 1 0,1-3-1,6-1-9,-12-15-30,13-3-1,-7-10-2,2-3-1</inkml:trace>
  <inkml:trace contextRef="#ctx0" brushRef="#br0" timeOffset="179694.0756">254 15989 55,'0'0'34,"-17"-9"0,17 9-1,-26 9-11,24 16-7,-15-14-5,11 18-2,-6-2-3,9 14 1,-1 4-2,8 4-1,1 0 0,6 4-1,4-5-2,2-9-4,11 6-18,-9-30-17,6-7-1,-7-13-1,4-6 0</inkml:trace>
  <inkml:trace contextRef="#ctx0" brushRef="#br0" timeOffset="180024.6122">593 16026 58,'9'-12'37,"-9"-5"0,0 17-1,-7-29-10,7 29-19,-19-12-1,19 12-3,-19 4 0,7 5-1,-1 8-1,2 3 1,-2 5 0,4 10 1,1 3-2,3 3 1,0-1 0,5-1-1,1 5-2,1-15-3,6 10-12,-5-22-23,0 0 1,-3-17-1,0 0 0</inkml:trace>
  <inkml:trace contextRef="#ctx0" brushRef="#br0" timeOffset="180415.0648">401 16279 47,'23'-22'33,"-7"10"0,4 2 1,-4-9-17,17 21-3,-13-13-5,8 20-3,-9-13 0,7 16-1,-11-3-1,4 5 0,-5-3-1,0 7 0,0-3-1,2-3-1,-2 0 1,1 0-1,3-7-1,0-5 0,1-1 1,0-10-1,-2-7 0,-1-6 1,-5 1-1,-2-4 0,-6 3 1,-5-1-1,-5 3 1,-7 2-1,-4 14 1,0 3-1,-3 9 0,0 11 0,2 2-1,3 2-1,10 10-6,-9-11-28,24 5-2,-6-11-1,15-2 1</inkml:trace>
  <inkml:trace contextRef="#ctx0" brushRef="#br0" timeOffset="180682.6894">924 16146 60,'27'7'38,"-16"-4"0,7 9 0,-18-12-13,32 29-10,-27-14-8,5 4-2,-5 0-3,1-1-1,-7-2 1,-1-3-2,2-13 1,-7 11 0,7-11 0,0 0-1,-2-21 1,5 4-1,6-1 0,2-3-2,6 3-3,-5-18-26,15 16-9,-6-7 0,7 13 0</inkml:trace>
  <inkml:trace contextRef="#ctx0" brushRef="#br0" timeOffset="181607.3932">222 17087 73,'0'0'35,"11"-17"1,-11 17-1,-4-20-21,4 20-5,2-26-3,-2 26-2,-9-16-1,9 16-1,-17-1-1,17 1 0,-20 18 0,7 1-1,4 6 1,1 2 0,2 8-1,4 0 1,2-2-1,5-5 0,3-8 0,4-11-1,3-13 1,1-13-1,2-12-1,3-17 0,1-5 0,-4-5 0,-1 0 0,-2-1-1,-3 9 2,-5 3-1,0 7 0,-6 10 2,-1 8 1,1 8-1,-1 12 2,0 0 0,-4 23 0,7 7 2,-6 11 0,7 2-1,0 2-1,2 3 1,2-4-2,2-10 0,2-13-3,2-13-1,5-7-2,-4-8 1,6-6-2,-9-8 1,4 3 1,-7 0 2,1 3 1,-10 15 3,14-15 0,-14 15 2,9 11 0,0 8 2,-5-1-1,3 6-1,-3 2-1,1-1-2,-1-7-3,-4-18-6,17 17-29,-14-29-2,8-1 0,-4-18-1</inkml:trace>
  <inkml:trace contextRef="#ctx0" brushRef="#br0" timeOffset="181742.2042">582 16817 87,'-19'0'37,"19"0"-1,-11 3-1,11-3-36,0 0-31,0 0-1,19 9-4,-19-9 0</inkml:trace>
  <inkml:trace contextRef="#ctx0" brushRef="#br0" timeOffset="182148.6343">766 17013 79,'14'12'36,"-14"-12"-1,9-11 0,-9-4-29,7 4-1,-8-9-2,2 2-1,-3 2-1,2 16 0,-10-19-1,10 19 1,-22-4-1,7 10 2,-3 11-1,2 3 1,0 0-1,5-3 1,1 3-2,8-2 2,3-2-1,-1-16 0,23 13-1,-4-7 1,1-2 1,2 6 0,0-7 0,0 8 1,-7 5-1,-2 3 1,-5-1-2,-6 6 1,-7-7-1,-3-2-1,-6 5-1,-3-8-1,3-1-2,-6-9-4,20-2-25,-16-9-6,15-4 0,-1-11-1</inkml:trace>
  <inkml:trace contextRef="#ctx0" brushRef="#br0" timeOffset="182336.3712">940 16892 98,'15'17'41,"-10"-4"0,6 9-1,-10 0-32,6 8-2,-6-1-4,-1-3-3,3 1-6,-15-12-31,12-15-2,0 0-1,4-11 0</inkml:trace>
  <inkml:trace contextRef="#ctx0" brushRef="#br0" timeOffset="182477.1738">928 16682 92,'-10'-12'39,"10"12"-1,0 0-1,0 0-35,0 0-30,12-4-7,2 3-3,-3-2 1</inkml:trace>
  <inkml:trace contextRef="#ctx0" brushRef="#br0" timeOffset="182705.853">1124 16613 77,'14'6'36,"-9"7"3,4 16-1,-15-6-26,19 27-1,-12-8-5,5 9-1,-6 2-1,0-6-3,-3-5-3,-3-8-6,12 2-30,-13-22-2,7 3 1,0-17-1</inkml:trace>
  <inkml:trace contextRef="#ctx0" brushRef="#br0" timeOffset="183405.8718">1084 16951 93,'0'0'38,"14"-9"1,0 4-2,-14 5-32,29-16-1,-7 9-4,3-3-2,5 5-3,-5-8-3,8 7-2,-11-6 0,7 12 3,-9-11 1,-1 12 4,-5 1 2,-14-2 3,17-1 3,-17 1 1,0 0 0,0 0-1,0 0-3,0 0-1,13-11-2,-13 11 0,5-13 0,-5 13 0,1-22 0,-1 22 1,0 0 0,0 0 1,-19 14 0,19-14-1,-17 21 2,4-5-1,6 3 0,-2-5-1,6 3 0,3-17-1,1 14 1,-1-14-1,15 14 0,-15-14-1,22-10 1,-10 6-1,-1-3 1,0 1 0,-11 6 0,18-11-1,-18 11 0,16 4 2,-16-4-1,19-3 0,-4-5-1,2-6 1,2-4 0,3-3 0,-1-4-1,3-5 0,-2-3 0,-2-5 0,-3 7 0,-3 6 1,-6 1-1,-3-1 1,-5-3 0,-2 5 1,-2 10-1,4 13 2,-14 3 0,5 13 1,2 12 1,-4 14 0,6 8 0,0-3-1,7 2-1,6-8-2,0-13-11,19-10-29,-6-12-1,9-7-1,-3-16 0</inkml:trace>
  <inkml:trace contextRef="#ctx0" brushRef="#br0" timeOffset="184269.6608">403 17624 67,'-7'12'37,"7"-12"-2,0 0 3,-6 17-18,10-1-6,-4-16-2,0 0-10,-6 75 3,6-20-3,-1 17 2,1 1-1,0-17-2,0 4-7,14 5-22,-14-65-9,0 0-4,0 0 3,0 0-2</inkml:trace>
  <inkml:trace contextRef="#ctx0" brushRef="#br0" timeOffset="184576.231">600 17834 73,'9'68'37,"-9"-68"0,8 53 0,-8-53-13,11 74-17,-11-74-5,0 0 0,0 0 0,0 0-1,48-13 2,-48 13-2,13-69 0,-13 69 2,2-55-2,-3 17 1,-3 3-1,4 35 0,-13 6-1,13-6 2,0 0-2,0 0-1,0 0 0,-51 79-4,33-25-19,18-54-14,0 0-5,0 0 5,0 0 2</inkml:trace>
  <inkml:trace contextRef="#ctx0" brushRef="#br0" timeOffset="184985.657">871 17897 71,'9'-11'33,"-3"-1"-1,2-4 1,-13-7-18,15-12-2,-17 8-5,9-1-3,-11 10-1,9 18-1,-17-1 0,6-9 0,-4 16-2,3-4-5,-2 13 5,3 4 0,1 40-1,10-59 3,0 0-4,1 73 0,-1-73 1,0 0 4,40 58-3,-40-58 1,0 0-1,59 23-3,-59-23 4,0 0 0,39 79 0,-39-79-1,5 59 0,-9-10-4,4-49 4,-17 65-1,17-65 0,0 0-3,0 0-2,0 0-1,0 0-32,0 0 0,-28-59 0,29-12 2</inkml:trace>
  <inkml:trace contextRef="#ctx0" brushRef="#br0" timeOffset="185157.4162">971 17712 82,'19'-20'39,"-19"20"0,23 26 2,-23-26-25,0 0-9,28 79 0,-28-79-1,24 65-5,-21-16-3,-3-49-17,0 0-20,19 47 2,-19-79 0,7 0-3</inkml:trace>
  <inkml:trace contextRef="#ctx0" brushRef="#br0" timeOffset="185304.2104">1033 17484 84,'-14'-6'37,"14"6"1,-14-7-3,14 7-26,0 0-9,0 0-32,22 10-3,-11-2-2,11 0 0</inkml:trace>
  <inkml:trace contextRef="#ctx0" brushRef="#br0" timeOffset="185575.8294">1256 17572 65,'14'8'33,"-14"-8"4,0 0-3,13-4-19,-13 4-6,0 0-2,-12 4-3,12-4 0,-11 10 2,11-10-1,-15 25 0,9 6-5,-1-16 6,7-15-6,-4 68 3,7-39 2,1-14-3,6 0-5,1-2 4,4-29 2,7 10-10,-12-17-30,16-4-3,-7-2-6,6 3 4</inkml:trace>
  <inkml:trace contextRef="#ctx0" brushRef="#br0" timeOffset="186158.0134">1416 17212 68,'16'20'38,"13"15"2,-4 5 0,16 16-18,-21-9-8,8 15-5,-14 12-1,-5-18-4,-9 24-2,-7-19-4,5 19-26,-12-32-12,14-48 1,-20 46-2,18-60-2</inkml:trace>
  <inkml:trace contextRef="#ctx0" brushRef="#br0" timeOffset="188606.5804">21664 15185 53,'-11'1'32,"11"-1"0,0 0 1,0 0-17,20-2-4,-3-5-4,18 9-3,4-7 1,13 9-1,0-7-1,9 6 0,1-3 0,2 2-1,-4-1 0,-1 1-1,-4-1 0,-1-2 0,-5-2-1,-3 1-1,-7 1-2,-9-12-9,-1 12-27,-11-5 0,1 5 0,-19 1-1</inkml:trace>
  <inkml:trace contextRef="#ctx0" brushRef="#br0" timeOffset="189193.7574">21873 15007 51,'0'0'31,"0"0"0,-15-8 0,15 8-16,-11 2-6,11-2-3,-17 7-2,6 0-1,-7 0 0,0 9-1,-8-2 0,-1 4 0,-5 2-1,2 5 1,-3-1-1,2 4 1,1-5-1,6 0 1,0-4-1,8 1 1,4-6 0,11 1 1,1-15 0,27 19 0,2-11-1,14 1 1,8-2-1,7-4-4,11 7-32,-13-10-3,3 6-1,-10-10-1</inkml:trace>
  <inkml:trace contextRef="#ctx0" brushRef="#br0" timeOffset="190520.8966">22792 14700 61,'4'21'35,"-7"-6"0,7 9 0,-9-9-16,12 21-6,-13-8-6,8 11-3,-5-10-1,2-1-1,-2-7-2,0-4 0,3-17-1,-5 12 1,5-12-1,-4-14 0,3 1 0,-1-4 0,0-2 0,1-4 0,0-2 0,0-3 0,2 1-1,0 0 1,3 0 0,1 2 1,2 3-1,2 6 1,0 5 1,2 10 0,-11 1 0,19 13 1,-12 1-1,-1 4 1,-5 2 0,0 0-1,-5-2 0,-3 0 0,-2-3-1,1-4-1,8-11 1,-14 13-1,14-13 0,0 0 0,0 0 0,11 10 0,0-8 0,-11-2 1,22 8 0,-10-2 0,-1 0 0,0 5 1,-11-11-1,13 21 1,-9-8-1,-2-2 1,-3-1-1,1-10 1,-11 19-1,0-10 0,-1 0 0,-4-1 1,-1-2-1,1 0-1,0-1 0,2-6-1,14 1-11,-15-6-22,15 6 0,5-25-1,6 10-1</inkml:trace>
  <inkml:trace contextRef="#ctx0" brushRef="#br0" timeOffset="190879.394">23168 14741 93,'0'0'35,"4"12"1,-4-12-1,2 32-26,-3-13-3,5 8-3,-4-2 0,0-1-1,-3 0-1,-1-3 0,-4-4 0,-3-1 0,-2-4-1,-1-1 1,-2-4-1,2-3 0,-1-3 0,1-7-2,14 6-4,-21-17-30,19 5-2,-3-10 1,9 5-2</inkml:trace>
  <inkml:trace contextRef="#ctx0" brushRef="#br0" timeOffset="191067.131">23031 14712 90,'0'0'36,"2"-11"0,15 14-1,-2-6-25,17 5-6,4-1-6,-2-11-16,13 11-16,-6-6-2,4 4 1,-10-5-2</inkml:trace>
  <inkml:trace contextRef="#ctx0" brushRef="#br0" timeOffset="191234.8958">23441 14679 71,'8'18'34,"-3"-2"1,-5-1 1,14 16-19,-17-10-4,12 13-5,-9-6-2,5 4-2,-5-4-3,-1-3-4,8 4-34,-12-16 1,7 3-2,-2-16 0</inkml:trace>
  <inkml:trace contextRef="#ctx0" brushRef="#br0" timeOffset="191451.592">23267 14741 89,'11'-9'37,"4"-4"0,15 9-1,-8-10-24,18 13-5,-2-3-6,5-2-4,8 11-20,-11-8-13,6 6 0,-10-2-1,4 5 2</inkml:trace>
  <inkml:trace contextRef="#ctx0" brushRef="#br0" timeOffset="191977.854">23848 14795 75,'0'0'35,"0"0"1,0 0-1,-11 4-18,15 19-6,-12-7-3,9 7-4,-3-1-1,3 1-1,0-4-1,4-3 0,-5-16-1,17 10-1,-4-16 0,-1-6 0,1-4 0,-1-6 0,1 1 0,-5-2 0,0 6 1,-2 2 1,-6 15 0,6-14 0,-6 14 1,3 12 0,-1 0 0,1 8 0,0-1-1,3 2-1,1 2-4,-8-11-31,11 5-3,-10-17 0,20 7-1</inkml:trace>
  <inkml:trace contextRef="#ctx0" brushRef="#br0" timeOffset="192330.3598">24212 14741 60,'0'0'32,"6"-13"1,-6 13-1,-5 10-15,-12-12-3,12 14-5,-13-8-3,8 8-1,-4-5-1,9 5 0,5-12 1,-3 16-2,3-16 1,14 18-3,-3-6 2,2 3-2,-1 1 1,-1 2-1,-4-1-1,0 4 1,-3-4-1,-4-2 1,-4-2-1,-2-3 0,-5-1 0,-1-2-1,0-3-2,-3-10-3,15 6-32,-5-15 0,5 15-1,15-29 1</inkml:trace>
  <inkml:trace contextRef="#ctx0" brushRef="#br0" timeOffset="192654.905">24330 14828 82,'5'12'35,"-5"-12"1,12 15-1,-12-15-23,22 2-5,-11-3-4,2-1-2,0-3-1,-1-4 0,-1 1-1,-1-3 1,-3 0-1,-3 0 1,-4 11 0,2-21 1,-2 21-1,0 0 1,-11-6 1,11 6-1,-17 15 2,8 2-1,0 0 1,3 7 0,1-1 0,6 0-1,3-2-1,4-6-4,13 9-15,-6-23-19,9 2-1,-2-11 1,6 1-1</inkml:trace>
  <inkml:trace contextRef="#ctx0" brushRef="#br0" timeOffset="193109.268">24710 14851 23,'0'0'26,"0"0"3,7-11 0,-10-1-6,3 12-4,0-14-1,0 14-2,-3-12-3,3 12-3,0 0-3,0 0-2,-18-4-1,18 4-1,-20 14-1,9 1 0,-4 1 1,3 3 0,0 4-1,2 4 0,4-4-1,5-1 0,5-6 0,-4-16-1,26 8-2,-6-18-1,6-8 1,0-11 0,2-6-1,-3-8 1,0 0 0,-3-6 0,-3 3 2,-3 6 0,-8 4 2,-2 10 0,-7 10 0,1 16 1,0 0 1,-17 36-1,5 1 0,3 7-1,6 6-3,-2-9-11,13 11-26,-3-12-1,12-1-1,-1-13-1</inkml:trace>
  <inkml:trace contextRef="#ctx0" brushRef="#br0" timeOffset="193836.2488">22876 15489 85,'0'0'34,"4"13"1,-4-13-1,0 0-26,0 0-4,0 0-1,-1-13-2,1 13-1,-3-20 1,3 20-1,-5-19 0,5 19 0,-12-11 0,12 11 0,-19 11 1,6 6-1,1 2 1,1 4-1,2 0 2,2-1-3,6-2 2,5-10-2,-4-10 1,23 0-1,-6-9 1,0-3 0,-1-2-1,0 3 3,-5 5 0,-11 6 0,15 15 1,-11 7-1,-2 0 2,5 4-2,0 0 1,4-7-5,6 5-8,1-24-27,8 0-1,-1-17 1,9 4-1</inkml:trace>
  <inkml:trace contextRef="#ctx0" brushRef="#br0" timeOffset="194160.7938">23216 15434 81,'0'0'35,"0"0"1,-20-2-2,14 16-21,-10-10-6,16-4-4,-22 19-1,15-8 0,1 0 0,5 1 0,2 0 0,5 2 1,1-1 0,3 4-1,-3-4 2,2 7-2,-6-6 0,-1 3-1,-6-1 0,-2-5-1,6-11 0,-18 15-1,18-15-4,-20-9-14,20 9-20,-5-18 0,5 18 0,18-27-1</inkml:trace>
  <inkml:trace contextRef="#ctx0" brushRef="#br0" timeOffset="194737.9844">23845 15544 67,'0'0'37,"0"0"-2,0 0 1,0 0-14,0 0-11,0 0-6,-3-13-2,4 1-2,0 1 0,0 0-1,-2-2 0,1 13 0,-6-18 0,6 18 0,-16-7 0,16 7 0,-22 11 0,8 3-1,-1 3 1,3 1 0,1-1-1,3-1 1,7-1 0,4-2 0,-3-13 1,16 9-1,-4-7 1,0-4 0,0 4 1,-1-2 0,-11 0-1,18 8 2,-7-1-2,0-1 0,0 0-2,7 4-5,-18-10-31,29-1 1,-12-16-2,10 4-1</inkml:trace>
  <inkml:trace contextRef="#ctx0" brushRef="#br0" timeOffset="195055.7509">24033 15463 103,'5'20'39,"-7"-2"-1,4 10 0,-9-7-30,11 9-4,-6-7-1,4-4-2,0-6-1,-2-13-2,13-3 0,0-11 0,5-4 0,0-5 2,3 1-2,-3 3 3,-1 7 0,-1 8 1,-5 8 1,0 8-1,-3 4 1,3 1-2,3 3-5,-14-20-34,26 21-1,-11-23-2,5-1 1</inkml:trace>
  <inkml:trace contextRef="#ctx0" brushRef="#br0" timeOffset="196494.0313">22724 16207 87,'0'0'37,"0"0"-1,14 18 0,-14-18-28,0 0-3,2-12-2,-2 12-2,0-11 0,0 11-1,-3-18 1,3 18-2,-8-17 1,8 17 0,-17-7 0,4 7 0,0 6 0,-1 2 0,1 6 0,0 5 0,4 1 0,4 1 1,3-4-1,5-1 0,-3-16 0,19 12-1,-6-14 1,2-4 0,-1-4 0,0 2 0,-1-1 0,-2 4 1,-11 5-1,20 8 0,-20-8 1,14 13-2,-14-13 0,15 7-3,-4-2-3,-6-21-7,14 15-9,-16-23-2,19 17 4,-16-20 5,10 15 8,-9-4 6,-1 5 5,-6 11 7,0 0 10,17 4 3,-17-4-3,0 17-4,0-17-7,-3 28-2,-1-13-3,5 2 0,-2-3-2,2-1 1,2-1-2,-3-12 0,0 0-1,19-7 0,-19 7 0,19-15 0,-19 15 1,17-7 0,-17 7 0,13 7 0,-13-7 0,11 10 0,-11-10-1,15 5 1,-4-10-1,0-5-1,3-3 1,1 2-1,-2-2 1,1-2-1,-3 9 1,-11 6 0,13 5 0,-10 9 1,-5 2-1,2 1 1,0 0 0,3-1 0,1-4-1,-4-12 0,19-1 1,-3-8-2,1-3 1,1 3 0,2-2 0,-2 8-1,-2 3 1,-1 6 0,-3 6 1,-2 1-1,-2 6 1,0 3-1,-5 2 2,0-1-1,-2 1 1,-2 6-2,-2-1 2,2-3-2,-4-2 2,3-5-2,-2-8-1,4-11 1,0 0-1,-1-12 0,3-8-1,1-9 1,0-2-2,0-16 1,3 1-1,1-2 1,4-1-1,3 3 2,1 7 1,3 9-1,-3 8 3,3 17-1,-5 10 2,-2 17-1,-10 2 0,-3 4 1,-8 2-2,-3 3 0,-5-4 0,1-1 0,1-10-2,2-7 1,14-11-1,-12 8-1,12-8-1,19-21-2,8 13-6,-10-22-25,15 11-1,-5-11-1,6 4 2</inkml:trace>
  <inkml:trace contextRef="#ctx0" brushRef="#br0" timeOffset="196690.9329">23592 15975 83,'0'0'37,"-7"20"0,-1-4 2,10 19-26,-13-5-3,10 17-2,-6-3-4,3 5 0,0-7-3,2-5-3,4-1-6,-9-17-29,17 0-2,-10-19-1,18-5 2</inkml:trace>
  <inkml:trace contextRef="#ctx0" brushRef="#br0" timeOffset="196862.8469">23701 16145 78,'0'0'38,"0"0"0,11 22 0,-14-7-20,8 11-9,-8-5-4,4 6-2,2 1-4,-6-15-14,11 8-21,-8-21-3,0 0 2,12-3-2</inkml:trace>
  <inkml:trace contextRef="#ctx0" brushRef="#br0" timeOffset="197007.7744">23738 16057 91,'-9'-14'34,"-2"0"-1,11 14-4,-6-18-57,6 18-3,15-8-2,-15 8-2</inkml:trace>
  <inkml:trace contextRef="#ctx0" brushRef="#br0" timeOffset="197432.5619">24109 16041 80,'0'0'34,"5"-26"-1,0 15 0,-11-8-25,6 19-3,7-27-1,-7 27-1,-5-19 0,5 19-1,-16-7 1,16 7 0,-20 2-1,20-2 1,-24 22-1,13-1 1,0 4 0,3 9 0,-4 6 0,2 5 0,0 4-1,2-3 0,1-1-2,1-9 0,3 3-4,-3-17-5,17-4-29,-11-18 0,-2 17 0,2-17-1</inkml:trace>
  <inkml:trace contextRef="#ctx0" brushRef="#br0" timeOffset="197710.4229">23887 16251 60,'0'0'34,"6"-21"0,7 19 0,1-13-11,12 18-13,-8-14-3,11 11-2,-3-4-1,3 7-1,-2-2 0,0 2 1,-6 1-1,-1 6 0,-3-4 0,-1 6-1,-6 3 0,-1-1 0,-6 3-1,-2-4-1,1 3-1,-2-16-3,2 24-12,-2-24-22,0 0 0,9-20-1,3 4 0</inkml:trace>
  <inkml:trace contextRef="#ctx0" brushRef="#br0" timeOffset="197863.3463">24256 15996 95,'0'0'36,"-5"-12"0,5 12-1,0 0-31,0 0-29,0 0-8,0 0-4,18 2 1</inkml:trace>
  <inkml:trace contextRef="#ctx0" brushRef="#br0" timeOffset="198529.0134">24342 16229 72,'0'0'32,"16"18"1,-5-20-1,6 7-24,-3-15-3,5 5-1,-2-5-2,2 1 0,-4-6 0,-1 2-1,-3-1 1,-4 1 0,-4-2-1,-3 15 1,-3-20 0,3 20 0,-15-9 1,15 9 0,-22 11 0,13 3 1,-6 0-1,4 8 1,-1 2-1,5 5-1,-1-3-1,5-2 0,3-4-1,1-5-2,6-1-1,-7-14-1,22 7-2,-13-21-3,13 12-4,-14-21-2,15 17 3,-12-21 0,13 15 4,-11-7 4,5 3 3,-1 9 5,-7-5 4,11 14 3,-21-2 1,22 6-1,-22-6-2,17 27-2,-12-10-1,5 5-2,-6-5-1,5 6 0,-4-7 0,2 1-2,-7-17 1,9 15 0,-9-15-1,0 0 0,0 0 0,-4-13 1,-1 2-1,2 0-1,-1-6 1,1-1 0,5 1 0,0 1-1,4 3 0,5-1 1,4 6-1,3-2-1,3 8-2,-4-14-20,12 10-15,-4-6-2,4 2 1,-5-9-2</inkml:trace>
  <inkml:trace contextRef="#ctx0" brushRef="#br0" timeOffset="201491.5313">22484 16615 59,'-13'-7'31,"13"7"1,-16 9-1,-7-6-17,16 13-5,-12-5-2,6 18-1,-8 8-1,7 14 1,-4 5-2,7 4 0,2-6-2,5 8 0,4-4-2,6-9 0,6-11-4,1-23-12,11 1-19,-2-17 0,10 0 0,-5-15-1</inkml:trace>
  <inkml:trace contextRef="#ctx0" brushRef="#br0" timeOffset="204769.8913">22867 17819 76,'-15'-17'33,"11"3"0,-6 3 1,10-8-21,-14 6-4,14 13-4,-21 6-1,9-1-2,12-5 0,0 0-4,-50 70 6,50-70-3,-31 61 2,31-61-1,-16 66 1,16-66-1,5 59 1,-5-59-1,0 0-2,49 48-2,-49-48-10,0 0-29,76-41 3,-76 41-4,46-66 3</inkml:trace>
  <inkml:trace contextRef="#ctx0" brushRef="#br0" timeOffset="204937.8074">22981 17809 93,'0'0'34,"0"62"2,0-62 0,-3 53-24,3-53-9,0 0-24,17 55-17,-17-55 1,0 0 5,20-45-6</inkml:trace>
  <inkml:trace contextRef="#ctx0" brushRef="#br0" timeOffset="205067.7424">23022 17564 93,'-9'-20'34,"-3"6"-3,12 14-3,-14 8-28,11 5-30,5 0-1,2 4-2,4-6 0</inkml:trace>
  <inkml:trace contextRef="#ctx0" brushRef="#br0" timeOffset="205317.6174">23094 17863 73,'4'73'35,"-4"-73"0,0 0-2,-3 59-10,3-59-14,0 0-4,0 0-2,0 0-1,0 0-1,0 0 1,0 0-1,0 0-2,25-48 5,-25 48-4,26-70 5,-26 70-6,37-55 4,-37 55-7,44-28-7,-14 9-24,-4-4-5,7 3 4,-5 3-4</inkml:trace>
  <inkml:trace contextRef="#ctx0" brushRef="#br0" timeOffset="206008.2719">23534 17813 62,'0'-13'34,"-2"-4"-1,2 17 0,-6-21-9,6 21-13,0 0-3,0 0-2,0 0-2,0 0-3,-49 68 4,49-68-3,-16 63 2,16-63-2,-5 60 3,5-60-4,0 0 0,20 52 2,-20-52-2,0 0-1,0 0 0,52 8-1,-52-8 0,0 0 1,0 0 0,55-66-3,-55 66 3,21-47 3,-13 15-4,-8 32-5,0 0 5,17-28 4,-17 28-4,0 0 7,0 0-6,8-20 0,-8 20 1,0 0 6,0 0-7,-3 56-3,3-56 4,0 0-4,-2 54 3,2-54-6,2 58 6,-2-58-1,0 0 2,0 0-1,0 0 0,0 0 0,58-13 4,-58 13 1,24-60-5,-12 32 3,-1-2-4,-11 30 3,0 0-2,0 0 3,0 0-6,0 0 0,0 0 4,0 0-3,43 60 3,-43-60-4,0 0 3,0 0-3,0 0 1,12 49-2,-12-49-1,0 0-17,0 0-16,0 0 2,58-13-4,-58 13 4</inkml:trace>
  <inkml:trace contextRef="#ctx0" brushRef="#br0" timeOffset="206229.1613">23931 17755 32,'0'0'19,"0"0"0,0 0 2,0 0-17,0 0-22,0 0-1,0 0-3,0 0 1</inkml:trace>
  <inkml:trace contextRef="#ctx0" brushRef="#br0" timeOffset="206504.0239">23936 17738 93,'0'0'37,"-12"50"0,12-50 2,-11 48-25,11-48-6,-4 77-2,4-77-3,-5 83 0,5-83-3,-6 53-2,6-53-13,0 0-24,0 0-2,0 0 1,0 0 1</inkml:trace>
  <inkml:trace contextRef="#ctx0" brushRef="#br0" timeOffset="206675.9379">23932 17531 86,'0'0'34,"0"0"2,-15 0-2,15 0-21,0 0-12,2 15-34,-2-15 1,11-6-4,1-11 1</inkml:trace>
  <inkml:trace contextRef="#ctx0" brushRef="#br0" timeOffset="206922.8143">24165 17355 87,'0'0'36,"-12"14"-1,12 6 3,-10 19-25,14 20-3,-10-5-2,7 3-8,-6 15 5,5-7-3,0 8-2,-7-7-21,7-66-17,-4 65-5,4-65 2,0 0 4</inkml:trace>
  <inkml:trace contextRef="#ctx0" brushRef="#br0" timeOffset="207495.5279">24036 17869 94,'0'0'36,"0"0"5,39-32-1,-13 14-29,-9 7-6,-17 11-8,45 8 6,-23-13-5,1-17 3,1 17-4,2 9-1,2-9 4,1-12-1,1-12 7,-3 18-8,-1 5 2,-2-3 0,-5-10-1,-5-6 1,-14 25 0,0 0-1,7 16 1,-7-16 0,-14 12 0,3 4 0,0 6 1,2-11-1,9-11 0,-19 21 2,19-21-2,-14 2 0,14-2 1,0 0 0,-15 18-2,15-18 3,0 0-6,0 0 4,-4 40 0,4-40 1,0 0-1,0 0 0,0 0-3,41 55 6,-41-55 5,0 0-8,0 0 1,57 6 1,-57-6-2,0 0 2,0 0 1,-5 63-5,5-63 0,0 0 2,-77 49 1,77-49-3,-55 18-2,55-18-26,0 0-8,0 0-1,2-39 0</inkml:trace>
  <inkml:trace contextRef="#ctx0" brushRef="#br0" timeOffset="207930.3103">24628 17345 62,'0'0'31,"-3"-15"3,3 15-6,20 0-7,-20 0-4,30 32-3,-16 2-2,10 40-8,-10-3 3,0 4-1,-12 15-2,-7 7-1,-8-1-3,-10-20-13,6-2-26,17-74 0,-45 55-2,45-55-1</inkml:trace>
  <inkml:trace contextRef="#ctx0" brushRef="#br0" timeOffset="215647.4499">22936 16588 83,'0'0'36,"0"0"-1,0 0 0,0 0-24,-8-14-6,8 14-2,-2-14-1,2 14-1,0 0 0,-7-11 0,7 11-1,0 0 0,-18-8 0,18 8 0,-21 11 0,9-4 1,-2 7 0,2 12-1,0 5 1,2 7 0,2 5-1,0 3 2,2 4-1,3 12 0,-1-4 0,1-6-1,2-7-2,-1-10-3,12 3-30,-13-19-1,8-8 0,-5-22-2</inkml:trace>
  <inkml:trace contextRef="#ctx0" brushRef="#br0" timeOffset="216042.2524">22757 16893 52,'0'0'30,"-2"-17"1,2 17-1,15-17-14,6 19-8,-8-5-2,9 4 0,-6 3-2,2 8 0,-4 1 0,1 10-1,-6-3 1,5 3 0,-5-6-2,2 3 1,0-9-2,2-3 1,0-4-1,2-4-1,-2-4 1,-1-10-1,1-4 0,-4 2 1,-1-7-1,-3 6 1,-3 3 1,-2-7-1,-5 5 0,5 16 0,-16-12 1,5 7-1,-3 12 0,-1 0-2,2-3-1,4 10-1,9 10-22,0-24-11,4 17 0,-4-17-1,24 4 0</inkml:trace>
  <inkml:trace contextRef="#ctx0" brushRef="#br0" timeOffset="216383.0819">23210 16875 74,'0'0'36,"8"30"0,-9-19 1,8 23-17,-12-21-10,11 14-4,-7-9-2,4 1-1,-3-9-2,0-10 1,1 15-2,-1-15 1,0 0 0,2-11-1,1-1 0,0-1 1,6-2-1,1 4 0,6-7-1,4-3-4,21 1-33,-11-9 1,12 10-2,2-11 0</inkml:trace>
  <inkml:trace contextRef="#ctx0" brushRef="#br0" timeOffset="216930.8079">23781 16920 86,'0'0'35,"0"0"-1,-4-11-1,4 11-22,4-16-7,-4 4-2,-3-3-1,1-2-1,-4 4 0,6 13-1,-19-15 1,7 13-1,-4 9 1,-1 5-1,0 5 1,-1 2-1,3-1 1,4 2 1,5 1-1,4-6 1,5-2 0,-3-13 0,17 4 1,-3-2 0,-1-4 1,4 5 1,-2 5 0,1 6-1,-3-3 1,2 4-1,0-3-2,1-3-2,3 0-7,-19-9-29,29-21-1,-14-8 1,7 6-2</inkml:trace>
  <inkml:trace contextRef="#ctx0" brushRef="#br0" timeOffset="217238.6539">23914 16804 80,'2'11'35,"-2"-11"2,4 19 0,-4-19-20,2 34-6,-4-11-3,4 6-2,-3 0-3,1-7-1,0 1-2,0-23 0,0 0-1,11 1 0,1-19-1,3-2 1,3-4 0,1 1 0,-2 1 2,1 5-1,-3 11 1,-2 15 1,-6 6 0,-1 10 0,-3-6-1,2 8 0,3-7-2,1-1-3,18 0-26,-14-20-9,16-6-1,-4-18 0</inkml:trace>
  <inkml:trace contextRef="#ctx0" brushRef="#br0" timeOffset="217665.4404">24392 16905 70,'-2'17'33,"2"-17"2,-3 11-3,-5-24-16,8 13-5,0 0-4,7-14-3,-7-5-1,3 7-1,-2-9-1,1 4 1,-2 6-1,0-6 0,0 17 0,-7-14 0,7 14-1,-16 7 1,16-7-1,-22 30 0,10-18 0,0 9 0,2-3 0,1-1 0,4-2 0,5-15 0,2 20 0,-2-20 0,13 7 1,-2-1-1,0-6 0,1 4 1,-1 6 0,2-9-1,0 1 0,0-4-4,13 2-15,-11-19-18,9 3 1,-4-19 0,5 7-1</inkml:trace>
  <inkml:trace contextRef="#ctx0" brushRef="#br0" timeOffset="217879.3333">24595 16597 50,'7'-20'34,"-6"-8"2,7 15 0,-9-4-6,11 33-9,-10-16-8,-4 47-3,-2-7-3,1 11-2,-1 9 0,-2 2-3,2-3-2,-1-14-3,10 10-21,-6-35-15,10-1-1,-7-19-1,21-14 0</inkml:trace>
  <inkml:trace contextRef="#ctx0" brushRef="#br0" timeOffset="218256.1449">24837 16818 82,'0'0'36,"-14"26"0,3-15 1,14 19-21,-18-15-6,11 10-3,-4-6-3,5 4-2,2-4 0,5-3-1,2-5-1,-6-11 0,22 1 1,-6-8-2,0-5 1,1-4 0,-3-1 0,0-6 0,-5-5 0,-1 5 0,-5-1 0,-5 3 0,-4 2 0,6 19 0,-22-20-1,8 14 0,4 16-4,-10-16-23,20 6-10,-11 15 0,11-15-1,0 0 2</inkml:trace>
  <inkml:trace contextRef="#ctx0" brushRef="#br0" timeOffset="218753.8959">25055 16957 70,'0'0'34,"7"-23"2,-1 9-2,-8-14-17,15 17-6,-10-15-4,5 14-2,-4-6-1,2 6-1,-6 12-1,0 0 0,0 0-1,0 0-1,-17 11 1,17-11-1,-19 24 0,8-11 0,1 6 0,0 1 0,2-5 0,3-3 0,5-12 0,0 19 0,0-19 0,15 16 0,-2-13 0,0-5-1,2 6 1,-4 0 1,-3 7 0,0 9 1,-8 1 0,-3 4 0,-7 7 0,-2 6 2,-5 0-2,-2-2 0,-3-2-1,1-13 0,0-2-1,3-5-1,7-6-1,-3-17-16,14 9-21,4-30-2,8 4 1,-2-10-2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40F0-6BC0-421F-9306-01536ECCAED1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7FCE-1783-4B63-A82C-59E497F7C45B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2246-F58C-4374-ABA5-90053DE3E8C8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3DBA-5D1B-4415-A8CE-338D0ED90773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F363-290E-4DF9-BD7A-CE62FF12CF25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450A-8402-44BF-94A2-596E4CEA1F6E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2975-41C6-4CF5-8E03-D50D7DFFA44C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80EC-31B9-42B3-885C-D143F00884D2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BC2-8007-4017-A337-BA34FA296883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63B3-D1FC-4201-8CBF-250AB7A26C94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68D9-2766-4374-A58E-D2335A29F043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B788-E129-4690-8866-8AA07AA319D8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</a:t>
            </a:r>
            <a:r>
              <a:rPr lang="en-US" sz="4800" b="1" dirty="0" smtClean="0"/>
              <a:t>13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382000" cy="266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Questions</a:t>
            </a:r>
            <a:r>
              <a:rPr lang="en-US" sz="3600" dirty="0"/>
              <a:t> </a:t>
            </a:r>
            <a:r>
              <a:rPr lang="en-US" sz="3600" dirty="0" smtClean="0"/>
              <a:t>regarding the MOSFET </a:t>
            </a:r>
            <a:r>
              <a:rPr lang="en-US" sz="3600" dirty="0"/>
              <a:t>design project?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40178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Happy Holidays!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Calibri" pitchFamily="34" charset="0"/>
              </a:rPr>
              <a:t>Why New Transistor Structures?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1947863"/>
          </a:xfrm>
        </p:spPr>
        <p:txBody>
          <a:bodyPr>
            <a:normAutofit lnSpcReduction="10000"/>
          </a:bodyPr>
          <a:lstStyle/>
          <a:p>
            <a:pPr marL="307975" indent="-307975" defTabSz="823913">
              <a:defRPr/>
            </a:pPr>
            <a:r>
              <a:rPr lang="en-US" sz="2400" dirty="0" smtClean="0">
                <a:cs typeface="Calibri" pitchFamily="34" charset="0"/>
              </a:rPr>
              <a:t>Off-state leakage (I</a:t>
            </a:r>
            <a:r>
              <a:rPr lang="en-US" sz="2400" baseline="-25000" dirty="0" smtClean="0">
                <a:cs typeface="Calibri" pitchFamily="34" charset="0"/>
              </a:rPr>
              <a:t>OFF</a:t>
            </a:r>
            <a:r>
              <a:rPr lang="en-US" sz="2400" dirty="0" smtClean="0">
                <a:cs typeface="Calibri" pitchFamily="34" charset="0"/>
              </a:rPr>
              <a:t>) must be suppressed as </a:t>
            </a:r>
            <a:r>
              <a:rPr lang="en-US" sz="2400" dirty="0" err="1" smtClean="0">
                <a:cs typeface="Calibri" pitchFamily="34" charset="0"/>
              </a:rPr>
              <a:t>L</a:t>
            </a:r>
            <a:r>
              <a:rPr lang="en-US" sz="2400" baseline="-25000" dirty="0" err="1" smtClean="0">
                <a:cs typeface="Calibri" pitchFamily="34" charset="0"/>
              </a:rPr>
              <a:t>g</a:t>
            </a:r>
            <a:r>
              <a:rPr lang="en-US" sz="2400" baseline="-25000" dirty="0" smtClean="0">
                <a:cs typeface="Calibri" pitchFamily="34" charset="0"/>
              </a:rPr>
              <a:t> </a:t>
            </a:r>
            <a:r>
              <a:rPr lang="en-US" sz="2400" dirty="0" smtClean="0">
                <a:cs typeface="Calibri" pitchFamily="34" charset="0"/>
              </a:rPr>
              <a:t>is scaled down</a:t>
            </a:r>
          </a:p>
          <a:p>
            <a:pPr marL="650875" lvl="1" indent="-307975" defTabSz="823913">
              <a:defRPr/>
            </a:pPr>
            <a:r>
              <a:rPr lang="en-US" dirty="0" smtClean="0">
                <a:solidFill>
                  <a:srgbClr val="000099"/>
                </a:solidFill>
                <a:cs typeface="Calibri" pitchFamily="34" charset="0"/>
              </a:rPr>
              <a:t>allows for reductions in V</a:t>
            </a:r>
            <a:r>
              <a:rPr lang="en-US" baseline="-25000" dirty="0" smtClean="0">
                <a:solidFill>
                  <a:srgbClr val="000099"/>
                </a:solidFill>
                <a:cs typeface="Calibri" pitchFamily="34" charset="0"/>
              </a:rPr>
              <a:t>T</a:t>
            </a:r>
            <a:r>
              <a:rPr lang="en-US" dirty="0" smtClean="0">
                <a:solidFill>
                  <a:srgbClr val="000099"/>
                </a:solidFill>
                <a:cs typeface="Calibri" pitchFamily="34" charset="0"/>
              </a:rPr>
              <a:t> and hence V</a:t>
            </a:r>
            <a:r>
              <a:rPr lang="en-US" baseline="-25000" dirty="0" smtClean="0">
                <a:solidFill>
                  <a:srgbClr val="000099"/>
                </a:solidFill>
                <a:cs typeface="Calibri" pitchFamily="34" charset="0"/>
              </a:rPr>
              <a:t>DD</a:t>
            </a:r>
            <a:r>
              <a:rPr lang="en-US" dirty="0" smtClean="0">
                <a:solidFill>
                  <a:srgbClr val="000099"/>
                </a:solidFill>
                <a:cs typeface="Calibri" pitchFamily="34" charset="0"/>
              </a:rPr>
              <a:t> </a:t>
            </a:r>
          </a:p>
          <a:p>
            <a:pPr marL="307975" indent="-307975" defTabSz="823913">
              <a:spcBef>
                <a:spcPts val="1800"/>
              </a:spcBef>
              <a:defRPr/>
            </a:pPr>
            <a:r>
              <a:rPr lang="en-US" sz="2400" dirty="0" smtClean="0">
                <a:cs typeface="Calibri" pitchFamily="34" charset="0"/>
              </a:rPr>
              <a:t>Leakage occurs in the region away from the channel surface</a:t>
            </a:r>
          </a:p>
          <a:p>
            <a:pPr marL="1030288" lvl="1" indent="-563563" defTabSz="823913">
              <a:buFont typeface="Arial" charset="0"/>
              <a:buNone/>
              <a:defRPr/>
            </a:pPr>
            <a:r>
              <a:rPr lang="en-US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dirty="0" smtClean="0">
                <a:cs typeface="Calibri" pitchFamily="34" charset="0"/>
              </a:rPr>
              <a:t>Let’s get rid of it!</a:t>
            </a:r>
          </a:p>
        </p:txBody>
      </p:sp>
      <p:sp>
        <p:nvSpPr>
          <p:cNvPr id="17412" name="Rectangle 78"/>
          <p:cNvSpPr>
            <a:spLocks noChangeAspect="1" noChangeArrowheads="1"/>
          </p:cNvSpPr>
          <p:nvPr/>
        </p:nvSpPr>
        <p:spPr bwMode="auto">
          <a:xfrm>
            <a:off x="2776538" y="4598988"/>
            <a:ext cx="3084512" cy="9112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3" name="AutoShape 79"/>
          <p:cNvSpPr>
            <a:spLocks noChangeAspect="1" noChangeArrowheads="1"/>
          </p:cNvSpPr>
          <p:nvPr/>
        </p:nvSpPr>
        <p:spPr bwMode="auto">
          <a:xfrm rot="16200000" flipH="1">
            <a:off x="5545138" y="4743450"/>
            <a:ext cx="1076325" cy="454025"/>
          </a:xfrm>
          <a:prstGeom prst="parallelogram">
            <a:avLst>
              <a:gd name="adj" fmla="val 105910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4" name="AutoShape 80"/>
          <p:cNvSpPr>
            <a:spLocks noChangeAspect="1" noChangeArrowheads="1"/>
          </p:cNvSpPr>
          <p:nvPr/>
        </p:nvSpPr>
        <p:spPr bwMode="auto">
          <a:xfrm>
            <a:off x="2803525" y="4171950"/>
            <a:ext cx="3502025" cy="427038"/>
          </a:xfrm>
          <a:prstGeom prst="parallelogram">
            <a:avLst>
              <a:gd name="adj" fmla="val 108963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2803525" y="4165600"/>
            <a:ext cx="3495675" cy="739775"/>
            <a:chOff x="1661" y="2373"/>
            <a:chExt cx="2445" cy="515"/>
          </a:xfrm>
        </p:grpSpPr>
        <p:sp>
          <p:nvSpPr>
            <p:cNvPr id="17448" name="Rectangle 82"/>
            <p:cNvSpPr>
              <a:spLocks noChangeArrowheads="1"/>
            </p:cNvSpPr>
            <p:nvPr/>
          </p:nvSpPr>
          <p:spPr bwMode="auto">
            <a:xfrm>
              <a:off x="1661" y="2680"/>
              <a:ext cx="2151" cy="2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9" name="AutoShape 83"/>
            <p:cNvSpPr>
              <a:spLocks noChangeAspect="1" noChangeArrowheads="1"/>
            </p:cNvSpPr>
            <p:nvPr/>
          </p:nvSpPr>
          <p:spPr bwMode="auto">
            <a:xfrm>
              <a:off x="1681" y="2373"/>
              <a:ext cx="2425" cy="314"/>
            </a:xfrm>
            <a:prstGeom prst="parallelogram">
              <a:avLst>
                <a:gd name="adj" fmla="val 102293"/>
              </a:avLst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416" name="Arc 84"/>
          <p:cNvSpPr>
            <a:spLocks noChangeAspect="1"/>
          </p:cNvSpPr>
          <p:nvPr/>
        </p:nvSpPr>
        <p:spPr bwMode="auto">
          <a:xfrm flipH="1" flipV="1">
            <a:off x="4648200" y="4605338"/>
            <a:ext cx="1198563" cy="5191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7417" name="Text Box 85"/>
          <p:cNvSpPr txBox="1">
            <a:spLocks noChangeAspect="1" noChangeArrowheads="1"/>
          </p:cNvSpPr>
          <p:nvPr/>
        </p:nvSpPr>
        <p:spPr bwMode="auto">
          <a:xfrm>
            <a:off x="5040313" y="4535488"/>
            <a:ext cx="8556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itchFamily="34" charset="-128"/>
                <a:cs typeface="Calibri" pitchFamily="34" charset="0"/>
              </a:rPr>
              <a:t>Drain</a:t>
            </a:r>
          </a:p>
        </p:txBody>
      </p:sp>
      <p:sp>
        <p:nvSpPr>
          <p:cNvPr id="17418" name="Arc 86"/>
          <p:cNvSpPr>
            <a:spLocks noChangeAspect="1"/>
          </p:cNvSpPr>
          <p:nvPr/>
        </p:nvSpPr>
        <p:spPr bwMode="auto">
          <a:xfrm flipV="1">
            <a:off x="2776538" y="4610100"/>
            <a:ext cx="1225550" cy="495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7419" name="Text Box 87"/>
          <p:cNvSpPr txBox="1">
            <a:spLocks noChangeAspect="1" noChangeArrowheads="1"/>
          </p:cNvSpPr>
          <p:nvPr/>
        </p:nvSpPr>
        <p:spPr bwMode="auto">
          <a:xfrm>
            <a:off x="2719388" y="4537075"/>
            <a:ext cx="10302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itchFamily="34" charset="-128"/>
                <a:cs typeface="Calibri" pitchFamily="34" charset="0"/>
              </a:rPr>
              <a:t>Source</a:t>
            </a:r>
          </a:p>
        </p:txBody>
      </p:sp>
      <p:sp>
        <p:nvSpPr>
          <p:cNvPr id="17420" name="Rectangle 88"/>
          <p:cNvSpPr>
            <a:spLocks noChangeArrowheads="1"/>
          </p:cNvSpPr>
          <p:nvPr/>
        </p:nvSpPr>
        <p:spPr bwMode="auto">
          <a:xfrm>
            <a:off x="2768600" y="4597400"/>
            <a:ext cx="1227138" cy="9525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13446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82479" tIns="41239" rIns="82479" bIns="4123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sp>
        <p:nvSpPr>
          <p:cNvPr id="17421" name="Rectangle 89"/>
          <p:cNvSpPr>
            <a:spLocks noChangeArrowheads="1"/>
          </p:cNvSpPr>
          <p:nvPr/>
        </p:nvSpPr>
        <p:spPr bwMode="auto">
          <a:xfrm>
            <a:off x="4657725" y="4595813"/>
            <a:ext cx="1227138" cy="9525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13446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82479" tIns="41239" rIns="82479" bIns="4123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7422" name="Group 90"/>
          <p:cNvGrpSpPr>
            <a:grpSpLocks/>
          </p:cNvGrpSpPr>
          <p:nvPr/>
        </p:nvGrpSpPr>
        <p:grpSpPr bwMode="auto">
          <a:xfrm>
            <a:off x="3937000" y="3703638"/>
            <a:ext cx="787400" cy="841375"/>
            <a:chOff x="2470" y="1982"/>
            <a:chExt cx="551" cy="586"/>
          </a:xfrm>
        </p:grpSpPr>
        <p:sp>
          <p:nvSpPr>
            <p:cNvPr id="17446" name="Rectangle 91"/>
            <p:cNvSpPr>
              <a:spLocks noChangeAspect="1" noChangeArrowheads="1"/>
            </p:cNvSpPr>
            <p:nvPr/>
          </p:nvSpPr>
          <p:spPr bwMode="auto">
            <a:xfrm>
              <a:off x="2473" y="1982"/>
              <a:ext cx="542" cy="58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13446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7" name="Text Box 92"/>
            <p:cNvSpPr txBox="1">
              <a:spLocks noChangeAspect="1" noChangeArrowheads="1"/>
            </p:cNvSpPr>
            <p:nvPr/>
          </p:nvSpPr>
          <p:spPr bwMode="white">
            <a:xfrm>
              <a:off x="2470" y="2131"/>
              <a:ext cx="55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ea typeface="ＭＳ Ｐゴシック" pitchFamily="34" charset="-128"/>
                  <a:cs typeface="Calibri" pitchFamily="34" charset="0"/>
                </a:rPr>
                <a:t>Gate</a:t>
              </a:r>
            </a:p>
          </p:txBody>
        </p:sp>
      </p:grpSp>
      <p:sp>
        <p:nvSpPr>
          <p:cNvPr id="17423" name="AutoShape 93"/>
          <p:cNvSpPr>
            <a:spLocks noChangeAspect="1" noChangeArrowheads="1"/>
          </p:cNvSpPr>
          <p:nvPr/>
        </p:nvSpPr>
        <p:spPr bwMode="auto">
          <a:xfrm rot="16200000" flipH="1">
            <a:off x="5599113" y="4411663"/>
            <a:ext cx="968375" cy="473075"/>
          </a:xfrm>
          <a:prstGeom prst="parallelogram">
            <a:avLst>
              <a:gd name="adj" fmla="val 93119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708275" y="4427538"/>
            <a:ext cx="3625850" cy="1397000"/>
            <a:chOff x="1611" y="2563"/>
            <a:chExt cx="2535" cy="974"/>
          </a:xfrm>
        </p:grpSpPr>
        <p:sp>
          <p:nvSpPr>
            <p:cNvPr id="17444" name="Rectangle 95"/>
            <p:cNvSpPr>
              <a:spLocks noChangeArrowheads="1"/>
            </p:cNvSpPr>
            <p:nvPr/>
          </p:nvSpPr>
          <p:spPr bwMode="auto">
            <a:xfrm>
              <a:off x="1611" y="2897"/>
              <a:ext cx="2202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5" name="AutoShape 96"/>
            <p:cNvSpPr>
              <a:spLocks noChangeAspect="1" noChangeArrowheads="1"/>
            </p:cNvSpPr>
            <p:nvPr/>
          </p:nvSpPr>
          <p:spPr bwMode="auto">
            <a:xfrm rot="16200000" flipH="1">
              <a:off x="3497" y="2872"/>
              <a:ext cx="960" cy="340"/>
            </a:xfrm>
            <a:prstGeom prst="parallelogram">
              <a:avLst>
                <a:gd name="adj" fmla="val 98222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425" name="Line 111"/>
          <p:cNvSpPr>
            <a:spLocks noChangeShapeType="1"/>
          </p:cNvSpPr>
          <p:nvPr/>
        </p:nvSpPr>
        <p:spPr bwMode="auto">
          <a:xfrm>
            <a:off x="4397375" y="3086100"/>
            <a:ext cx="755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sp>
        <p:nvSpPr>
          <p:cNvPr id="17426" name="Text Box 112"/>
          <p:cNvSpPr txBox="1">
            <a:spLocks noChangeArrowheads="1"/>
          </p:cNvSpPr>
          <p:nvPr/>
        </p:nvSpPr>
        <p:spPr bwMode="auto">
          <a:xfrm>
            <a:off x="4506913" y="2590800"/>
            <a:ext cx="6175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ea typeface="굴림" pitchFamily="34" charset="-127"/>
                <a:cs typeface="Calibri" pitchFamily="34" charset="0"/>
              </a:rPr>
              <a:t> L</a:t>
            </a:r>
            <a:r>
              <a:rPr lang="en-US" altLang="en-US" sz="2400" b="1" baseline="-25000">
                <a:ea typeface="굴림" pitchFamily="34" charset="-127"/>
                <a:cs typeface="Calibri" pitchFamily="34" charset="0"/>
              </a:rPr>
              <a:t>g</a:t>
            </a:r>
          </a:p>
        </p:txBody>
      </p:sp>
      <p:sp>
        <p:nvSpPr>
          <p:cNvPr id="17427" name="Line 113"/>
          <p:cNvSpPr>
            <a:spLocks noChangeShapeType="1"/>
          </p:cNvSpPr>
          <p:nvPr/>
        </p:nvSpPr>
        <p:spPr bwMode="auto">
          <a:xfrm>
            <a:off x="4397375" y="3014663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sp>
        <p:nvSpPr>
          <p:cNvPr id="17428" name="Line 114"/>
          <p:cNvSpPr>
            <a:spLocks noChangeShapeType="1"/>
          </p:cNvSpPr>
          <p:nvPr/>
        </p:nvSpPr>
        <p:spPr bwMode="auto">
          <a:xfrm>
            <a:off x="5153025" y="3014663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grpSp>
        <p:nvGrpSpPr>
          <p:cNvPr id="56" name="Group 157"/>
          <p:cNvGrpSpPr>
            <a:grpSpLocks/>
          </p:cNvGrpSpPr>
          <p:nvPr/>
        </p:nvGrpSpPr>
        <p:grpSpPr bwMode="auto">
          <a:xfrm>
            <a:off x="1524000" y="3165475"/>
            <a:ext cx="7367588" cy="2930525"/>
            <a:chOff x="1066" y="2109"/>
            <a:chExt cx="5151" cy="2044"/>
          </a:xfrm>
        </p:grpSpPr>
        <p:sp>
          <p:nvSpPr>
            <p:cNvPr id="17431" name="Text Box 158"/>
            <p:cNvSpPr txBox="1">
              <a:spLocks noChangeAspect="1" noChangeArrowheads="1"/>
            </p:cNvSpPr>
            <p:nvPr/>
          </p:nvSpPr>
          <p:spPr bwMode="auto">
            <a:xfrm>
              <a:off x="1066" y="2109"/>
              <a:ext cx="111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99"/>
                  </a:solidFill>
                  <a:ea typeface="ＭＳ Ｐゴシック" pitchFamily="34" charset="-128"/>
                  <a:cs typeface="Calibri" pitchFamily="34" charset="0"/>
                </a:rPr>
                <a:t>Thin-Body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99"/>
                  </a:solidFill>
                  <a:ea typeface="ＭＳ Ｐゴシック" pitchFamily="34" charset="-128"/>
                  <a:cs typeface="Calibri" pitchFamily="34" charset="0"/>
                </a:rPr>
                <a:t>MOSFET:</a:t>
              </a:r>
            </a:p>
          </p:txBody>
        </p:sp>
        <p:sp>
          <p:nvSpPr>
            <p:cNvPr id="17432" name="Rectangle 159"/>
            <p:cNvSpPr>
              <a:spLocks noChangeAspect="1" noChangeArrowheads="1"/>
            </p:cNvSpPr>
            <p:nvPr/>
          </p:nvSpPr>
          <p:spPr bwMode="auto">
            <a:xfrm>
              <a:off x="1946" y="3328"/>
              <a:ext cx="2171" cy="529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3446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Calibri" pitchFamily="34" charset="0"/>
                  <a:cs typeface="Calibri" pitchFamily="34" charset="0"/>
                </a:rPr>
                <a:t>Buried Oxide</a:t>
              </a:r>
            </a:p>
          </p:txBody>
        </p:sp>
        <p:sp>
          <p:nvSpPr>
            <p:cNvPr id="17433" name="Rectangle 160"/>
            <p:cNvSpPr>
              <a:spLocks noChangeAspect="1" noChangeArrowheads="1"/>
            </p:cNvSpPr>
            <p:nvPr/>
          </p:nvSpPr>
          <p:spPr bwMode="auto">
            <a:xfrm>
              <a:off x="1946" y="3128"/>
              <a:ext cx="867" cy="217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3446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Source</a:t>
              </a:r>
            </a:p>
          </p:txBody>
        </p:sp>
        <p:sp>
          <p:nvSpPr>
            <p:cNvPr id="17434" name="AutoShape 161"/>
            <p:cNvSpPr>
              <a:spLocks noChangeAspect="1" noChangeArrowheads="1"/>
            </p:cNvSpPr>
            <p:nvPr/>
          </p:nvSpPr>
          <p:spPr bwMode="auto">
            <a:xfrm>
              <a:off x="2805" y="2827"/>
              <a:ext cx="747" cy="313"/>
            </a:xfrm>
            <a:prstGeom prst="parallelogram">
              <a:avLst>
                <a:gd name="adj" fmla="val 100004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35" name="Rectangle 162"/>
            <p:cNvSpPr>
              <a:spLocks noChangeAspect="1" noChangeArrowheads="1"/>
            </p:cNvSpPr>
            <p:nvPr/>
          </p:nvSpPr>
          <p:spPr bwMode="auto">
            <a:xfrm>
              <a:off x="3250" y="3130"/>
              <a:ext cx="867" cy="211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3446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Drain</a:t>
              </a:r>
            </a:p>
          </p:txBody>
        </p:sp>
        <p:sp>
          <p:nvSpPr>
            <p:cNvPr id="17436" name="Rectangle 163"/>
            <p:cNvSpPr>
              <a:spLocks noChangeAspect="1" noChangeArrowheads="1"/>
            </p:cNvSpPr>
            <p:nvPr/>
          </p:nvSpPr>
          <p:spPr bwMode="auto">
            <a:xfrm>
              <a:off x="2756" y="2482"/>
              <a:ext cx="542" cy="586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13446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37" name="Text Box 164"/>
            <p:cNvSpPr txBox="1">
              <a:spLocks noChangeAspect="1" noChangeArrowheads="1"/>
            </p:cNvSpPr>
            <p:nvPr/>
          </p:nvSpPr>
          <p:spPr bwMode="white">
            <a:xfrm>
              <a:off x="2753" y="2555"/>
              <a:ext cx="55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ea typeface="ＭＳ Ｐゴシック" pitchFamily="34" charset="-128"/>
                  <a:cs typeface="Calibri" pitchFamily="34" charset="0"/>
                </a:rPr>
                <a:t>Gate</a:t>
              </a:r>
            </a:p>
          </p:txBody>
        </p:sp>
        <p:sp>
          <p:nvSpPr>
            <p:cNvPr id="17438" name="Rectangle 165"/>
            <p:cNvSpPr>
              <a:spLocks noChangeAspect="1" noChangeArrowheads="1"/>
            </p:cNvSpPr>
            <p:nvPr/>
          </p:nvSpPr>
          <p:spPr bwMode="auto">
            <a:xfrm>
              <a:off x="2805" y="3138"/>
              <a:ext cx="437" cy="205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39" name="Rectangle 166"/>
            <p:cNvSpPr>
              <a:spLocks noChangeAspect="1" noChangeArrowheads="1"/>
            </p:cNvSpPr>
            <p:nvPr/>
          </p:nvSpPr>
          <p:spPr bwMode="auto">
            <a:xfrm>
              <a:off x="1946" y="3855"/>
              <a:ext cx="2169" cy="23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0" name="AutoShape 167"/>
            <p:cNvSpPr>
              <a:spLocks noChangeAspect="1" noChangeArrowheads="1"/>
            </p:cNvSpPr>
            <p:nvPr/>
          </p:nvSpPr>
          <p:spPr bwMode="auto">
            <a:xfrm rot="16200000" flipH="1">
              <a:off x="3998" y="3670"/>
              <a:ext cx="539" cy="307"/>
            </a:xfrm>
            <a:prstGeom prst="parallelogram">
              <a:avLst>
                <a:gd name="adj" fmla="val 98043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1" name="Text Box 168"/>
            <p:cNvSpPr txBox="1">
              <a:spLocks noChangeAspect="1" noChangeArrowheads="1"/>
            </p:cNvSpPr>
            <p:nvPr/>
          </p:nvSpPr>
          <p:spPr bwMode="auto">
            <a:xfrm>
              <a:off x="1982" y="3831"/>
              <a:ext cx="214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ＭＳ Ｐゴシック" pitchFamily="34" charset="-128"/>
                  <a:cs typeface="Calibri" pitchFamily="34" charset="0"/>
                </a:rPr>
                <a:t>Substrate</a:t>
              </a:r>
            </a:p>
          </p:txBody>
        </p:sp>
        <p:sp>
          <p:nvSpPr>
            <p:cNvPr id="17442" name="AutoShape 169"/>
            <p:cNvSpPr>
              <a:spLocks/>
            </p:cNvSpPr>
            <p:nvPr/>
          </p:nvSpPr>
          <p:spPr bwMode="auto">
            <a:xfrm>
              <a:off x="4522" y="2817"/>
              <a:ext cx="121" cy="1240"/>
            </a:xfrm>
            <a:prstGeom prst="rightBrace">
              <a:avLst>
                <a:gd name="adj1" fmla="val 85447"/>
                <a:gd name="adj2" fmla="val 50000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330066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43" name="Text Box 170"/>
            <p:cNvSpPr txBox="1">
              <a:spLocks noChangeAspect="1" noChangeArrowheads="1"/>
            </p:cNvSpPr>
            <p:nvPr/>
          </p:nvSpPr>
          <p:spPr bwMode="white">
            <a:xfrm>
              <a:off x="4637" y="3294"/>
              <a:ext cx="1580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ＭＳ Ｐゴシック" pitchFamily="34" charset="-128"/>
                  <a:cs typeface="Calibri" pitchFamily="34" charset="0"/>
                </a:rPr>
                <a:t>“Silicon-on-Insulator” (SOI)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ＭＳ Ｐゴシック" pitchFamily="34" charset="-128"/>
                  <a:cs typeface="Calibri" pitchFamily="34" charset="0"/>
                </a:rPr>
                <a:t>Wafer</a:t>
              </a:r>
            </a:p>
          </p:txBody>
        </p:sp>
      </p:grpSp>
      <p:sp>
        <p:nvSpPr>
          <p:cNvPr id="17430" name="Rectangle 6"/>
          <p:cNvSpPr txBox="1"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2CFA4E-C7C4-4939-B0B8-2D02812DC2C3}" type="slidenum">
              <a:rPr lang="en-US" altLang="en-US" sz="1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1">
              <a:solidFill>
                <a:srgbClr val="FFFFFF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Thin-Body MOSFETs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ea typeface="Calibri" pitchFamily="34" charset="0"/>
                <a:cs typeface="Calibri" pitchFamily="34" charset="0"/>
              </a:rPr>
              <a:t>I</a:t>
            </a:r>
            <a:r>
              <a:rPr lang="en-US" altLang="en-US" sz="2400" baseline="-25000" smtClean="0">
                <a:ea typeface="Calibri" pitchFamily="34" charset="0"/>
                <a:cs typeface="Calibri" pitchFamily="34" charset="0"/>
              </a:rPr>
              <a:t>OFF</a:t>
            </a:r>
            <a:r>
              <a:rPr lang="en-US" altLang="en-US" sz="2400" smtClean="0">
                <a:ea typeface="Calibri" pitchFamily="34" charset="0"/>
                <a:cs typeface="Calibri" pitchFamily="34" charset="0"/>
              </a:rPr>
              <a:t> is suppressed by using an adequately thin body region.</a:t>
            </a:r>
          </a:p>
          <a:p>
            <a:pPr lvl="1"/>
            <a:r>
              <a:rPr lang="en-US" altLang="en-US" smtClean="0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Body doping can be eliminated 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>     higher drive current due to higher carrier mobility</a:t>
            </a:r>
          </a:p>
        </p:txBody>
      </p:sp>
      <p:sp>
        <p:nvSpPr>
          <p:cNvPr id="18436" name="Text Box 43"/>
          <p:cNvSpPr txBox="1">
            <a:spLocks noChangeAspect="1" noChangeArrowheads="1"/>
          </p:cNvSpPr>
          <p:nvPr/>
        </p:nvSpPr>
        <p:spPr bwMode="auto">
          <a:xfrm>
            <a:off x="1466850" y="2895600"/>
            <a:ext cx="2495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ea typeface="ＭＳ Ｐゴシック" pitchFamily="34" charset="-128"/>
                <a:cs typeface="Calibri" pitchFamily="34" charset="0"/>
              </a:rPr>
              <a:t>Ultra-Thin Body (UTB)</a:t>
            </a:r>
          </a:p>
        </p:txBody>
      </p:sp>
      <p:sp>
        <p:nvSpPr>
          <p:cNvPr id="18437" name="Rectangle 44"/>
          <p:cNvSpPr>
            <a:spLocks noChangeAspect="1" noChangeArrowheads="1"/>
          </p:cNvSpPr>
          <p:nvPr/>
        </p:nvSpPr>
        <p:spPr bwMode="auto">
          <a:xfrm>
            <a:off x="1454150" y="4911725"/>
            <a:ext cx="2047875" cy="5111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82479" tIns="41239" rIns="82479" bIns="4123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Buried Oxide</a:t>
            </a:r>
          </a:p>
        </p:txBody>
      </p:sp>
      <p:sp>
        <p:nvSpPr>
          <p:cNvPr id="18438" name="Rectangle 45"/>
          <p:cNvSpPr>
            <a:spLocks noChangeAspect="1" noChangeArrowheads="1"/>
          </p:cNvSpPr>
          <p:nvPr/>
        </p:nvSpPr>
        <p:spPr bwMode="auto">
          <a:xfrm>
            <a:off x="1449388" y="5419725"/>
            <a:ext cx="2047875" cy="2301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Substrate</a:t>
            </a:r>
          </a:p>
        </p:txBody>
      </p:sp>
      <p:sp>
        <p:nvSpPr>
          <p:cNvPr id="18439" name="AutoShape 46"/>
          <p:cNvSpPr>
            <a:spLocks noChangeAspect="1" noChangeArrowheads="1"/>
          </p:cNvSpPr>
          <p:nvPr/>
        </p:nvSpPr>
        <p:spPr bwMode="auto">
          <a:xfrm rot="16200000" flipH="1">
            <a:off x="3386138" y="5241925"/>
            <a:ext cx="515938" cy="293687"/>
          </a:xfrm>
          <a:prstGeom prst="parallelogram">
            <a:avLst>
              <a:gd name="adj" fmla="val 97085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0" name="Rectangle 47"/>
          <p:cNvSpPr>
            <a:spLocks noChangeArrowheads="1"/>
          </p:cNvSpPr>
          <p:nvPr/>
        </p:nvSpPr>
        <p:spPr bwMode="auto">
          <a:xfrm>
            <a:off x="1457325" y="4722813"/>
            <a:ext cx="825500" cy="195262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82479" tIns="41239" rIns="82479" bIns="4123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18441" name="Rectangle 48"/>
          <p:cNvSpPr>
            <a:spLocks noChangeArrowheads="1"/>
          </p:cNvSpPr>
          <p:nvPr/>
        </p:nvSpPr>
        <p:spPr bwMode="auto">
          <a:xfrm>
            <a:off x="2686050" y="4718050"/>
            <a:ext cx="825500" cy="196850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82479" tIns="41239" rIns="82479" bIns="4123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Drain</a:t>
            </a:r>
          </a:p>
        </p:txBody>
      </p:sp>
      <p:sp>
        <p:nvSpPr>
          <p:cNvPr id="18442" name="AutoShape 49"/>
          <p:cNvSpPr>
            <a:spLocks noChangeArrowheads="1"/>
          </p:cNvSpPr>
          <p:nvPr/>
        </p:nvSpPr>
        <p:spPr bwMode="auto">
          <a:xfrm>
            <a:off x="2292350" y="4437063"/>
            <a:ext cx="682625" cy="288925"/>
          </a:xfrm>
          <a:prstGeom prst="parallelogram">
            <a:avLst>
              <a:gd name="adj" fmla="val 98367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8443" name="Group 50"/>
          <p:cNvGrpSpPr>
            <a:grpSpLocks/>
          </p:cNvGrpSpPr>
          <p:nvPr/>
        </p:nvGrpSpPr>
        <p:grpSpPr bwMode="auto">
          <a:xfrm>
            <a:off x="2174875" y="4114800"/>
            <a:ext cx="636588" cy="558800"/>
            <a:chOff x="4496" y="2251"/>
            <a:chExt cx="444" cy="390"/>
          </a:xfrm>
        </p:grpSpPr>
        <p:sp>
          <p:nvSpPr>
            <p:cNvPr id="18473" name="Rectangle 51"/>
            <p:cNvSpPr>
              <a:spLocks noChangeAspect="1" noChangeArrowheads="1"/>
            </p:cNvSpPr>
            <p:nvPr/>
          </p:nvSpPr>
          <p:spPr bwMode="auto">
            <a:xfrm>
              <a:off x="4546" y="2251"/>
              <a:ext cx="361" cy="39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474" name="Text Box 52"/>
            <p:cNvSpPr txBox="1">
              <a:spLocks noChangeAspect="1" noChangeArrowheads="1"/>
            </p:cNvSpPr>
            <p:nvPr/>
          </p:nvSpPr>
          <p:spPr bwMode="white">
            <a:xfrm>
              <a:off x="4496" y="2332"/>
              <a:ext cx="44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ea typeface="ＭＳ Ｐゴシック" pitchFamily="34" charset="-128"/>
                  <a:cs typeface="Calibri" pitchFamily="34" charset="0"/>
                </a:rPr>
                <a:t>Gate</a:t>
              </a:r>
            </a:p>
          </p:txBody>
        </p:sp>
      </p:grpSp>
      <p:sp>
        <p:nvSpPr>
          <p:cNvPr id="18444" name="Rectangle 53"/>
          <p:cNvSpPr>
            <a:spLocks noChangeArrowheads="1"/>
          </p:cNvSpPr>
          <p:nvPr/>
        </p:nvSpPr>
        <p:spPr bwMode="auto">
          <a:xfrm>
            <a:off x="2293938" y="4725988"/>
            <a:ext cx="395287" cy="193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5" name="Text Box 54"/>
          <p:cNvSpPr txBox="1">
            <a:spLocks noChangeAspect="1" noChangeArrowheads="1"/>
          </p:cNvSpPr>
          <p:nvPr/>
        </p:nvSpPr>
        <p:spPr bwMode="auto">
          <a:xfrm>
            <a:off x="3649663" y="4621213"/>
            <a:ext cx="4651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ea typeface="ＭＳ Ｐゴシック" pitchFamily="34" charset="-128"/>
                <a:cs typeface="Calibri" pitchFamily="34" charset="0"/>
              </a:rPr>
              <a:t>T</a:t>
            </a:r>
            <a:r>
              <a:rPr lang="en-US" altLang="en-US" sz="2400" b="1" baseline="-25000">
                <a:ea typeface="ＭＳ Ｐゴシック" pitchFamily="34" charset="-128"/>
                <a:cs typeface="Calibri" pitchFamily="34" charset="0"/>
              </a:rPr>
              <a:t>Si</a:t>
            </a:r>
            <a:endParaRPr lang="en-US" altLang="en-US" sz="2400" b="1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446" name="Line 55"/>
          <p:cNvSpPr>
            <a:spLocks noChangeAspect="1" noChangeShapeType="1"/>
          </p:cNvSpPr>
          <p:nvPr/>
        </p:nvSpPr>
        <p:spPr bwMode="auto">
          <a:xfrm>
            <a:off x="3549650" y="4722813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8447" name="Line 56"/>
          <p:cNvSpPr>
            <a:spLocks noChangeAspect="1" noChangeShapeType="1"/>
          </p:cNvSpPr>
          <p:nvPr/>
        </p:nvSpPr>
        <p:spPr bwMode="auto">
          <a:xfrm>
            <a:off x="3549650" y="4902200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8448" name="Line 57"/>
          <p:cNvSpPr>
            <a:spLocks noChangeAspect="1" noChangeShapeType="1"/>
          </p:cNvSpPr>
          <p:nvPr/>
        </p:nvSpPr>
        <p:spPr bwMode="auto">
          <a:xfrm>
            <a:off x="3652838" y="4462463"/>
            <a:ext cx="0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8449" name="Line 58"/>
          <p:cNvSpPr>
            <a:spLocks noChangeAspect="1" noChangeShapeType="1"/>
          </p:cNvSpPr>
          <p:nvPr/>
        </p:nvSpPr>
        <p:spPr bwMode="auto">
          <a:xfrm flipV="1">
            <a:off x="3652838" y="4916488"/>
            <a:ext cx="0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479" tIns="41239" rIns="82479" bIns="41239" anchor="ctr"/>
          <a:lstStyle/>
          <a:p>
            <a:endParaRPr lang="en-US"/>
          </a:p>
        </p:txBody>
      </p:sp>
      <p:sp>
        <p:nvSpPr>
          <p:cNvPr id="18450" name="Line 59"/>
          <p:cNvSpPr>
            <a:spLocks noChangeShapeType="1"/>
          </p:cNvSpPr>
          <p:nvPr/>
        </p:nvSpPr>
        <p:spPr bwMode="auto">
          <a:xfrm>
            <a:off x="2557463" y="3673475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sp>
        <p:nvSpPr>
          <p:cNvPr id="18451" name="Text Box 60"/>
          <p:cNvSpPr txBox="1">
            <a:spLocks noChangeArrowheads="1"/>
          </p:cNvSpPr>
          <p:nvPr/>
        </p:nvSpPr>
        <p:spPr bwMode="auto">
          <a:xfrm>
            <a:off x="2438400" y="3200400"/>
            <a:ext cx="6175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ea typeface="굴림" pitchFamily="34" charset="-127"/>
                <a:cs typeface="Calibri" pitchFamily="34" charset="0"/>
              </a:rPr>
              <a:t> L</a:t>
            </a:r>
            <a:r>
              <a:rPr lang="en-US" altLang="en-US" sz="2400" b="1" baseline="-25000">
                <a:ea typeface="굴림" pitchFamily="34" charset="-127"/>
                <a:cs typeface="Calibri" pitchFamily="34" charset="0"/>
              </a:rPr>
              <a:t>g</a:t>
            </a:r>
          </a:p>
        </p:txBody>
      </p:sp>
      <p:sp>
        <p:nvSpPr>
          <p:cNvPr id="18452" name="Line 61"/>
          <p:cNvSpPr>
            <a:spLocks noChangeShapeType="1"/>
          </p:cNvSpPr>
          <p:nvPr/>
        </p:nvSpPr>
        <p:spPr bwMode="auto">
          <a:xfrm>
            <a:off x="2552700" y="3597275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sp>
        <p:nvSpPr>
          <p:cNvPr id="18453" name="Line 62"/>
          <p:cNvSpPr>
            <a:spLocks noChangeShapeType="1"/>
          </p:cNvSpPr>
          <p:nvPr/>
        </p:nvSpPr>
        <p:spPr bwMode="auto">
          <a:xfrm>
            <a:off x="3059113" y="3597275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479" tIns="41239" rIns="82479" bIns="41239"/>
          <a:lstStyle/>
          <a:p>
            <a:endParaRPr lang="en-US"/>
          </a:p>
        </p:txBody>
      </p:sp>
      <p:sp>
        <p:nvSpPr>
          <p:cNvPr id="18454" name="TextBox 40"/>
          <p:cNvSpPr txBox="1">
            <a:spLocks noChangeArrowheads="1"/>
          </p:cNvSpPr>
          <p:nvPr/>
        </p:nvSpPr>
        <p:spPr bwMode="auto">
          <a:xfrm>
            <a:off x="1439863" y="579120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T</a:t>
            </a:r>
            <a:r>
              <a:rPr lang="en-US" altLang="en-US" sz="2400" b="1" baseline="-25000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Si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 &lt; (1/4) 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  <a:sym typeface="Symbol" pitchFamily="18" charset="2"/>
              </a:rPr>
              <a:t> 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L</a:t>
            </a:r>
            <a:r>
              <a:rPr lang="en-US" altLang="en-US" sz="2400" b="1" baseline="-25000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g</a:t>
            </a:r>
            <a:endParaRPr lang="en-US" altLang="en-US" sz="2400" b="1">
              <a:solidFill>
                <a:srgbClr val="00009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8455" name="Text Box 105"/>
          <p:cNvSpPr txBox="1">
            <a:spLocks noChangeAspect="1" noChangeArrowheads="1"/>
          </p:cNvSpPr>
          <p:nvPr/>
        </p:nvSpPr>
        <p:spPr bwMode="auto">
          <a:xfrm>
            <a:off x="5815013" y="2895600"/>
            <a:ext cx="207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ea typeface="ＭＳ Ｐゴシック" pitchFamily="34" charset="-128"/>
                <a:cs typeface="Calibri" pitchFamily="34" charset="0"/>
              </a:rPr>
              <a:t>Double-Gate (DG)</a:t>
            </a:r>
          </a:p>
        </p:txBody>
      </p:sp>
      <p:grpSp>
        <p:nvGrpSpPr>
          <p:cNvPr id="18456" name="Group 106"/>
          <p:cNvGrpSpPr>
            <a:grpSpLocks/>
          </p:cNvGrpSpPr>
          <p:nvPr/>
        </p:nvGrpSpPr>
        <p:grpSpPr bwMode="auto">
          <a:xfrm>
            <a:off x="6370638" y="5003800"/>
            <a:ext cx="636587" cy="558800"/>
            <a:chOff x="4520" y="3011"/>
            <a:chExt cx="444" cy="390"/>
          </a:xfrm>
        </p:grpSpPr>
        <p:sp>
          <p:nvSpPr>
            <p:cNvPr id="18471" name="Rectangle 107"/>
            <p:cNvSpPr>
              <a:spLocks noChangeAspect="1" noChangeArrowheads="1"/>
            </p:cNvSpPr>
            <p:nvPr/>
          </p:nvSpPr>
          <p:spPr bwMode="auto">
            <a:xfrm>
              <a:off x="4570" y="3011"/>
              <a:ext cx="361" cy="39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472" name="Text Box 108"/>
            <p:cNvSpPr txBox="1">
              <a:spLocks noChangeAspect="1" noChangeArrowheads="1"/>
            </p:cNvSpPr>
            <p:nvPr/>
          </p:nvSpPr>
          <p:spPr bwMode="white">
            <a:xfrm>
              <a:off x="4520" y="3092"/>
              <a:ext cx="44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ea typeface="ＭＳ Ｐゴシック" pitchFamily="34" charset="-128"/>
                  <a:cs typeface="Calibri" pitchFamily="34" charset="0"/>
                </a:rPr>
                <a:t>Gate</a:t>
              </a:r>
            </a:p>
          </p:txBody>
        </p:sp>
      </p:grpSp>
      <p:sp>
        <p:nvSpPr>
          <p:cNvPr id="18457" name="Rectangle 109"/>
          <p:cNvSpPr>
            <a:spLocks noChangeArrowheads="1"/>
          </p:cNvSpPr>
          <p:nvPr/>
        </p:nvSpPr>
        <p:spPr bwMode="auto">
          <a:xfrm>
            <a:off x="5670550" y="4498975"/>
            <a:ext cx="825500" cy="404813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18458" name="Rectangle 110"/>
          <p:cNvSpPr>
            <a:spLocks noChangeArrowheads="1"/>
          </p:cNvSpPr>
          <p:nvPr/>
        </p:nvSpPr>
        <p:spPr bwMode="auto">
          <a:xfrm>
            <a:off x="6899275" y="4495800"/>
            <a:ext cx="825500" cy="404813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Drain</a:t>
            </a:r>
          </a:p>
        </p:txBody>
      </p:sp>
      <p:sp>
        <p:nvSpPr>
          <p:cNvPr id="18459" name="AutoShape 111"/>
          <p:cNvSpPr>
            <a:spLocks noChangeArrowheads="1"/>
          </p:cNvSpPr>
          <p:nvPr/>
        </p:nvSpPr>
        <p:spPr bwMode="auto">
          <a:xfrm>
            <a:off x="6508750" y="4210050"/>
            <a:ext cx="684213" cy="295275"/>
          </a:xfrm>
          <a:prstGeom prst="parallelogram">
            <a:avLst>
              <a:gd name="adj" fmla="val 97730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8460" name="Group 112"/>
          <p:cNvGrpSpPr>
            <a:grpSpLocks/>
          </p:cNvGrpSpPr>
          <p:nvPr/>
        </p:nvGrpSpPr>
        <p:grpSpPr bwMode="auto">
          <a:xfrm>
            <a:off x="6370638" y="3852863"/>
            <a:ext cx="636587" cy="558800"/>
            <a:chOff x="4496" y="2251"/>
            <a:chExt cx="444" cy="390"/>
          </a:xfrm>
        </p:grpSpPr>
        <p:sp>
          <p:nvSpPr>
            <p:cNvPr id="18469" name="Rectangle 113"/>
            <p:cNvSpPr>
              <a:spLocks noChangeAspect="1" noChangeArrowheads="1"/>
            </p:cNvSpPr>
            <p:nvPr/>
          </p:nvSpPr>
          <p:spPr bwMode="auto">
            <a:xfrm>
              <a:off x="4546" y="2251"/>
              <a:ext cx="361" cy="39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470" name="Text Box 114"/>
            <p:cNvSpPr txBox="1">
              <a:spLocks noChangeAspect="1" noChangeArrowheads="1"/>
            </p:cNvSpPr>
            <p:nvPr/>
          </p:nvSpPr>
          <p:spPr bwMode="white">
            <a:xfrm>
              <a:off x="4496" y="2332"/>
              <a:ext cx="44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ea typeface="ＭＳ Ｐゴシック" pitchFamily="34" charset="-128"/>
                  <a:cs typeface="Calibri" pitchFamily="34" charset="0"/>
                </a:rPr>
                <a:t>Gate</a:t>
              </a:r>
            </a:p>
          </p:txBody>
        </p:sp>
      </p:grpSp>
      <p:sp>
        <p:nvSpPr>
          <p:cNvPr id="18461" name="Rectangle 115"/>
          <p:cNvSpPr>
            <a:spLocks noChangeArrowheads="1"/>
          </p:cNvSpPr>
          <p:nvPr/>
        </p:nvSpPr>
        <p:spPr bwMode="auto">
          <a:xfrm>
            <a:off x="6507163" y="4503738"/>
            <a:ext cx="396875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62" name="Text Box 116"/>
          <p:cNvSpPr txBox="1">
            <a:spLocks noChangeAspect="1" noChangeArrowheads="1"/>
          </p:cNvSpPr>
          <p:nvPr/>
        </p:nvSpPr>
        <p:spPr bwMode="auto">
          <a:xfrm>
            <a:off x="7875588" y="4572000"/>
            <a:ext cx="48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ea typeface="ＭＳ Ｐゴシック" pitchFamily="34" charset="-128"/>
                <a:cs typeface="Calibri" pitchFamily="34" charset="0"/>
              </a:rPr>
              <a:t>T</a:t>
            </a:r>
            <a:r>
              <a:rPr lang="en-US" altLang="en-US" sz="2400" b="1" baseline="-25000">
                <a:ea typeface="ＭＳ Ｐゴシック" pitchFamily="34" charset="-128"/>
                <a:cs typeface="Calibri" pitchFamily="34" charset="0"/>
              </a:rPr>
              <a:t>Si</a:t>
            </a:r>
            <a:endParaRPr lang="en-US" altLang="en-US" sz="2400" b="1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463" name="Line 117"/>
          <p:cNvSpPr>
            <a:spLocks noChangeAspect="1" noChangeShapeType="1"/>
          </p:cNvSpPr>
          <p:nvPr/>
        </p:nvSpPr>
        <p:spPr bwMode="auto">
          <a:xfrm>
            <a:off x="7775575" y="4500563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118"/>
          <p:cNvSpPr>
            <a:spLocks noChangeAspect="1" noChangeShapeType="1"/>
          </p:cNvSpPr>
          <p:nvPr/>
        </p:nvSpPr>
        <p:spPr bwMode="auto">
          <a:xfrm>
            <a:off x="7775575" y="4899025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119"/>
          <p:cNvSpPr>
            <a:spLocks noChangeAspect="1" noChangeShapeType="1"/>
          </p:cNvSpPr>
          <p:nvPr/>
        </p:nvSpPr>
        <p:spPr bwMode="auto">
          <a:xfrm>
            <a:off x="7878763" y="4241800"/>
            <a:ext cx="0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120"/>
          <p:cNvSpPr>
            <a:spLocks noChangeAspect="1" noChangeShapeType="1"/>
          </p:cNvSpPr>
          <p:nvPr/>
        </p:nvSpPr>
        <p:spPr bwMode="auto">
          <a:xfrm flipV="1">
            <a:off x="7878763" y="4913313"/>
            <a:ext cx="0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TextBox 41"/>
          <p:cNvSpPr txBox="1">
            <a:spLocks noChangeArrowheads="1"/>
          </p:cNvSpPr>
          <p:nvPr/>
        </p:nvSpPr>
        <p:spPr bwMode="auto">
          <a:xfrm>
            <a:off x="5634038" y="579120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T</a:t>
            </a:r>
            <a:r>
              <a:rPr lang="en-US" altLang="en-US" sz="2400" b="1" baseline="-25000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Si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 &lt; (2/3) 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  <a:sym typeface="Symbol" pitchFamily="18" charset="2"/>
              </a:rPr>
              <a:t> </a:t>
            </a:r>
            <a:r>
              <a:rPr lang="en-US" altLang="en-US" sz="2400" b="1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L</a:t>
            </a:r>
            <a:r>
              <a:rPr lang="en-US" altLang="en-US" sz="2400" b="1" baseline="-25000">
                <a:solidFill>
                  <a:srgbClr val="000099"/>
                </a:solidFill>
                <a:ea typeface="Calibri" pitchFamily="34" charset="0"/>
                <a:cs typeface="Calibri" pitchFamily="34" charset="0"/>
              </a:rPr>
              <a:t>g</a:t>
            </a:r>
            <a:endParaRPr lang="en-US" altLang="en-US" sz="2400" b="1">
              <a:solidFill>
                <a:srgbClr val="00009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8468" name="Rectangle 6"/>
          <p:cNvSpPr txBox="1"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27F4CCA-6C49-4151-AA5B-2B21F5F57404}" type="slidenum">
              <a:rPr lang="en-US" altLang="en-US" sz="1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1">
              <a:solidFill>
                <a:srgbClr val="FFFFFF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1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 of </a:t>
            </a:r>
            <a:r>
              <a:rPr lang="en-US" dirty="0" err="1"/>
              <a:t>T</a:t>
            </a:r>
            <a:r>
              <a:rPr lang="en-US" baseline="-25000" dirty="0" err="1" smtClean="0"/>
              <a:t>Si</a:t>
            </a:r>
            <a:r>
              <a:rPr lang="en-US" i="1" baseline="-25000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OFF-state Leakage</a:t>
            </a:r>
            <a:endParaRPr lang="en-US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410200" y="5486400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ea typeface="Calibri" pitchFamily="34" charset="0"/>
                <a:cs typeface="Calibri" pitchFamily="34" charset="0"/>
              </a:rPr>
              <a:t>I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OFF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19 </a:t>
            </a:r>
            <a:r>
              <a:rPr lang="en-US" altLang="en-US" b="1">
                <a:ea typeface="Calibri" pitchFamily="34" charset="0"/>
                <a:cs typeface="Calibri" pitchFamily="34" charset="0"/>
                <a:sym typeface="Symbol" pitchFamily="18" charset="2"/>
              </a:rPr>
              <a:t>A/m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667000" y="5486400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ea typeface="Calibri" pitchFamily="34" charset="0"/>
                <a:cs typeface="Calibri" pitchFamily="34" charset="0"/>
              </a:rPr>
              <a:t>I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OFF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2.1 n</a:t>
            </a:r>
            <a:r>
              <a:rPr lang="en-US" altLang="en-US" b="1">
                <a:ea typeface="Calibri" pitchFamily="34" charset="0"/>
                <a:cs typeface="Calibri" pitchFamily="34" charset="0"/>
                <a:sym typeface="Symbol" pitchFamily="18" charset="2"/>
              </a:rPr>
              <a:t>A/m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 rot="-5400000">
            <a:off x="607219" y="3810794"/>
            <a:ext cx="2016125" cy="287337"/>
            <a:chOff x="616" y="3792"/>
            <a:chExt cx="1270" cy="181"/>
          </a:xfrm>
        </p:grpSpPr>
        <p:sp>
          <p:nvSpPr>
            <p:cNvPr id="19496" name="Rectangle 7"/>
            <p:cNvSpPr>
              <a:spLocks noChangeArrowheads="1"/>
            </p:cNvSpPr>
            <p:nvPr/>
          </p:nvSpPr>
          <p:spPr bwMode="auto">
            <a:xfrm>
              <a:off x="616" y="3792"/>
              <a:ext cx="1270" cy="181"/>
            </a:xfrm>
            <a:prstGeom prst="rect">
              <a:avLst/>
            </a:prstGeom>
            <a:solidFill>
              <a:srgbClr val="BC00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000099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497" name="Freeform 8"/>
            <p:cNvSpPr>
              <a:spLocks/>
            </p:cNvSpPr>
            <p:nvPr/>
          </p:nvSpPr>
          <p:spPr bwMode="auto">
            <a:xfrm>
              <a:off x="616" y="3792"/>
              <a:ext cx="1270" cy="181"/>
            </a:xfrm>
            <a:custGeom>
              <a:avLst/>
              <a:gdLst>
                <a:gd name="T0" fmla="*/ 0 w 1270"/>
                <a:gd name="T1" fmla="*/ 0 h 181"/>
                <a:gd name="T2" fmla="*/ 0 w 1270"/>
                <a:gd name="T3" fmla="*/ 16 h 181"/>
                <a:gd name="T4" fmla="*/ 0 w 1270"/>
                <a:gd name="T5" fmla="*/ 27 h 181"/>
                <a:gd name="T6" fmla="*/ 0 w 1270"/>
                <a:gd name="T7" fmla="*/ 37 h 181"/>
                <a:gd name="T8" fmla="*/ 0 w 1270"/>
                <a:gd name="T9" fmla="*/ 53 h 181"/>
                <a:gd name="T10" fmla="*/ 0 w 1270"/>
                <a:gd name="T11" fmla="*/ 64 h 181"/>
                <a:gd name="T12" fmla="*/ 0 w 1270"/>
                <a:gd name="T13" fmla="*/ 80 h 181"/>
                <a:gd name="T14" fmla="*/ 0 w 1270"/>
                <a:gd name="T15" fmla="*/ 90 h 181"/>
                <a:gd name="T16" fmla="*/ 0 w 1270"/>
                <a:gd name="T17" fmla="*/ 101 h 181"/>
                <a:gd name="T18" fmla="*/ 0 w 1270"/>
                <a:gd name="T19" fmla="*/ 117 h 181"/>
                <a:gd name="T20" fmla="*/ 0 w 1270"/>
                <a:gd name="T21" fmla="*/ 128 h 181"/>
                <a:gd name="T22" fmla="*/ 0 w 1270"/>
                <a:gd name="T23" fmla="*/ 143 h 181"/>
                <a:gd name="T24" fmla="*/ 0 w 1270"/>
                <a:gd name="T25" fmla="*/ 154 h 181"/>
                <a:gd name="T26" fmla="*/ 0 w 1270"/>
                <a:gd name="T27" fmla="*/ 165 h 181"/>
                <a:gd name="T28" fmla="*/ 0 w 1270"/>
                <a:gd name="T29" fmla="*/ 181 h 181"/>
                <a:gd name="T30" fmla="*/ 1270 w 1270"/>
                <a:gd name="T31" fmla="*/ 181 h 181"/>
                <a:gd name="T32" fmla="*/ 1270 w 1270"/>
                <a:gd name="T33" fmla="*/ 0 h 181"/>
                <a:gd name="T34" fmla="*/ 0 w 1270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0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1270" y="181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00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9"/>
            <p:cNvSpPr>
              <a:spLocks/>
            </p:cNvSpPr>
            <p:nvPr/>
          </p:nvSpPr>
          <p:spPr bwMode="auto">
            <a:xfrm>
              <a:off x="616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0"/>
            <p:cNvSpPr>
              <a:spLocks/>
            </p:cNvSpPr>
            <p:nvPr/>
          </p:nvSpPr>
          <p:spPr bwMode="auto">
            <a:xfrm>
              <a:off x="701" y="3792"/>
              <a:ext cx="1185" cy="181"/>
            </a:xfrm>
            <a:custGeom>
              <a:avLst/>
              <a:gdLst>
                <a:gd name="T0" fmla="*/ 0 w 1185"/>
                <a:gd name="T1" fmla="*/ 0 h 181"/>
                <a:gd name="T2" fmla="*/ 0 w 1185"/>
                <a:gd name="T3" fmla="*/ 16 h 181"/>
                <a:gd name="T4" fmla="*/ 0 w 1185"/>
                <a:gd name="T5" fmla="*/ 27 h 181"/>
                <a:gd name="T6" fmla="*/ 0 w 1185"/>
                <a:gd name="T7" fmla="*/ 37 h 181"/>
                <a:gd name="T8" fmla="*/ 0 w 1185"/>
                <a:gd name="T9" fmla="*/ 53 h 181"/>
                <a:gd name="T10" fmla="*/ 0 w 1185"/>
                <a:gd name="T11" fmla="*/ 64 h 181"/>
                <a:gd name="T12" fmla="*/ 0 w 1185"/>
                <a:gd name="T13" fmla="*/ 80 h 181"/>
                <a:gd name="T14" fmla="*/ 0 w 1185"/>
                <a:gd name="T15" fmla="*/ 90 h 181"/>
                <a:gd name="T16" fmla="*/ 0 w 1185"/>
                <a:gd name="T17" fmla="*/ 101 h 181"/>
                <a:gd name="T18" fmla="*/ 0 w 1185"/>
                <a:gd name="T19" fmla="*/ 117 h 181"/>
                <a:gd name="T20" fmla="*/ 0 w 1185"/>
                <a:gd name="T21" fmla="*/ 128 h 181"/>
                <a:gd name="T22" fmla="*/ 0 w 1185"/>
                <a:gd name="T23" fmla="*/ 143 h 181"/>
                <a:gd name="T24" fmla="*/ 0 w 1185"/>
                <a:gd name="T25" fmla="*/ 154 h 181"/>
                <a:gd name="T26" fmla="*/ 0 w 1185"/>
                <a:gd name="T27" fmla="*/ 165 h 181"/>
                <a:gd name="T28" fmla="*/ 0 w 1185"/>
                <a:gd name="T29" fmla="*/ 181 h 181"/>
                <a:gd name="T30" fmla="*/ 1185 w 1185"/>
                <a:gd name="T31" fmla="*/ 181 h 181"/>
                <a:gd name="T32" fmla="*/ 1185 w 1185"/>
                <a:gd name="T33" fmla="*/ 0 h 181"/>
                <a:gd name="T34" fmla="*/ 0 w 118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8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1185" y="181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0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1"/>
            <p:cNvSpPr>
              <a:spLocks/>
            </p:cNvSpPr>
            <p:nvPr/>
          </p:nvSpPr>
          <p:spPr bwMode="auto">
            <a:xfrm>
              <a:off x="70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12"/>
            <p:cNvSpPr>
              <a:spLocks/>
            </p:cNvSpPr>
            <p:nvPr/>
          </p:nvSpPr>
          <p:spPr bwMode="auto">
            <a:xfrm>
              <a:off x="786" y="3792"/>
              <a:ext cx="1100" cy="181"/>
            </a:xfrm>
            <a:custGeom>
              <a:avLst/>
              <a:gdLst>
                <a:gd name="T0" fmla="*/ 0 w 1100"/>
                <a:gd name="T1" fmla="*/ 0 h 181"/>
                <a:gd name="T2" fmla="*/ 0 w 1100"/>
                <a:gd name="T3" fmla="*/ 16 h 181"/>
                <a:gd name="T4" fmla="*/ 0 w 1100"/>
                <a:gd name="T5" fmla="*/ 27 h 181"/>
                <a:gd name="T6" fmla="*/ 0 w 1100"/>
                <a:gd name="T7" fmla="*/ 37 h 181"/>
                <a:gd name="T8" fmla="*/ 0 w 1100"/>
                <a:gd name="T9" fmla="*/ 53 h 181"/>
                <a:gd name="T10" fmla="*/ 0 w 1100"/>
                <a:gd name="T11" fmla="*/ 64 h 181"/>
                <a:gd name="T12" fmla="*/ 0 w 1100"/>
                <a:gd name="T13" fmla="*/ 80 h 181"/>
                <a:gd name="T14" fmla="*/ 0 w 1100"/>
                <a:gd name="T15" fmla="*/ 90 h 181"/>
                <a:gd name="T16" fmla="*/ 0 w 1100"/>
                <a:gd name="T17" fmla="*/ 101 h 181"/>
                <a:gd name="T18" fmla="*/ 0 w 1100"/>
                <a:gd name="T19" fmla="*/ 117 h 181"/>
                <a:gd name="T20" fmla="*/ 0 w 1100"/>
                <a:gd name="T21" fmla="*/ 128 h 181"/>
                <a:gd name="T22" fmla="*/ 0 w 1100"/>
                <a:gd name="T23" fmla="*/ 143 h 181"/>
                <a:gd name="T24" fmla="*/ 0 w 1100"/>
                <a:gd name="T25" fmla="*/ 154 h 181"/>
                <a:gd name="T26" fmla="*/ 0 w 1100"/>
                <a:gd name="T27" fmla="*/ 165 h 181"/>
                <a:gd name="T28" fmla="*/ 0 w 1100"/>
                <a:gd name="T29" fmla="*/ 181 h 181"/>
                <a:gd name="T30" fmla="*/ 1100 w 1100"/>
                <a:gd name="T31" fmla="*/ 181 h 181"/>
                <a:gd name="T32" fmla="*/ 1100 w 1100"/>
                <a:gd name="T33" fmla="*/ 0 h 181"/>
                <a:gd name="T34" fmla="*/ 0 w 1100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0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1100" y="181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6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13"/>
            <p:cNvSpPr>
              <a:spLocks/>
            </p:cNvSpPr>
            <p:nvPr/>
          </p:nvSpPr>
          <p:spPr bwMode="auto">
            <a:xfrm>
              <a:off x="786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14"/>
            <p:cNvSpPr>
              <a:spLocks/>
            </p:cNvSpPr>
            <p:nvPr/>
          </p:nvSpPr>
          <p:spPr bwMode="auto">
            <a:xfrm>
              <a:off x="871" y="3792"/>
              <a:ext cx="1015" cy="181"/>
            </a:xfrm>
            <a:custGeom>
              <a:avLst/>
              <a:gdLst>
                <a:gd name="T0" fmla="*/ 0 w 1015"/>
                <a:gd name="T1" fmla="*/ 0 h 181"/>
                <a:gd name="T2" fmla="*/ 0 w 1015"/>
                <a:gd name="T3" fmla="*/ 16 h 181"/>
                <a:gd name="T4" fmla="*/ 0 w 1015"/>
                <a:gd name="T5" fmla="*/ 27 h 181"/>
                <a:gd name="T6" fmla="*/ 0 w 1015"/>
                <a:gd name="T7" fmla="*/ 37 h 181"/>
                <a:gd name="T8" fmla="*/ 0 w 1015"/>
                <a:gd name="T9" fmla="*/ 53 h 181"/>
                <a:gd name="T10" fmla="*/ 0 w 1015"/>
                <a:gd name="T11" fmla="*/ 64 h 181"/>
                <a:gd name="T12" fmla="*/ 0 w 1015"/>
                <a:gd name="T13" fmla="*/ 80 h 181"/>
                <a:gd name="T14" fmla="*/ 0 w 1015"/>
                <a:gd name="T15" fmla="*/ 90 h 181"/>
                <a:gd name="T16" fmla="*/ 0 w 1015"/>
                <a:gd name="T17" fmla="*/ 101 h 181"/>
                <a:gd name="T18" fmla="*/ 0 w 1015"/>
                <a:gd name="T19" fmla="*/ 117 h 181"/>
                <a:gd name="T20" fmla="*/ 0 w 1015"/>
                <a:gd name="T21" fmla="*/ 128 h 181"/>
                <a:gd name="T22" fmla="*/ 0 w 1015"/>
                <a:gd name="T23" fmla="*/ 143 h 181"/>
                <a:gd name="T24" fmla="*/ 0 w 1015"/>
                <a:gd name="T25" fmla="*/ 154 h 181"/>
                <a:gd name="T26" fmla="*/ 0 w 1015"/>
                <a:gd name="T27" fmla="*/ 165 h 181"/>
                <a:gd name="T28" fmla="*/ 0 w 1015"/>
                <a:gd name="T29" fmla="*/ 181 h 181"/>
                <a:gd name="T30" fmla="*/ 1015 w 1015"/>
                <a:gd name="T31" fmla="*/ 181 h 181"/>
                <a:gd name="T32" fmla="*/ 1015 w 1015"/>
                <a:gd name="T33" fmla="*/ 0 h 181"/>
                <a:gd name="T34" fmla="*/ 0 w 101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1015" y="181"/>
                  </a:lnTo>
                  <a:lnTo>
                    <a:pt x="10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15"/>
            <p:cNvSpPr>
              <a:spLocks/>
            </p:cNvSpPr>
            <p:nvPr/>
          </p:nvSpPr>
          <p:spPr bwMode="auto">
            <a:xfrm>
              <a:off x="87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16"/>
            <p:cNvSpPr>
              <a:spLocks/>
            </p:cNvSpPr>
            <p:nvPr/>
          </p:nvSpPr>
          <p:spPr bwMode="auto">
            <a:xfrm>
              <a:off x="956" y="3792"/>
              <a:ext cx="930" cy="181"/>
            </a:xfrm>
            <a:custGeom>
              <a:avLst/>
              <a:gdLst>
                <a:gd name="T0" fmla="*/ 0 w 930"/>
                <a:gd name="T1" fmla="*/ 0 h 181"/>
                <a:gd name="T2" fmla="*/ 0 w 930"/>
                <a:gd name="T3" fmla="*/ 16 h 181"/>
                <a:gd name="T4" fmla="*/ 0 w 930"/>
                <a:gd name="T5" fmla="*/ 27 h 181"/>
                <a:gd name="T6" fmla="*/ 0 w 930"/>
                <a:gd name="T7" fmla="*/ 37 h 181"/>
                <a:gd name="T8" fmla="*/ 0 w 930"/>
                <a:gd name="T9" fmla="*/ 53 h 181"/>
                <a:gd name="T10" fmla="*/ 0 w 930"/>
                <a:gd name="T11" fmla="*/ 64 h 181"/>
                <a:gd name="T12" fmla="*/ 0 w 930"/>
                <a:gd name="T13" fmla="*/ 80 h 181"/>
                <a:gd name="T14" fmla="*/ 0 w 930"/>
                <a:gd name="T15" fmla="*/ 90 h 181"/>
                <a:gd name="T16" fmla="*/ 0 w 930"/>
                <a:gd name="T17" fmla="*/ 101 h 181"/>
                <a:gd name="T18" fmla="*/ 0 w 930"/>
                <a:gd name="T19" fmla="*/ 117 h 181"/>
                <a:gd name="T20" fmla="*/ 0 w 930"/>
                <a:gd name="T21" fmla="*/ 128 h 181"/>
                <a:gd name="T22" fmla="*/ 0 w 930"/>
                <a:gd name="T23" fmla="*/ 143 h 181"/>
                <a:gd name="T24" fmla="*/ 0 w 930"/>
                <a:gd name="T25" fmla="*/ 154 h 181"/>
                <a:gd name="T26" fmla="*/ 0 w 930"/>
                <a:gd name="T27" fmla="*/ 165 h 181"/>
                <a:gd name="T28" fmla="*/ 0 w 930"/>
                <a:gd name="T29" fmla="*/ 181 h 181"/>
                <a:gd name="T30" fmla="*/ 930 w 930"/>
                <a:gd name="T31" fmla="*/ 181 h 181"/>
                <a:gd name="T32" fmla="*/ 930 w 930"/>
                <a:gd name="T33" fmla="*/ 0 h 181"/>
                <a:gd name="T34" fmla="*/ 0 w 930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0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930" y="181"/>
                  </a:lnTo>
                  <a:lnTo>
                    <a:pt x="9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7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7"/>
            <p:cNvSpPr>
              <a:spLocks/>
            </p:cNvSpPr>
            <p:nvPr/>
          </p:nvSpPr>
          <p:spPr bwMode="auto">
            <a:xfrm>
              <a:off x="956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8"/>
            <p:cNvSpPr>
              <a:spLocks/>
            </p:cNvSpPr>
            <p:nvPr/>
          </p:nvSpPr>
          <p:spPr bwMode="auto">
            <a:xfrm>
              <a:off x="1041" y="3792"/>
              <a:ext cx="845" cy="181"/>
            </a:xfrm>
            <a:custGeom>
              <a:avLst/>
              <a:gdLst>
                <a:gd name="T0" fmla="*/ 0 w 845"/>
                <a:gd name="T1" fmla="*/ 0 h 181"/>
                <a:gd name="T2" fmla="*/ 0 w 845"/>
                <a:gd name="T3" fmla="*/ 16 h 181"/>
                <a:gd name="T4" fmla="*/ 0 w 845"/>
                <a:gd name="T5" fmla="*/ 27 h 181"/>
                <a:gd name="T6" fmla="*/ 0 w 845"/>
                <a:gd name="T7" fmla="*/ 37 h 181"/>
                <a:gd name="T8" fmla="*/ 0 w 845"/>
                <a:gd name="T9" fmla="*/ 53 h 181"/>
                <a:gd name="T10" fmla="*/ 0 w 845"/>
                <a:gd name="T11" fmla="*/ 64 h 181"/>
                <a:gd name="T12" fmla="*/ 0 w 845"/>
                <a:gd name="T13" fmla="*/ 80 h 181"/>
                <a:gd name="T14" fmla="*/ 0 w 845"/>
                <a:gd name="T15" fmla="*/ 90 h 181"/>
                <a:gd name="T16" fmla="*/ 0 w 845"/>
                <a:gd name="T17" fmla="*/ 101 h 181"/>
                <a:gd name="T18" fmla="*/ 0 w 845"/>
                <a:gd name="T19" fmla="*/ 117 h 181"/>
                <a:gd name="T20" fmla="*/ 0 w 845"/>
                <a:gd name="T21" fmla="*/ 128 h 181"/>
                <a:gd name="T22" fmla="*/ 0 w 845"/>
                <a:gd name="T23" fmla="*/ 143 h 181"/>
                <a:gd name="T24" fmla="*/ 0 w 845"/>
                <a:gd name="T25" fmla="*/ 154 h 181"/>
                <a:gd name="T26" fmla="*/ 0 w 845"/>
                <a:gd name="T27" fmla="*/ 165 h 181"/>
                <a:gd name="T28" fmla="*/ 0 w 845"/>
                <a:gd name="T29" fmla="*/ 181 h 181"/>
                <a:gd name="T30" fmla="*/ 845 w 845"/>
                <a:gd name="T31" fmla="*/ 181 h 181"/>
                <a:gd name="T32" fmla="*/ 845 w 845"/>
                <a:gd name="T33" fmla="*/ 0 h 181"/>
                <a:gd name="T34" fmla="*/ 0 w 84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4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845" y="181"/>
                  </a:lnTo>
                  <a:lnTo>
                    <a:pt x="8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D7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9"/>
            <p:cNvSpPr>
              <a:spLocks/>
            </p:cNvSpPr>
            <p:nvPr/>
          </p:nvSpPr>
          <p:spPr bwMode="auto">
            <a:xfrm>
              <a:off x="104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0"/>
            <p:cNvSpPr>
              <a:spLocks/>
            </p:cNvSpPr>
            <p:nvPr/>
          </p:nvSpPr>
          <p:spPr bwMode="auto">
            <a:xfrm>
              <a:off x="1126" y="3792"/>
              <a:ext cx="760" cy="181"/>
            </a:xfrm>
            <a:custGeom>
              <a:avLst/>
              <a:gdLst>
                <a:gd name="T0" fmla="*/ 0 w 760"/>
                <a:gd name="T1" fmla="*/ 0 h 181"/>
                <a:gd name="T2" fmla="*/ 0 w 760"/>
                <a:gd name="T3" fmla="*/ 16 h 181"/>
                <a:gd name="T4" fmla="*/ 0 w 760"/>
                <a:gd name="T5" fmla="*/ 27 h 181"/>
                <a:gd name="T6" fmla="*/ 0 w 760"/>
                <a:gd name="T7" fmla="*/ 37 h 181"/>
                <a:gd name="T8" fmla="*/ 0 w 760"/>
                <a:gd name="T9" fmla="*/ 53 h 181"/>
                <a:gd name="T10" fmla="*/ 0 w 760"/>
                <a:gd name="T11" fmla="*/ 64 h 181"/>
                <a:gd name="T12" fmla="*/ 0 w 760"/>
                <a:gd name="T13" fmla="*/ 80 h 181"/>
                <a:gd name="T14" fmla="*/ 0 w 760"/>
                <a:gd name="T15" fmla="*/ 90 h 181"/>
                <a:gd name="T16" fmla="*/ 0 w 760"/>
                <a:gd name="T17" fmla="*/ 101 h 181"/>
                <a:gd name="T18" fmla="*/ 0 w 760"/>
                <a:gd name="T19" fmla="*/ 117 h 181"/>
                <a:gd name="T20" fmla="*/ 0 w 760"/>
                <a:gd name="T21" fmla="*/ 128 h 181"/>
                <a:gd name="T22" fmla="*/ 0 w 760"/>
                <a:gd name="T23" fmla="*/ 143 h 181"/>
                <a:gd name="T24" fmla="*/ 0 w 760"/>
                <a:gd name="T25" fmla="*/ 154 h 181"/>
                <a:gd name="T26" fmla="*/ 0 w 760"/>
                <a:gd name="T27" fmla="*/ 165 h 181"/>
                <a:gd name="T28" fmla="*/ 0 w 760"/>
                <a:gd name="T29" fmla="*/ 181 h 181"/>
                <a:gd name="T30" fmla="*/ 760 w 760"/>
                <a:gd name="T31" fmla="*/ 181 h 181"/>
                <a:gd name="T32" fmla="*/ 760 w 760"/>
                <a:gd name="T33" fmla="*/ 0 h 181"/>
                <a:gd name="T34" fmla="*/ 0 w 760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60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760" y="181"/>
                  </a:lnTo>
                  <a:lnTo>
                    <a:pt x="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8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21"/>
            <p:cNvSpPr>
              <a:spLocks/>
            </p:cNvSpPr>
            <p:nvPr/>
          </p:nvSpPr>
          <p:spPr bwMode="auto">
            <a:xfrm>
              <a:off x="1126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2"/>
            <p:cNvSpPr>
              <a:spLocks/>
            </p:cNvSpPr>
            <p:nvPr/>
          </p:nvSpPr>
          <p:spPr bwMode="auto">
            <a:xfrm>
              <a:off x="1211" y="3792"/>
              <a:ext cx="675" cy="181"/>
            </a:xfrm>
            <a:custGeom>
              <a:avLst/>
              <a:gdLst>
                <a:gd name="T0" fmla="*/ 0 w 675"/>
                <a:gd name="T1" fmla="*/ 0 h 181"/>
                <a:gd name="T2" fmla="*/ 0 w 675"/>
                <a:gd name="T3" fmla="*/ 16 h 181"/>
                <a:gd name="T4" fmla="*/ 0 w 675"/>
                <a:gd name="T5" fmla="*/ 27 h 181"/>
                <a:gd name="T6" fmla="*/ 0 w 675"/>
                <a:gd name="T7" fmla="*/ 37 h 181"/>
                <a:gd name="T8" fmla="*/ 0 w 675"/>
                <a:gd name="T9" fmla="*/ 53 h 181"/>
                <a:gd name="T10" fmla="*/ 0 w 675"/>
                <a:gd name="T11" fmla="*/ 64 h 181"/>
                <a:gd name="T12" fmla="*/ 0 w 675"/>
                <a:gd name="T13" fmla="*/ 80 h 181"/>
                <a:gd name="T14" fmla="*/ 0 w 675"/>
                <a:gd name="T15" fmla="*/ 90 h 181"/>
                <a:gd name="T16" fmla="*/ 0 w 675"/>
                <a:gd name="T17" fmla="*/ 101 h 181"/>
                <a:gd name="T18" fmla="*/ 0 w 675"/>
                <a:gd name="T19" fmla="*/ 117 h 181"/>
                <a:gd name="T20" fmla="*/ 0 w 675"/>
                <a:gd name="T21" fmla="*/ 128 h 181"/>
                <a:gd name="T22" fmla="*/ 0 w 675"/>
                <a:gd name="T23" fmla="*/ 143 h 181"/>
                <a:gd name="T24" fmla="*/ 0 w 675"/>
                <a:gd name="T25" fmla="*/ 154 h 181"/>
                <a:gd name="T26" fmla="*/ 0 w 675"/>
                <a:gd name="T27" fmla="*/ 165 h 181"/>
                <a:gd name="T28" fmla="*/ 0 w 675"/>
                <a:gd name="T29" fmla="*/ 181 h 181"/>
                <a:gd name="T30" fmla="*/ 675 w 675"/>
                <a:gd name="T31" fmla="*/ 181 h 181"/>
                <a:gd name="T32" fmla="*/ 675 w 675"/>
                <a:gd name="T33" fmla="*/ 0 h 181"/>
                <a:gd name="T34" fmla="*/ 0 w 67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7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675" y="181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3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23"/>
            <p:cNvSpPr>
              <a:spLocks/>
            </p:cNvSpPr>
            <p:nvPr/>
          </p:nvSpPr>
          <p:spPr bwMode="auto">
            <a:xfrm>
              <a:off x="121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24"/>
            <p:cNvSpPr>
              <a:spLocks/>
            </p:cNvSpPr>
            <p:nvPr/>
          </p:nvSpPr>
          <p:spPr bwMode="auto">
            <a:xfrm>
              <a:off x="1290" y="3792"/>
              <a:ext cx="596" cy="181"/>
            </a:xfrm>
            <a:custGeom>
              <a:avLst/>
              <a:gdLst>
                <a:gd name="T0" fmla="*/ 0 w 596"/>
                <a:gd name="T1" fmla="*/ 0 h 181"/>
                <a:gd name="T2" fmla="*/ 0 w 596"/>
                <a:gd name="T3" fmla="*/ 16 h 181"/>
                <a:gd name="T4" fmla="*/ 0 w 596"/>
                <a:gd name="T5" fmla="*/ 27 h 181"/>
                <a:gd name="T6" fmla="*/ 0 w 596"/>
                <a:gd name="T7" fmla="*/ 37 h 181"/>
                <a:gd name="T8" fmla="*/ 0 w 596"/>
                <a:gd name="T9" fmla="*/ 53 h 181"/>
                <a:gd name="T10" fmla="*/ 0 w 596"/>
                <a:gd name="T11" fmla="*/ 64 h 181"/>
                <a:gd name="T12" fmla="*/ 0 w 596"/>
                <a:gd name="T13" fmla="*/ 80 h 181"/>
                <a:gd name="T14" fmla="*/ 0 w 596"/>
                <a:gd name="T15" fmla="*/ 90 h 181"/>
                <a:gd name="T16" fmla="*/ 0 w 596"/>
                <a:gd name="T17" fmla="*/ 101 h 181"/>
                <a:gd name="T18" fmla="*/ 0 w 596"/>
                <a:gd name="T19" fmla="*/ 117 h 181"/>
                <a:gd name="T20" fmla="*/ 0 w 596"/>
                <a:gd name="T21" fmla="*/ 128 h 181"/>
                <a:gd name="T22" fmla="*/ 0 w 596"/>
                <a:gd name="T23" fmla="*/ 143 h 181"/>
                <a:gd name="T24" fmla="*/ 0 w 596"/>
                <a:gd name="T25" fmla="*/ 154 h 181"/>
                <a:gd name="T26" fmla="*/ 0 w 596"/>
                <a:gd name="T27" fmla="*/ 165 h 181"/>
                <a:gd name="T28" fmla="*/ 0 w 596"/>
                <a:gd name="T29" fmla="*/ 181 h 181"/>
                <a:gd name="T30" fmla="*/ 596 w 596"/>
                <a:gd name="T31" fmla="*/ 181 h 181"/>
                <a:gd name="T32" fmla="*/ 596 w 596"/>
                <a:gd name="T33" fmla="*/ 0 h 181"/>
                <a:gd name="T34" fmla="*/ 0 w 596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6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596" y="181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FF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"/>
            <p:cNvSpPr>
              <a:spLocks/>
            </p:cNvSpPr>
            <p:nvPr/>
          </p:nvSpPr>
          <p:spPr bwMode="auto">
            <a:xfrm>
              <a:off x="1290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6"/>
            <p:cNvSpPr>
              <a:spLocks/>
            </p:cNvSpPr>
            <p:nvPr/>
          </p:nvSpPr>
          <p:spPr bwMode="auto">
            <a:xfrm>
              <a:off x="1375" y="3792"/>
              <a:ext cx="511" cy="181"/>
            </a:xfrm>
            <a:custGeom>
              <a:avLst/>
              <a:gdLst>
                <a:gd name="T0" fmla="*/ 0 w 511"/>
                <a:gd name="T1" fmla="*/ 0 h 181"/>
                <a:gd name="T2" fmla="*/ 0 w 511"/>
                <a:gd name="T3" fmla="*/ 16 h 181"/>
                <a:gd name="T4" fmla="*/ 0 w 511"/>
                <a:gd name="T5" fmla="*/ 27 h 181"/>
                <a:gd name="T6" fmla="*/ 0 w 511"/>
                <a:gd name="T7" fmla="*/ 37 h 181"/>
                <a:gd name="T8" fmla="*/ 0 w 511"/>
                <a:gd name="T9" fmla="*/ 53 h 181"/>
                <a:gd name="T10" fmla="*/ 0 w 511"/>
                <a:gd name="T11" fmla="*/ 64 h 181"/>
                <a:gd name="T12" fmla="*/ 0 w 511"/>
                <a:gd name="T13" fmla="*/ 80 h 181"/>
                <a:gd name="T14" fmla="*/ 0 w 511"/>
                <a:gd name="T15" fmla="*/ 90 h 181"/>
                <a:gd name="T16" fmla="*/ 0 w 511"/>
                <a:gd name="T17" fmla="*/ 101 h 181"/>
                <a:gd name="T18" fmla="*/ 0 w 511"/>
                <a:gd name="T19" fmla="*/ 117 h 181"/>
                <a:gd name="T20" fmla="*/ 0 w 511"/>
                <a:gd name="T21" fmla="*/ 128 h 181"/>
                <a:gd name="T22" fmla="*/ 0 w 511"/>
                <a:gd name="T23" fmla="*/ 143 h 181"/>
                <a:gd name="T24" fmla="*/ 0 w 511"/>
                <a:gd name="T25" fmla="*/ 154 h 181"/>
                <a:gd name="T26" fmla="*/ 0 w 511"/>
                <a:gd name="T27" fmla="*/ 165 h 181"/>
                <a:gd name="T28" fmla="*/ 0 w 511"/>
                <a:gd name="T29" fmla="*/ 181 h 181"/>
                <a:gd name="T30" fmla="*/ 511 w 511"/>
                <a:gd name="T31" fmla="*/ 181 h 181"/>
                <a:gd name="T32" fmla="*/ 511 w 511"/>
                <a:gd name="T33" fmla="*/ 0 h 181"/>
                <a:gd name="T34" fmla="*/ 0 w 511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1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511" y="181"/>
                  </a:lnTo>
                  <a:lnTo>
                    <a:pt x="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FF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7"/>
            <p:cNvSpPr>
              <a:spLocks/>
            </p:cNvSpPr>
            <p:nvPr/>
          </p:nvSpPr>
          <p:spPr bwMode="auto">
            <a:xfrm>
              <a:off x="1375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8"/>
            <p:cNvSpPr>
              <a:spLocks/>
            </p:cNvSpPr>
            <p:nvPr/>
          </p:nvSpPr>
          <p:spPr bwMode="auto">
            <a:xfrm>
              <a:off x="1460" y="3792"/>
              <a:ext cx="426" cy="181"/>
            </a:xfrm>
            <a:custGeom>
              <a:avLst/>
              <a:gdLst>
                <a:gd name="T0" fmla="*/ 0 w 426"/>
                <a:gd name="T1" fmla="*/ 0 h 181"/>
                <a:gd name="T2" fmla="*/ 0 w 426"/>
                <a:gd name="T3" fmla="*/ 16 h 181"/>
                <a:gd name="T4" fmla="*/ 0 w 426"/>
                <a:gd name="T5" fmla="*/ 27 h 181"/>
                <a:gd name="T6" fmla="*/ 0 w 426"/>
                <a:gd name="T7" fmla="*/ 37 h 181"/>
                <a:gd name="T8" fmla="*/ 0 w 426"/>
                <a:gd name="T9" fmla="*/ 53 h 181"/>
                <a:gd name="T10" fmla="*/ 0 w 426"/>
                <a:gd name="T11" fmla="*/ 64 h 181"/>
                <a:gd name="T12" fmla="*/ 0 w 426"/>
                <a:gd name="T13" fmla="*/ 80 h 181"/>
                <a:gd name="T14" fmla="*/ 0 w 426"/>
                <a:gd name="T15" fmla="*/ 90 h 181"/>
                <a:gd name="T16" fmla="*/ 0 w 426"/>
                <a:gd name="T17" fmla="*/ 101 h 181"/>
                <a:gd name="T18" fmla="*/ 0 w 426"/>
                <a:gd name="T19" fmla="*/ 117 h 181"/>
                <a:gd name="T20" fmla="*/ 0 w 426"/>
                <a:gd name="T21" fmla="*/ 128 h 181"/>
                <a:gd name="T22" fmla="*/ 0 w 426"/>
                <a:gd name="T23" fmla="*/ 143 h 181"/>
                <a:gd name="T24" fmla="*/ 0 w 426"/>
                <a:gd name="T25" fmla="*/ 154 h 181"/>
                <a:gd name="T26" fmla="*/ 0 w 426"/>
                <a:gd name="T27" fmla="*/ 165 h 181"/>
                <a:gd name="T28" fmla="*/ 0 w 426"/>
                <a:gd name="T29" fmla="*/ 181 h 181"/>
                <a:gd name="T30" fmla="*/ 426 w 426"/>
                <a:gd name="T31" fmla="*/ 181 h 181"/>
                <a:gd name="T32" fmla="*/ 426 w 426"/>
                <a:gd name="T33" fmla="*/ 0 h 181"/>
                <a:gd name="T34" fmla="*/ 0 w 426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6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426" y="181"/>
                  </a:lnTo>
                  <a:lnTo>
                    <a:pt x="4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F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9"/>
            <p:cNvSpPr>
              <a:spLocks/>
            </p:cNvSpPr>
            <p:nvPr/>
          </p:nvSpPr>
          <p:spPr bwMode="auto">
            <a:xfrm>
              <a:off x="1460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30"/>
            <p:cNvSpPr>
              <a:spLocks/>
            </p:cNvSpPr>
            <p:nvPr/>
          </p:nvSpPr>
          <p:spPr bwMode="auto">
            <a:xfrm>
              <a:off x="1545" y="3792"/>
              <a:ext cx="341" cy="181"/>
            </a:xfrm>
            <a:custGeom>
              <a:avLst/>
              <a:gdLst>
                <a:gd name="T0" fmla="*/ 0 w 341"/>
                <a:gd name="T1" fmla="*/ 0 h 181"/>
                <a:gd name="T2" fmla="*/ 0 w 341"/>
                <a:gd name="T3" fmla="*/ 16 h 181"/>
                <a:gd name="T4" fmla="*/ 0 w 341"/>
                <a:gd name="T5" fmla="*/ 27 h 181"/>
                <a:gd name="T6" fmla="*/ 0 w 341"/>
                <a:gd name="T7" fmla="*/ 37 h 181"/>
                <a:gd name="T8" fmla="*/ 0 w 341"/>
                <a:gd name="T9" fmla="*/ 53 h 181"/>
                <a:gd name="T10" fmla="*/ 0 w 341"/>
                <a:gd name="T11" fmla="*/ 64 h 181"/>
                <a:gd name="T12" fmla="*/ 0 w 341"/>
                <a:gd name="T13" fmla="*/ 80 h 181"/>
                <a:gd name="T14" fmla="*/ 0 w 341"/>
                <a:gd name="T15" fmla="*/ 90 h 181"/>
                <a:gd name="T16" fmla="*/ 0 w 341"/>
                <a:gd name="T17" fmla="*/ 101 h 181"/>
                <a:gd name="T18" fmla="*/ 0 w 341"/>
                <a:gd name="T19" fmla="*/ 117 h 181"/>
                <a:gd name="T20" fmla="*/ 0 w 341"/>
                <a:gd name="T21" fmla="*/ 128 h 181"/>
                <a:gd name="T22" fmla="*/ 0 w 341"/>
                <a:gd name="T23" fmla="*/ 143 h 181"/>
                <a:gd name="T24" fmla="*/ 0 w 341"/>
                <a:gd name="T25" fmla="*/ 154 h 181"/>
                <a:gd name="T26" fmla="*/ 0 w 341"/>
                <a:gd name="T27" fmla="*/ 165 h 181"/>
                <a:gd name="T28" fmla="*/ 0 w 341"/>
                <a:gd name="T29" fmla="*/ 181 h 181"/>
                <a:gd name="T30" fmla="*/ 341 w 341"/>
                <a:gd name="T31" fmla="*/ 181 h 181"/>
                <a:gd name="T32" fmla="*/ 341 w 341"/>
                <a:gd name="T33" fmla="*/ 0 h 181"/>
                <a:gd name="T34" fmla="*/ 0 w 341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1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341" y="181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31"/>
            <p:cNvSpPr>
              <a:spLocks/>
            </p:cNvSpPr>
            <p:nvPr/>
          </p:nvSpPr>
          <p:spPr bwMode="auto">
            <a:xfrm>
              <a:off x="1545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32"/>
            <p:cNvSpPr>
              <a:spLocks/>
            </p:cNvSpPr>
            <p:nvPr/>
          </p:nvSpPr>
          <p:spPr bwMode="auto">
            <a:xfrm>
              <a:off x="1631" y="3792"/>
              <a:ext cx="255" cy="181"/>
            </a:xfrm>
            <a:custGeom>
              <a:avLst/>
              <a:gdLst>
                <a:gd name="T0" fmla="*/ 0 w 255"/>
                <a:gd name="T1" fmla="*/ 0 h 181"/>
                <a:gd name="T2" fmla="*/ 0 w 255"/>
                <a:gd name="T3" fmla="*/ 16 h 181"/>
                <a:gd name="T4" fmla="*/ 0 w 255"/>
                <a:gd name="T5" fmla="*/ 27 h 181"/>
                <a:gd name="T6" fmla="*/ 0 w 255"/>
                <a:gd name="T7" fmla="*/ 37 h 181"/>
                <a:gd name="T8" fmla="*/ 0 w 255"/>
                <a:gd name="T9" fmla="*/ 53 h 181"/>
                <a:gd name="T10" fmla="*/ 0 w 255"/>
                <a:gd name="T11" fmla="*/ 64 h 181"/>
                <a:gd name="T12" fmla="*/ 0 w 255"/>
                <a:gd name="T13" fmla="*/ 80 h 181"/>
                <a:gd name="T14" fmla="*/ 0 w 255"/>
                <a:gd name="T15" fmla="*/ 90 h 181"/>
                <a:gd name="T16" fmla="*/ 0 w 255"/>
                <a:gd name="T17" fmla="*/ 101 h 181"/>
                <a:gd name="T18" fmla="*/ 0 w 255"/>
                <a:gd name="T19" fmla="*/ 117 h 181"/>
                <a:gd name="T20" fmla="*/ 0 w 255"/>
                <a:gd name="T21" fmla="*/ 128 h 181"/>
                <a:gd name="T22" fmla="*/ 0 w 255"/>
                <a:gd name="T23" fmla="*/ 143 h 181"/>
                <a:gd name="T24" fmla="*/ 0 w 255"/>
                <a:gd name="T25" fmla="*/ 154 h 181"/>
                <a:gd name="T26" fmla="*/ 0 w 255"/>
                <a:gd name="T27" fmla="*/ 165 h 181"/>
                <a:gd name="T28" fmla="*/ 0 w 255"/>
                <a:gd name="T29" fmla="*/ 181 h 181"/>
                <a:gd name="T30" fmla="*/ 255 w 255"/>
                <a:gd name="T31" fmla="*/ 181 h 181"/>
                <a:gd name="T32" fmla="*/ 255 w 255"/>
                <a:gd name="T33" fmla="*/ 0 h 181"/>
                <a:gd name="T34" fmla="*/ 0 w 25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255" y="181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1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33"/>
            <p:cNvSpPr>
              <a:spLocks/>
            </p:cNvSpPr>
            <p:nvPr/>
          </p:nvSpPr>
          <p:spPr bwMode="auto">
            <a:xfrm>
              <a:off x="163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34"/>
            <p:cNvSpPr>
              <a:spLocks/>
            </p:cNvSpPr>
            <p:nvPr/>
          </p:nvSpPr>
          <p:spPr bwMode="auto">
            <a:xfrm>
              <a:off x="1716" y="3792"/>
              <a:ext cx="170" cy="181"/>
            </a:xfrm>
            <a:custGeom>
              <a:avLst/>
              <a:gdLst>
                <a:gd name="T0" fmla="*/ 0 w 170"/>
                <a:gd name="T1" fmla="*/ 0 h 181"/>
                <a:gd name="T2" fmla="*/ 0 w 170"/>
                <a:gd name="T3" fmla="*/ 16 h 181"/>
                <a:gd name="T4" fmla="*/ 0 w 170"/>
                <a:gd name="T5" fmla="*/ 27 h 181"/>
                <a:gd name="T6" fmla="*/ 0 w 170"/>
                <a:gd name="T7" fmla="*/ 37 h 181"/>
                <a:gd name="T8" fmla="*/ 0 w 170"/>
                <a:gd name="T9" fmla="*/ 53 h 181"/>
                <a:gd name="T10" fmla="*/ 0 w 170"/>
                <a:gd name="T11" fmla="*/ 64 h 181"/>
                <a:gd name="T12" fmla="*/ 0 w 170"/>
                <a:gd name="T13" fmla="*/ 80 h 181"/>
                <a:gd name="T14" fmla="*/ 0 w 170"/>
                <a:gd name="T15" fmla="*/ 90 h 181"/>
                <a:gd name="T16" fmla="*/ 0 w 170"/>
                <a:gd name="T17" fmla="*/ 101 h 181"/>
                <a:gd name="T18" fmla="*/ 0 w 170"/>
                <a:gd name="T19" fmla="*/ 117 h 181"/>
                <a:gd name="T20" fmla="*/ 0 w 170"/>
                <a:gd name="T21" fmla="*/ 128 h 181"/>
                <a:gd name="T22" fmla="*/ 0 w 170"/>
                <a:gd name="T23" fmla="*/ 143 h 181"/>
                <a:gd name="T24" fmla="*/ 0 w 170"/>
                <a:gd name="T25" fmla="*/ 154 h 181"/>
                <a:gd name="T26" fmla="*/ 0 w 170"/>
                <a:gd name="T27" fmla="*/ 165 h 181"/>
                <a:gd name="T28" fmla="*/ 0 w 170"/>
                <a:gd name="T29" fmla="*/ 181 h 181"/>
                <a:gd name="T30" fmla="*/ 170 w 170"/>
                <a:gd name="T31" fmla="*/ 181 h 181"/>
                <a:gd name="T32" fmla="*/ 170 w 170"/>
                <a:gd name="T33" fmla="*/ 0 h 181"/>
                <a:gd name="T34" fmla="*/ 0 w 170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170" y="181"/>
                  </a:lnTo>
                  <a:lnTo>
                    <a:pt x="1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35"/>
            <p:cNvSpPr>
              <a:spLocks/>
            </p:cNvSpPr>
            <p:nvPr/>
          </p:nvSpPr>
          <p:spPr bwMode="auto">
            <a:xfrm>
              <a:off x="1716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36"/>
            <p:cNvSpPr>
              <a:spLocks/>
            </p:cNvSpPr>
            <p:nvPr/>
          </p:nvSpPr>
          <p:spPr bwMode="auto">
            <a:xfrm>
              <a:off x="1801" y="3792"/>
              <a:ext cx="85" cy="181"/>
            </a:xfrm>
            <a:custGeom>
              <a:avLst/>
              <a:gdLst>
                <a:gd name="T0" fmla="*/ 0 w 85"/>
                <a:gd name="T1" fmla="*/ 0 h 181"/>
                <a:gd name="T2" fmla="*/ 0 w 85"/>
                <a:gd name="T3" fmla="*/ 16 h 181"/>
                <a:gd name="T4" fmla="*/ 0 w 85"/>
                <a:gd name="T5" fmla="*/ 27 h 181"/>
                <a:gd name="T6" fmla="*/ 0 w 85"/>
                <a:gd name="T7" fmla="*/ 37 h 181"/>
                <a:gd name="T8" fmla="*/ 0 w 85"/>
                <a:gd name="T9" fmla="*/ 53 h 181"/>
                <a:gd name="T10" fmla="*/ 0 w 85"/>
                <a:gd name="T11" fmla="*/ 64 h 181"/>
                <a:gd name="T12" fmla="*/ 0 w 85"/>
                <a:gd name="T13" fmla="*/ 80 h 181"/>
                <a:gd name="T14" fmla="*/ 0 w 85"/>
                <a:gd name="T15" fmla="*/ 90 h 181"/>
                <a:gd name="T16" fmla="*/ 0 w 85"/>
                <a:gd name="T17" fmla="*/ 101 h 181"/>
                <a:gd name="T18" fmla="*/ 0 w 85"/>
                <a:gd name="T19" fmla="*/ 117 h 181"/>
                <a:gd name="T20" fmla="*/ 0 w 85"/>
                <a:gd name="T21" fmla="*/ 128 h 181"/>
                <a:gd name="T22" fmla="*/ 0 w 85"/>
                <a:gd name="T23" fmla="*/ 143 h 181"/>
                <a:gd name="T24" fmla="*/ 0 w 85"/>
                <a:gd name="T25" fmla="*/ 154 h 181"/>
                <a:gd name="T26" fmla="*/ 0 w 85"/>
                <a:gd name="T27" fmla="*/ 165 h 181"/>
                <a:gd name="T28" fmla="*/ 0 w 85"/>
                <a:gd name="T29" fmla="*/ 181 h 181"/>
                <a:gd name="T30" fmla="*/ 85 w 85"/>
                <a:gd name="T31" fmla="*/ 181 h 181"/>
                <a:gd name="T32" fmla="*/ 85 w 85"/>
                <a:gd name="T33" fmla="*/ 0 h 181"/>
                <a:gd name="T34" fmla="*/ 0 w 85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181">
                  <a:moveTo>
                    <a:pt x="0" y="0"/>
                  </a:moveTo>
                  <a:lnTo>
                    <a:pt x="0" y="16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0" y="165"/>
                  </a:lnTo>
                  <a:lnTo>
                    <a:pt x="0" y="181"/>
                  </a:lnTo>
                  <a:lnTo>
                    <a:pt x="85" y="18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37"/>
            <p:cNvSpPr>
              <a:spLocks/>
            </p:cNvSpPr>
            <p:nvPr/>
          </p:nvSpPr>
          <p:spPr bwMode="auto">
            <a:xfrm>
              <a:off x="1801" y="3792"/>
              <a:ext cx="1" cy="181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85 h 34"/>
                <a:gd name="T4" fmla="*/ 0 w 1"/>
                <a:gd name="T5" fmla="*/ 144 h 34"/>
                <a:gd name="T6" fmla="*/ 0 w 1"/>
                <a:gd name="T7" fmla="*/ 197 h 34"/>
                <a:gd name="T8" fmla="*/ 0 w 1"/>
                <a:gd name="T9" fmla="*/ 282 h 34"/>
                <a:gd name="T10" fmla="*/ 0 w 1"/>
                <a:gd name="T11" fmla="*/ 341 h 34"/>
                <a:gd name="T12" fmla="*/ 0 w 1"/>
                <a:gd name="T13" fmla="*/ 426 h 34"/>
                <a:gd name="T14" fmla="*/ 0 w 1"/>
                <a:gd name="T15" fmla="*/ 484 h 34"/>
                <a:gd name="T16" fmla="*/ 0 w 1"/>
                <a:gd name="T17" fmla="*/ 538 h 34"/>
                <a:gd name="T18" fmla="*/ 0 w 1"/>
                <a:gd name="T19" fmla="*/ 623 h 34"/>
                <a:gd name="T20" fmla="*/ 0 w 1"/>
                <a:gd name="T21" fmla="*/ 681 h 34"/>
                <a:gd name="T22" fmla="*/ 0 w 1"/>
                <a:gd name="T23" fmla="*/ 767 h 34"/>
                <a:gd name="T24" fmla="*/ 0 w 1"/>
                <a:gd name="T25" fmla="*/ 820 h 34"/>
                <a:gd name="T26" fmla="*/ 0 w 1"/>
                <a:gd name="T27" fmla="*/ 878 h 34"/>
                <a:gd name="T28" fmla="*/ 0 w 1"/>
                <a:gd name="T29" fmla="*/ 96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noFill/>
            <a:ln w="12700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38"/>
          <p:cNvSpPr txBox="1">
            <a:spLocks noChangeArrowheads="1"/>
          </p:cNvSpPr>
          <p:nvPr/>
        </p:nvSpPr>
        <p:spPr bwMode="auto">
          <a:xfrm>
            <a:off x="650875" y="5124450"/>
            <a:ext cx="1987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Leakage Current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Density [A/cm</a:t>
            </a:r>
            <a:r>
              <a:rPr lang="en-US" altLang="en-US" sz="1800" b="1" baseline="30000"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1800" b="1">
                <a:ea typeface="Calibri" pitchFamily="34" charset="0"/>
                <a:cs typeface="Calibri" pitchFamily="34" charset="0"/>
              </a:rPr>
              <a:t>]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@ V</a:t>
            </a:r>
            <a:r>
              <a:rPr lang="en-US" altLang="en-US" sz="1800" b="1" baseline="-25000">
                <a:ea typeface="Calibri" pitchFamily="34" charset="0"/>
                <a:cs typeface="Calibri" pitchFamily="34" charset="0"/>
              </a:rPr>
              <a:t>DS</a:t>
            </a:r>
            <a:r>
              <a:rPr lang="en-US" altLang="en-US" sz="1800" b="1">
                <a:ea typeface="Calibri" pitchFamily="34" charset="0"/>
                <a:cs typeface="Calibri" pitchFamily="34" charset="0"/>
              </a:rPr>
              <a:t> = 0.7 V</a:t>
            </a:r>
          </a:p>
        </p:txBody>
      </p:sp>
      <p:sp>
        <p:nvSpPr>
          <p:cNvPr id="19463" name="Rectangle 39"/>
          <p:cNvSpPr>
            <a:spLocks noChangeArrowheads="1"/>
          </p:cNvSpPr>
          <p:nvPr/>
        </p:nvSpPr>
        <p:spPr bwMode="auto">
          <a:xfrm>
            <a:off x="1789113" y="2717800"/>
            <a:ext cx="4968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10</a:t>
            </a:r>
            <a:r>
              <a:rPr lang="en-US" altLang="en-US" sz="1800" b="1" baseline="30000">
                <a:ea typeface="Calibri" pitchFamily="34" charset="0"/>
                <a:cs typeface="Calibri" pitchFamily="34" charset="0"/>
              </a:rPr>
              <a:t>6</a:t>
            </a:r>
            <a:endParaRPr lang="en-US" altLang="en-US" sz="18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4" name="Rectangle 40"/>
          <p:cNvSpPr>
            <a:spLocks noChangeArrowheads="1"/>
          </p:cNvSpPr>
          <p:nvPr/>
        </p:nvSpPr>
        <p:spPr bwMode="auto">
          <a:xfrm>
            <a:off x="1790700" y="4775200"/>
            <a:ext cx="5445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10</a:t>
            </a:r>
            <a:r>
              <a:rPr lang="en-US" altLang="en-US" sz="1800" b="1" baseline="30000">
                <a:ea typeface="Calibri" pitchFamily="34" charset="0"/>
                <a:cs typeface="Calibri" pitchFamily="34" charset="0"/>
              </a:rPr>
              <a:t>-1</a:t>
            </a:r>
            <a:endParaRPr lang="en-US" altLang="en-US" sz="18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5" name="Rectangle 41"/>
          <p:cNvSpPr>
            <a:spLocks noChangeArrowheads="1"/>
          </p:cNvSpPr>
          <p:nvPr/>
        </p:nvSpPr>
        <p:spPr bwMode="auto">
          <a:xfrm>
            <a:off x="1728788" y="3784600"/>
            <a:ext cx="719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Calibri" pitchFamily="34" charset="0"/>
                <a:cs typeface="Calibri" pitchFamily="34" charset="0"/>
              </a:rPr>
              <a:t>3x10</a:t>
            </a:r>
            <a:r>
              <a:rPr lang="en-US" altLang="en-US" sz="1800" b="1" baseline="30000">
                <a:ea typeface="Calibri" pitchFamily="34" charset="0"/>
                <a:cs typeface="Calibri" pitchFamily="34" charset="0"/>
              </a:rPr>
              <a:t>2</a:t>
            </a:r>
            <a:endParaRPr lang="en-US" altLang="en-US" sz="1800" b="1"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9466" name="Group 42"/>
          <p:cNvGrpSpPr>
            <a:grpSpLocks/>
          </p:cNvGrpSpPr>
          <p:nvPr/>
        </p:nvGrpSpPr>
        <p:grpSpPr bwMode="auto">
          <a:xfrm>
            <a:off x="2971800" y="2743200"/>
            <a:ext cx="4767263" cy="2698750"/>
            <a:chOff x="1568" y="1040"/>
            <a:chExt cx="3003" cy="1700"/>
          </a:xfrm>
        </p:grpSpPr>
        <p:grpSp>
          <p:nvGrpSpPr>
            <p:cNvPr id="19471" name="Group 43"/>
            <p:cNvGrpSpPr>
              <a:grpSpLocks/>
            </p:cNvGrpSpPr>
            <p:nvPr/>
          </p:nvGrpSpPr>
          <p:grpSpPr bwMode="auto">
            <a:xfrm>
              <a:off x="2919" y="1270"/>
              <a:ext cx="319" cy="1223"/>
              <a:chOff x="3175" y="2779"/>
              <a:chExt cx="319" cy="1223"/>
            </a:xfrm>
          </p:grpSpPr>
          <p:sp>
            <p:nvSpPr>
              <p:cNvPr id="19490" name="Rectangle 44"/>
              <p:cNvSpPr>
                <a:spLocks noChangeArrowheads="1"/>
              </p:cNvSpPr>
              <p:nvPr/>
            </p:nvSpPr>
            <p:spPr bwMode="auto">
              <a:xfrm>
                <a:off x="3216" y="2779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0.0</a:t>
                </a:r>
              </a:p>
            </p:txBody>
          </p:sp>
          <p:sp>
            <p:nvSpPr>
              <p:cNvPr id="19491" name="Rectangle 45"/>
              <p:cNvSpPr>
                <a:spLocks noChangeArrowheads="1"/>
              </p:cNvSpPr>
              <p:nvPr/>
            </p:nvSpPr>
            <p:spPr bwMode="auto">
              <a:xfrm>
                <a:off x="3216" y="2981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4.0</a:t>
                </a:r>
              </a:p>
            </p:txBody>
          </p:sp>
          <p:sp>
            <p:nvSpPr>
              <p:cNvPr id="19492" name="Rectangle 46"/>
              <p:cNvSpPr>
                <a:spLocks noChangeArrowheads="1"/>
              </p:cNvSpPr>
              <p:nvPr/>
            </p:nvSpPr>
            <p:spPr bwMode="auto">
              <a:xfrm>
                <a:off x="3216" y="3188"/>
                <a:ext cx="2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8.0</a:t>
                </a:r>
              </a:p>
            </p:txBody>
          </p:sp>
          <p:sp>
            <p:nvSpPr>
              <p:cNvPr id="19493" name="Rectangle 47"/>
              <p:cNvSpPr>
                <a:spLocks noChangeArrowheads="1"/>
              </p:cNvSpPr>
              <p:nvPr/>
            </p:nvSpPr>
            <p:spPr bwMode="auto">
              <a:xfrm>
                <a:off x="3175" y="3392"/>
                <a:ext cx="31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12.0</a:t>
                </a:r>
              </a:p>
            </p:txBody>
          </p:sp>
          <p:sp>
            <p:nvSpPr>
              <p:cNvPr id="19494" name="Rectangle 48"/>
              <p:cNvSpPr>
                <a:spLocks noChangeArrowheads="1"/>
              </p:cNvSpPr>
              <p:nvPr/>
            </p:nvSpPr>
            <p:spPr bwMode="auto">
              <a:xfrm>
                <a:off x="3175" y="3596"/>
                <a:ext cx="31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16.0</a:t>
                </a:r>
              </a:p>
            </p:txBody>
          </p:sp>
          <p:sp>
            <p:nvSpPr>
              <p:cNvPr id="19495" name="Rectangle 49"/>
              <p:cNvSpPr>
                <a:spLocks noChangeArrowheads="1"/>
              </p:cNvSpPr>
              <p:nvPr/>
            </p:nvSpPr>
            <p:spPr bwMode="auto">
              <a:xfrm>
                <a:off x="3175" y="3808"/>
                <a:ext cx="31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ea typeface="Calibri" pitchFamily="34" charset="0"/>
                    <a:cs typeface="Calibri" pitchFamily="34" charset="0"/>
                  </a:rPr>
                  <a:t>20.0</a:t>
                </a:r>
              </a:p>
            </p:txBody>
          </p:sp>
        </p:grpSp>
        <p:grpSp>
          <p:nvGrpSpPr>
            <p:cNvPr id="19472" name="Group 50"/>
            <p:cNvGrpSpPr>
              <a:grpSpLocks/>
            </p:cNvGrpSpPr>
            <p:nvPr/>
          </p:nvGrpSpPr>
          <p:grpSpPr bwMode="auto">
            <a:xfrm>
              <a:off x="1568" y="1040"/>
              <a:ext cx="3003" cy="1700"/>
              <a:chOff x="1568" y="1189"/>
              <a:chExt cx="3003" cy="1700"/>
            </a:xfrm>
          </p:grpSpPr>
          <p:grpSp>
            <p:nvGrpSpPr>
              <p:cNvPr id="19473" name="Group 51"/>
              <p:cNvGrpSpPr>
                <a:grpSpLocks/>
              </p:cNvGrpSpPr>
              <p:nvPr/>
            </p:nvGrpSpPr>
            <p:grpSpPr bwMode="auto">
              <a:xfrm>
                <a:off x="3248" y="1189"/>
                <a:ext cx="1323" cy="1700"/>
                <a:chOff x="3376" y="2496"/>
                <a:chExt cx="1323" cy="1700"/>
              </a:xfrm>
            </p:grpSpPr>
            <p:pic>
              <p:nvPicPr>
                <p:cNvPr id="19483" name="Picture 5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748" t="5954" r="3438" b="10582"/>
                <a:stretch>
                  <a:fillRect/>
                </a:stretch>
              </p:blipFill>
              <p:spPr bwMode="auto">
                <a:xfrm>
                  <a:off x="3376" y="2766"/>
                  <a:ext cx="1323" cy="1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484" name="Rectangle 53"/>
                <p:cNvSpPr>
                  <a:spLocks noChangeArrowheads="1"/>
                </p:cNvSpPr>
                <p:nvPr/>
              </p:nvSpPr>
              <p:spPr bwMode="auto">
                <a:xfrm>
                  <a:off x="3865" y="2516"/>
                  <a:ext cx="411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9485" name="Rectangle 54"/>
                <p:cNvSpPr>
                  <a:spLocks noChangeArrowheads="1"/>
                </p:cNvSpPr>
                <p:nvPr/>
              </p:nvSpPr>
              <p:spPr bwMode="auto">
                <a:xfrm>
                  <a:off x="3860" y="3928"/>
                  <a:ext cx="411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948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49" y="2496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1948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944" y="3905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1948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474" y="3188"/>
                  <a:ext cx="20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S</a:t>
                  </a:r>
                </a:p>
              </p:txBody>
            </p:sp>
            <p:sp>
              <p:nvSpPr>
                <p:cNvPr id="1948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424" y="3188"/>
                  <a:ext cx="23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D</a:t>
                  </a:r>
                </a:p>
              </p:txBody>
            </p:sp>
          </p:grpSp>
          <p:grpSp>
            <p:nvGrpSpPr>
              <p:cNvPr id="19474" name="Group 59"/>
              <p:cNvGrpSpPr>
                <a:grpSpLocks/>
              </p:cNvGrpSpPr>
              <p:nvPr/>
            </p:nvGrpSpPr>
            <p:grpSpPr bwMode="auto">
              <a:xfrm>
                <a:off x="1568" y="1189"/>
                <a:ext cx="1346" cy="1203"/>
                <a:chOff x="1482" y="2496"/>
                <a:chExt cx="1346" cy="1203"/>
              </a:xfrm>
            </p:grpSpPr>
            <p:pic>
              <p:nvPicPr>
                <p:cNvPr id="19476" name="Picture 6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8" t="4082" r="1021" b="11987"/>
                <a:stretch>
                  <a:fillRect/>
                </a:stretch>
              </p:blipFill>
              <p:spPr bwMode="auto">
                <a:xfrm>
                  <a:off x="1482" y="2768"/>
                  <a:ext cx="1346" cy="6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1937" y="2511"/>
                  <a:ext cx="411" cy="240"/>
                </a:xfrm>
                <a:prstGeom prst="rect">
                  <a:avLst/>
                </a:prstGeom>
                <a:solidFill>
                  <a:schemeClr val="folHlink"/>
                </a:solidFill>
                <a:ln w="38100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9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1932" y="3426"/>
                  <a:ext cx="411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947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014" y="2496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1948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14" y="340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1948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506" y="2943"/>
                  <a:ext cx="20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S</a:t>
                  </a:r>
                </a:p>
              </p:txBody>
            </p:sp>
            <p:sp>
              <p:nvSpPr>
                <p:cNvPr id="1948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552" y="2943"/>
                  <a:ext cx="23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99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99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ea typeface="Calibri" pitchFamily="34" charset="0"/>
                      <a:cs typeface="Calibri" pitchFamily="34" charset="0"/>
                    </a:rPr>
                    <a:t>D</a:t>
                  </a:r>
                </a:p>
              </p:txBody>
            </p:sp>
          </p:grpSp>
          <p:sp>
            <p:nvSpPr>
              <p:cNvPr id="19475" name="Text Box 67"/>
              <p:cNvSpPr txBox="1">
                <a:spLocks noChangeArrowheads="1"/>
              </p:cNvSpPr>
              <p:nvPr/>
            </p:nvSpPr>
            <p:spPr bwMode="auto">
              <a:xfrm>
                <a:off x="2611" y="1237"/>
                <a:ext cx="104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0099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99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ea typeface="Calibri" pitchFamily="34" charset="0"/>
                    <a:cs typeface="Calibri" pitchFamily="34" charset="0"/>
                  </a:rPr>
                  <a:t>Si Thickness [nm]</a:t>
                </a:r>
              </a:p>
            </p:txBody>
          </p:sp>
        </p:grpSp>
      </p:grpSp>
      <p:sp>
        <p:nvSpPr>
          <p:cNvPr id="19467" name="Text Box 68"/>
          <p:cNvSpPr txBox="1">
            <a:spLocks noChangeArrowheads="1"/>
          </p:cNvSpPr>
          <p:nvPr/>
        </p:nvSpPr>
        <p:spPr bwMode="auto">
          <a:xfrm>
            <a:off x="2370138" y="990600"/>
            <a:ext cx="4411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ea typeface="Calibri" pitchFamily="34" charset="0"/>
                <a:cs typeface="Calibri" pitchFamily="34" charset="0"/>
              </a:rPr>
              <a:t>L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g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25 nm; t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ox,eq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12Å</a:t>
            </a:r>
          </a:p>
        </p:txBody>
      </p:sp>
      <p:sp>
        <p:nvSpPr>
          <p:cNvPr id="19468" name="Rectangle 71"/>
          <p:cNvSpPr>
            <a:spLocks noChangeArrowheads="1"/>
          </p:cNvSpPr>
          <p:nvPr/>
        </p:nvSpPr>
        <p:spPr bwMode="auto">
          <a:xfrm>
            <a:off x="2514600" y="2057400"/>
            <a:ext cx="2871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ea typeface="Calibri" pitchFamily="34" charset="0"/>
                <a:cs typeface="Calibri" pitchFamily="34" charset="0"/>
              </a:rPr>
              <a:t>T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Si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10 nm</a:t>
            </a:r>
          </a:p>
        </p:txBody>
      </p:sp>
      <p:sp>
        <p:nvSpPr>
          <p:cNvPr id="19469" name="Rectangle 72"/>
          <p:cNvSpPr>
            <a:spLocks noChangeArrowheads="1"/>
          </p:cNvSpPr>
          <p:nvPr/>
        </p:nvSpPr>
        <p:spPr bwMode="auto">
          <a:xfrm>
            <a:off x="5257800" y="2057400"/>
            <a:ext cx="2871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ea typeface="Calibri" pitchFamily="34" charset="0"/>
                <a:cs typeface="Calibri" pitchFamily="34" charset="0"/>
              </a:rPr>
              <a:t>T</a:t>
            </a:r>
            <a:r>
              <a:rPr lang="en-US" altLang="en-US" b="1" baseline="-25000">
                <a:ea typeface="Calibri" pitchFamily="34" charset="0"/>
                <a:cs typeface="Calibri" pitchFamily="34" charset="0"/>
              </a:rPr>
              <a:t>Si</a:t>
            </a:r>
            <a:r>
              <a:rPr lang="en-US" altLang="en-US" b="1">
                <a:ea typeface="Calibri" pitchFamily="34" charset="0"/>
                <a:cs typeface="Calibri" pitchFamily="34" charset="0"/>
              </a:rPr>
              <a:t> = 20 nm</a:t>
            </a:r>
          </a:p>
        </p:txBody>
      </p:sp>
      <p:sp>
        <p:nvSpPr>
          <p:cNvPr id="19470" name="Rectangle 6"/>
          <p:cNvSpPr txBox="1"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106D375-7000-47C5-8488-B504D66A4DDE}" type="slidenum">
              <a:rPr lang="en-US" altLang="en-US" sz="1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1">
              <a:solidFill>
                <a:srgbClr val="FFFFFF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5334000"/>
            <a:ext cx="8229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 dirty="0">
                <a:ea typeface="ＭＳ Ｐゴシック" pitchFamily="34" charset="-128"/>
              </a:rPr>
              <a:t>Electrostatics: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Under normal operating conditions, the BJT may be viewed electrostatically as two independent </a:t>
            </a:r>
            <a:r>
              <a:rPr lang="en-US" altLang="en-US" sz="2400" dirty="0" err="1">
                <a:ea typeface="ＭＳ Ｐゴシック" pitchFamily="34" charset="-128"/>
              </a:rPr>
              <a:t>pn</a:t>
            </a:r>
            <a:r>
              <a:rPr lang="en-US" altLang="en-US" sz="2400" dirty="0">
                <a:ea typeface="ＭＳ Ｐゴシック" pitchFamily="34" charset="-128"/>
              </a:rPr>
              <a:t> junctions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BJT Types and Definitions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The BJT is a 3-terminal device, with two types: PNP and NPN</a:t>
            </a:r>
          </a:p>
        </p:txBody>
      </p:sp>
      <p:pic>
        <p:nvPicPr>
          <p:cNvPr id="9220" name="Picture 4" descr="Fu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152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810000"/>
            <a:ext cx="1728788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EB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CB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EC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       </a:t>
            </a:r>
            <a:r>
              <a:rPr lang="en-US" altLang="en-US" sz="1800" b="1" smtClean="0"/>
              <a:t>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EB </a:t>
            </a:r>
            <a:r>
              <a:rPr lang="en-US" altLang="en-US" sz="1800" b="1" smtClean="0"/>
              <a:t> -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CB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239000" y="3810000"/>
            <a:ext cx="1728788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BE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BC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B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CE</a:t>
            </a:r>
            <a:r>
              <a:rPr lang="en-US" altLang="en-US" sz="1800" b="1" smtClean="0"/>
              <a:t> 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</a:t>
            </a:r>
            <a:r>
              <a:rPr lang="en-US" altLang="en-US" sz="1800" b="1" smtClean="0"/>
              <a:t> –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i="1" smtClean="0"/>
              <a:t>       </a:t>
            </a:r>
            <a:r>
              <a:rPr lang="en-US" altLang="en-US" sz="1800" b="1" smtClean="0"/>
              <a:t>=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CB </a:t>
            </a:r>
            <a:r>
              <a:rPr lang="en-US" altLang="en-US" sz="1800" b="1" smtClean="0"/>
              <a:t> - </a:t>
            </a:r>
            <a:r>
              <a:rPr lang="en-US" altLang="en-US" sz="1800" b="1" i="1" smtClean="0"/>
              <a:t>V</a:t>
            </a:r>
            <a:r>
              <a:rPr lang="en-US" altLang="en-US" sz="1800" b="1" baseline="-25000" smtClean="0"/>
              <a:t>EB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663" y="6462713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ea typeface="+mn-ea"/>
              </a:rPr>
              <a:t>EE130/230A Fall 2013</a:t>
            </a:r>
          </a:p>
        </p:txBody>
      </p:sp>
      <p:sp>
        <p:nvSpPr>
          <p:cNvPr id="9225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25, Slide </a:t>
            </a:r>
            <a:fld id="{C950A3B4-CF45-49E9-9DF1-72AE9219B52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6435725" y="6489700"/>
            <a:ext cx="25558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p. 372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7320" y="1579320"/>
              <a:ext cx="7953840" cy="399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00" y="1568520"/>
                <a:ext cx="7974360" cy="40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BJT Circuit Configurations</a:t>
            </a:r>
          </a:p>
        </p:txBody>
      </p:sp>
      <p:pic>
        <p:nvPicPr>
          <p:cNvPr id="14339" name="Picture 3" descr="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9723"/>
          <a:stretch>
            <a:fillRect/>
          </a:stretch>
        </p:blipFill>
        <p:spPr bwMode="auto">
          <a:xfrm>
            <a:off x="609600" y="1200150"/>
            <a:ext cx="7848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67150"/>
            <a:ext cx="3657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447800" y="3576638"/>
            <a:ext cx="6318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latin typeface="+mj-lt"/>
                <a:ea typeface="+mn-ea"/>
              </a:rPr>
              <a:t>Output Characteristics for Common-Emitter Configuration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663" y="6462713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ea typeface="+mn-ea"/>
              </a:rPr>
              <a:t>EE130/230A Fall 2013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25, Slide </a:t>
            </a:r>
            <a:fld id="{AE30F323-5B4A-40E4-8329-2A4B752AD54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6435725" y="6400800"/>
            <a:ext cx="27082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10.4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27082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10.3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12080" y="3755160"/>
              <a:ext cx="1812240" cy="4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9480" y="3673800"/>
                <a:ext cx="1846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03920" y="3027240"/>
              <a:ext cx="7837920" cy="3486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440" y="3014640"/>
                <a:ext cx="7869240" cy="35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7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BJT Modes of Operation</a:t>
            </a:r>
          </a:p>
        </p:txBody>
      </p:sp>
      <p:pic>
        <p:nvPicPr>
          <p:cNvPr id="15363" name="Picture 4" descr="m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83050" y="1217613"/>
            <a:ext cx="4443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+mj-lt"/>
                <a:ea typeface="+mn-ea"/>
              </a:rPr>
              <a:t>Common-emitter output characteristics </a:t>
            </a:r>
          </a:p>
          <a:p>
            <a:pPr eaLnBrk="1" hangingPunct="1">
              <a:defRPr/>
            </a:pPr>
            <a:r>
              <a:rPr lang="en-US" sz="2000" b="1" dirty="0" smtClean="0">
                <a:latin typeface="+mj-lt"/>
                <a:ea typeface="+mn-ea"/>
              </a:rPr>
              <a:t>(</a:t>
            </a:r>
            <a:r>
              <a:rPr lang="en-US" sz="2000" b="1" i="1" dirty="0" smtClean="0">
                <a:latin typeface="+mj-lt"/>
                <a:ea typeface="+mn-ea"/>
              </a:rPr>
              <a:t>I</a:t>
            </a:r>
            <a:r>
              <a:rPr lang="en-US" sz="2000" b="1" baseline="-25000" dirty="0" smtClean="0">
                <a:latin typeface="+mj-lt"/>
                <a:ea typeface="+mn-ea"/>
              </a:rPr>
              <a:t>C</a:t>
            </a:r>
            <a:r>
              <a:rPr lang="en-US" sz="2000" b="1" dirty="0" smtClean="0">
                <a:latin typeface="+mj-lt"/>
                <a:ea typeface="+mn-ea"/>
              </a:rPr>
              <a:t> </a:t>
            </a:r>
            <a:r>
              <a:rPr lang="en-US" sz="2000" b="1" i="1" dirty="0" smtClean="0">
                <a:latin typeface="+mj-lt"/>
                <a:ea typeface="+mn-ea"/>
              </a:rPr>
              <a:t>vs.</a:t>
            </a:r>
            <a:r>
              <a:rPr lang="en-US" sz="2000" b="1" dirty="0" smtClean="0">
                <a:latin typeface="+mj-lt"/>
                <a:ea typeface="+mn-ea"/>
              </a:rPr>
              <a:t> </a:t>
            </a:r>
            <a:r>
              <a:rPr lang="en-US" sz="2000" b="1" i="1" dirty="0" smtClean="0">
                <a:latin typeface="+mj-lt"/>
                <a:ea typeface="+mn-ea"/>
              </a:rPr>
              <a:t>V</a:t>
            </a:r>
            <a:r>
              <a:rPr lang="en-US" sz="2000" b="1" baseline="-25000" dirty="0" smtClean="0">
                <a:latin typeface="+mj-lt"/>
                <a:ea typeface="+mn-ea"/>
              </a:rPr>
              <a:t>CE</a:t>
            </a:r>
            <a:r>
              <a:rPr lang="en-US" sz="2000" b="1" dirty="0" smtClean="0">
                <a:latin typeface="+mj-lt"/>
                <a:ea typeface="+mn-ea"/>
              </a:rPr>
              <a:t>)</a:t>
            </a:r>
          </a:p>
        </p:txBody>
      </p:sp>
      <p:graphicFrame>
        <p:nvGraphicFramePr>
          <p:cNvPr id="603197" name="Group 61"/>
          <p:cNvGraphicFramePr>
            <a:graphicFrameLocks noGrp="1"/>
          </p:cNvGraphicFramePr>
          <p:nvPr/>
        </p:nvGraphicFramePr>
        <p:xfrm>
          <a:off x="1066800" y="4495800"/>
          <a:ext cx="6858000" cy="1981200"/>
        </p:xfrm>
        <a:graphic>
          <a:graphicData uri="http://schemas.openxmlformats.org/drawingml/2006/table">
            <a:tbl>
              <a:tblPr/>
              <a:tblGrid>
                <a:gridCol w="2160588"/>
                <a:gridCol w="2236787"/>
                <a:gridCol w="24606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Emitter Junction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Collector Junction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CUTOFF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reverse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reverse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Forward ACTIVE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forward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reverse bias*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Reverse ACTIVE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reverse bias*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forward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forward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forward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2" name="Text Box 60"/>
          <p:cNvSpPr txBox="1">
            <a:spLocks noChangeArrowheads="1"/>
          </p:cNvSpPr>
          <p:nvPr/>
        </p:nvSpPr>
        <p:spPr bwMode="auto">
          <a:xfrm>
            <a:off x="5257800" y="6519863"/>
            <a:ext cx="39084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n-ea"/>
              </a:rPr>
              <a:t>*more precisely: not strongly forward biased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663" y="6462713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ea typeface="+mn-ea"/>
              </a:rPr>
              <a:t>EE130/230A Fall 2013</a:t>
            </a:r>
          </a:p>
        </p:txBody>
      </p:sp>
      <p:sp>
        <p:nvSpPr>
          <p:cNvPr id="15393" name="TextBox 6"/>
          <p:cNvSpPr txBox="1">
            <a:spLocks noChangeArrowheads="1"/>
          </p:cNvSpPr>
          <p:nvPr/>
        </p:nvSpPr>
        <p:spPr bwMode="auto">
          <a:xfrm>
            <a:off x="38100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25, Slide </a:t>
            </a:r>
            <a:fld id="{B7E60A69-6CAE-4783-A879-5A512789956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27082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10.5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920" y="1698480"/>
              <a:ext cx="8984520" cy="486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" y="1685520"/>
                <a:ext cx="9014760" cy="48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8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Sample Problem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8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94042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Sample Problem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9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755775"/>
            <a:ext cx="59404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36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435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Why New Transistor Structures?</vt:lpstr>
      <vt:lpstr>Thin-Body MOSFETs</vt:lpstr>
      <vt:lpstr>Effect of TSi on OFF-state Leakage</vt:lpstr>
      <vt:lpstr>BJT Types and Definitions</vt:lpstr>
      <vt:lpstr>BJT Circuit Configurations</vt:lpstr>
      <vt:lpstr>BJT Modes of Operation</vt:lpstr>
      <vt:lpstr>Sample Problem</vt:lpstr>
      <vt:lpstr>Sample Problem</vt:lpstr>
      <vt:lpstr>Questions regarding the MOSFET design project?   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97</cp:revision>
  <dcterms:created xsi:type="dcterms:W3CDTF">2013-09-02T07:47:04Z</dcterms:created>
  <dcterms:modified xsi:type="dcterms:W3CDTF">2013-11-25T09:20:21Z</dcterms:modified>
</cp:coreProperties>
</file>