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89988" autoAdjust="0"/>
  </p:normalViewPr>
  <p:slideViewPr>
    <p:cSldViewPr>
      <p:cViewPr>
        <p:scale>
          <a:sx n="80" d="100"/>
          <a:sy n="80" d="100"/>
        </p:scale>
        <p:origin x="-151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11-26T21:53:54.63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1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1" timeString="2013-11-26T21:53:54.655"/>
    </inkml:context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468 6863 18,'0'0'22,"0"0"1,0 0-5,0 0-3,0 0-3,0 0 1,0 0-3,0 0-2,-12 4-2,12-4-3,0 0-1,0 0-1,0 0 0,0 0 0,0 0-1,0 0 0,0 0 0,0 0 0,0 0 0,0 0 0,0 0 0,-9 12-1,9-12 1,-5 12 0,5-12-1,-6 18 1,2-6 0,2 0 0,1 3 1,-2 1-1,3 1 2,0-1-2,3 1 2,-1 1-2,3-1 2,1 1-1,1-2-1,2 0 1,1-4-1,2 1 0,0-2 1,0-3-1,2-1 0,-1-4-1,2 3-4,-15-6-10,19-6-14,-5 6 1,-14 0-1,19-7 1</inkml:trace>
  <inkml:trace contextRef="#ctx0" brushRef="#br0" timeOffset="1">424 6983 28,'17'5'26,"-17"-5"0,21 5-5,-7 1-6,0-7-3,5 4-4,-4-1-4,2-2-3,0 1-4,-6-5-5,5-3-17,-3 7-2,-13 0 0,0 0-1</inkml:trace>
  <inkml:trace contextRef="#ctx0" brushRef="#br0" timeOffset="2">419 6829 30,'0'0'27,"16"-7"-2,-16 7-5,0 0-7,21-1-2,-10-4-4,6 6-2,0-2-3,3-1-2,5 6-6,-6-6-8,1 0-12,3 9-2,-7-6 2,5 6-2</inkml:trace>
  <inkml:trace contextRef="#ctx0" brushRef="#br0" timeOffset="3">747 6913 52,'0'0'29,"15"25"-5,-2-2-2,-7-6-6,13 12-5,-10-7-3,9 5-2,-6-6-2,1 1-2,1-3-5,-8-8-14,-6-11-13,14 17 0,-14-17-1,11 4 1</inkml:trace>
  <inkml:trace contextRef="#ctx0" brushRef="#br0" timeOffset="4">912 6902 38,'0'0'24,"-18"14"2,12 1-7,-3 8-6,-8-2-4,4 10-3,-5-4 0,5 5-3,0-2-4,-3-6-10,2-7-16,8 5 1,-4-11-2,10 0 1</inkml:trace>
  <inkml:trace contextRef="#ctx0" brushRef="#br0" timeOffset="5">1111 7018 29,'0'0'24,"0"0"-4,0-11-3,0 11-8,0-16-2,-1 3-2,1 13-1,-3-20-3,3 20 1,-3-20-1,3 20-1,-5-15-1,5 15 0,0 0 0,-12-9-1,12 9 1,-11 7-1,3 4 2,1 1-1,1 5 1,0-1-1,0 4 2,2-2 0,2 1 0,2-1-1,2-4 1,2-3-1,-4-11 1,11 11 0,-11-11 0,14-3 0,-14 3 0,15-11 0,-15 11 0,11-11 0,-11 11-1,11-6 1,-11 6 1,0 0-1,11 8 1,-11-8-1,8 13 1,-8-13-3,15 17-5,-9-5-18,-6-12-1,17 2 0,-17-2-2</inkml:trace>
  <inkml:trace contextRef="#ctx0" brushRef="#br0" timeOffset="6">1273 7034 50,'-1'15'27,"7"5"0,-3 1-9,-3-10-7,3 5-5,-3-16-2,4 16-2,-4-16 0,0 0 0,0 0-1,11-9 0,-11 9-1,10-19 0,-7 8 0,3-4-2,-6 15 1,13-22-1,-13 22 0,11-14 1,-11 14 1,0 0 0,12 2 2,-7 9 1,-5-11 0,5 23 0,-3-12 1,2 4-1,-5-4-1,3 1 0,-2-12-2,1 13 1,-1-13-1,0 0 0,0 0 0,11-5-1,-11 5 1,15-16 0,-15 16-1,16-17 1,-5 9-1,-11 8 0,17-17 1,-17 17-1,14-12 1,-14 12 1,15-1-1,-15 1 0,15 7 1,-15-7-1,12 16 0,-12-16-3,16 20-10,-16-20-16,12 6-1,-1-4 2,-11-2-2</inkml:trace>
  <inkml:trace contextRef="#ctx0" brushRef="#br0" timeOffset="7">1659 7119 50,'-5'34'30,"5"3"0,-6 4-6,-1-10-8,7 6-6,-6-10-5,4-4-2,-1-8-2,2-4 0,1-11-1,0 0 0,0 0 0,-4-18-1,4 2-2,-3-9-4,8 2-4,-7-14-1,9 8-1,-4-11 0,6 9 1,-4-6 1,6 10 6,-2 3 5,-3 5 5,5 8 4,-7 0 1,7 12 2,-11-1 0,0 0 0,11 13-2,-4 3-2,-7-16-1,5 25 0,-5-25-3,-2 24 0,-1-13-1,-2 1-1,-2-1 0,-2 0-1,9-11-1,-18 14-2,14-3-5,-7-16-8,11 5-18,0 0 0,6-20 0,5 0-1</inkml:trace>
  <inkml:trace contextRef="#ctx0" brushRef="#br0" timeOffset="8">1930 6751 28,'4'23'29,"-6"2"2,4 6-1,-5 12-12,-4-10-2,9 13-6,-8-9-3,6 1-4,-1-5-1,-1-8-4,8 4-10,-9-12-18,3-17-2,10 12 1,-10-12-1</inkml:trace>
  <inkml:trace contextRef="#ctx0" brushRef="#br0" timeOffset="9">2043 7065 8,'0'0'25,"18"12"2,-18-12 2,0 0-11,14 1-1,-14-1-4,0 0-3,11-17-3,-11 17-2,12-18-2,-3 7-1,-3-4-3,-1 2 1,0 0-1,-3 0 0,3 2 0,-5 1-1,0 10 0,-2-16-1,2 16-1,0 0 1,0 0-1,-19-4 0,19 4 1,-14 9 1,14-9 0,-14 17 1,6-6 3,3-1-2,-4 3 3,6 4-1,-3-4 2,6 6 0,-3-7 2,7 9-1,-2-9-1,8 5 1,2-7-2,5-3-2,8-2-4,-5-13-11,10-2-17,6-3 0,-4-7-1,2 1 0</inkml:trace>
  <inkml:trace contextRef="#ctx0" brushRef="#br0" timeOffset="10">2393 6901 65,'-5'14'31,"5"-14"-2,0 0-4,0 0-45,5 11-9,-5-11 0,0 0-2</inkml:trace>
  <inkml:trace contextRef="#ctx0" brushRef="#br0" timeOffset="11">2426 7049 34,'-5'16'25,"11"7"-15,-6-8-8,0-15-13,8 14-12,-8-14-4</inkml:trace>
  <inkml:trace contextRef="#ctx0" brushRef="#br0" timeOffset="12">636 7674 46,'4'27'28,"-4"3"0,1 2-5,6 12-5,-8-10-5,10 11-4,-7-11-3,3-2-6,5-4-9,-8-11-20,-2-17-2,12 7 0,-12-7 0</inkml:trace>
  <inkml:trace contextRef="#ctx0" brushRef="#br0" timeOffset="13">612 7686 22,'0'0'24,"0"0"-1,0 0 3,8-17-13,5 16-2,-13 1-3,25-9-1,-11 4-1,8 8-1,-5-3-1,5 6 0,-7 0-1,5 5-1,-8-1 1,2 3-1,-11-1 1,2 2-1,-7-1 1,-2 3-1,-3-2 0,-2 1-1,-2-3 0,0 0-1,4-1-3,-8-9-8,15-2-20,0 0 0,0 0-1,0 0 1</inkml:trace>
  <inkml:trace contextRef="#ctx0" brushRef="#br0" timeOffset="14">986 7738 19,'0'0'25,"0"26"0,-4-12-3,2 2-5,4 10-4,-6-5-1,6 12-3,-5-5-3,3 4-1,-3-7-3,3 1 0,-2-7-1,2-6 0,0-13 0,-1 13-1,1-13 0,1-13 0,1 0-1,-2-4 0,3-2-3,-5-7-2,6 3-2,-6-7 0,4 5 0,-4-4 0,4 9 0,-4-3 3,4 7 2,1 4 4,-3 12 2,0 0 2,0 0 1,15 2 0,-15-2 2,20 27-2,-10-14 1,6 10-2,-4-7 0,5 7-1,-4-7-1,2 2-1,-6-5 0,2 0-1,-11-13 1,12 13-1,-12-13 2,0 0-1,0 0 1,11-4 0,-11 4 0,3-17-1,-3 3 0,2 2 0,-1-7-2,1-1 1,-2-3-2,0 0 2,0 0-2,0-2 0,1 5-2,-2-5-2,7 13-4,-8-8-11,7 7-11,3 1-2,-8 12 2,22-18-1</inkml:trace>
  <inkml:trace contextRef="#ctx0" brushRef="#br0" timeOffset="15">1376 7778 37,'7'25'29,"-4"-5"-1,-1 1-5,3 7-5,-8-12-4,10 9-6,-9-12-2,6 2-2,-4-15 0,1 13-2,-1-13 0,0 0 0,0 0-1,-2-15 0,1 4-1,-1-2 0,1 1-1,-1-6 0,2 1-1,-3-8-2,6 4-1,-7-9 0,10 8 0,-5-6 2,8 7-2,-4-2 2,6 9 1,-11 14 2,23-14 2,-7 18 1,-2-3 0,6 9 1,-7-3 0,6 8 0,-19-15 0,25 24 1,-25-24-1,16 22-1,-17-11 0,0 1-1,1-12 1,-15 19-2,15-19 1,-23 17-3,23-17-4,-26 9-13,26-9-15,-12-1 0,12 1-1,6-14 1</inkml:trace>
  <inkml:trace contextRef="#ctx0" brushRef="#br0" timeOffset="16">1884 7746 19,'-2'13'29,"7"7"1,-4 1 0,1-3-9,5 14-4,-8-13-5,9 9-5,-9-11-2,5 1-4,-3-5 0,-1-13 0,1 13-1,-1-13 0,0 0 0,1-17 0,1 2 0,0-4 0,1-3-2,-1-7 1,3 0-2,-1-5 1,2 4-2,-1-3 2,3 6-2,-3 2 2,3 5 0,-1 8 2,-7 12 0,17-6 2,-17 6 1,16 16 0,-13-5 0,5 6 0,-6-2 0,3 7 1,-5-5-2,0 3 1,-5-5-1,-1 1-1,-1-2 1,-1-2-2,8-12 0,-16 14-2,16-14 1,-11 6-3,11-6 0,0 0 0,0 0 1,0 0 0,19-5 0,-19 5 1,22 0 1,-9 3-1,3 3 3,-1 1-1,-2 2 2,-1 0-1,-12-9 1,19 19 0,-19-19 1,4 17 0,-4-17 0,-9 14-1,-2-8 0,11-6-1,-25 17 0,9-8 0,1 1-1,-1-4-2,2 2-2,-3-10-9,17 2-19,-18 1 1,18-1-1,-12-5 0</inkml:trace>
  <inkml:trace contextRef="#ctx0" brushRef="#br0" timeOffset="17">2416 7669 34,'-1'18'28,"-1"-6"3,6 5-1,3 11-14,-10-9-1,9 12-6,-7-8-2,5 7-2,-6-9 0,4 2-3,-4-7 1,3 0-1,-1-16 0,-5 18 0,5-18-1,-11 8 1,11-8-1,-16 3 0,16-3-1,-20-1 0,8-1-1,-4-4-2,16 6-4,-27-14-8,27 14-19,-15-20 0,9 7 0,2-2 0</inkml:trace>
  <inkml:trace contextRef="#ctx0" brushRef="#br0" timeOffset="18">2261 7699 49,'0'0'32,"24"0"-1,-8 0 2,-4-9-17,19 11-5,-10-9-6,10 4-3,0-1-3,-3-6-6,10 11-12,-10-6-13,-1 2 0,-1-1-1,-2 0 2</inkml:trace>
  <inkml:trace contextRef="#ctx0" brushRef="#br0" timeOffset="19">2783 7678 30,'0'0'30,"-5"24"0,4-8 2,-5-3-16,11 17 0,-11-9-6,9 12-4,-6-7 0,5 7-2,-3-6-1,2-2-3,-1-3 1,0-5-2,3 1-4,-3-18-16,0 0-12,0 0 0,0 0 0,14-19 1</inkml:trace>
  <inkml:trace contextRef="#ctx0" brushRef="#br0" timeOffset="20">2607 7708 46,'0'0'32,"16"-1"-2,-16 1 1,15-6-18,8 12-2,-6-10-5,12 4-3,0-4-1,6 0-3,4 5-11,-2-6-20,-4-4 1,0 1-2,-4-4 2</inkml:trace>
  <inkml:trace contextRef="#ctx1" brushRef="#br0">20695 11899,'0'0</inkml:trace>
  <inkml:trace contextRef="#ctx0" brushRef="#br0" timeOffset="22">8309 6880 7,'0'13'4,"0"-13"-1,0 16 0,0-16-1,0 20-1,0-7-1,1-1 0,-1 1 0,1 1 0,-1 0 1,1 1-1,-1 1 1,2-1 0,-1 2 0,-1 0 1,1 3-1,-1 1 2,2-1-1,-2 2 0,2 2-1,-1-3 1,1 2-1,0-2 1,-1 2-1,0-4 0,1 3 0,0-4 0,1 4 0,-1-1 0,0-1-1,0 3 1,0 0 0,0 2 0,-1-1 0,1 1 0,-2-1-1,1 0 1,0 0-1,1 0 1,0 1-2,0 0 1,1 1 0,-1-1 0,-1 2 0,0 0-1,1-2 1,-1 3 0,0-3 0,-1 2-1,1 1 1,1-2 0,0 1-1,0-1 0,1 1 1,-2-3 0,2 1-1,-1 1 1,0-2-1,1 0 1,-1-2-1,1 1 1,-1 0-1,1 3 0,-1-3 0,2 2 0,-2-1 0,-1 2 0,2 0 0,-2 0 0,0 0 0,0 1 0,1-2 0,-2-1 1,1 1-1,-1 0 1,1-2-1,0 0 0,1 0 1,-1 3-1,0-2 1,0 2-2,0 2 3,1-2-3,-1 3 3,0-1-1,-1 3 0,1-1 0,1-1 0,-2-1-1,1-1 1,-1 1 0,0-3 0,0 1-1,-1-1 1,-2 1 0,2-1 0,-2 3 0,1-1 0,0 1 0,-1 0 0,2-1 0,-2 3 0,2-2 0,0-1 0,0 0 0,0 0 0,-1 0-1,1-2 1,-1 1 0,0 1-1,1 0 1,-1 0-1,-1 1 1,2 1-1,-1 0 1,-1 1-1,2 1 1,-1-1 0,0-1 0,0 2 0,2-2-1,-1-1 1,0-3 0,-2 1-1,2-2 1,0-1 0,-1 2-3,0-2 0,1 2-1,-2-1 1</inkml:trace>
  <inkml:trace contextRef="#ctx0" brushRef="#br0" timeOffset="23">8356 10174 1,'-2'28'3,"2"3"-1,-1-6 1,1 4-2,-2-3-1,4-1 0,-2 0 0,0-1 0,-2 0 1,2 0-1,-1 1 0,1 0 2,-1 1 0,1 0 1,-1 1 0,1 3 0,0 0 0,0-1 0,-1-3 0,1 1-2,0-4 0,0 0 0,0 0-1,0-5 0,1 3 0,0-1-1,0 3 1,0 0 0,2 3-2,-2 1 0,2 1-2,-5-5-8,8 9-1,-12-18 12,12 9 1</inkml:trace>
  <inkml:trace contextRef="#ctx0" brushRef="#br0" timeOffset="24">9169 6949 11,'-3'18'10,"3"-18"-2,-3 15-3,3-15 0,0 11-2,0-11-1,0 0-1,0 0-1,0 0 1,0 0-1,0 0 0,0 0-1,0 0 1,0 0-1,0 0 0,0 0 0,0 0 0,0 0 1,0 0-1,0 0 1,-6-11 0,6 11 0,0 0 0,0 0 1,0 0-1,-1 13 0,1-13 1,1 15-1,-1-4 1,1 2 0,2 2 0,-2 2 0,1 2-1,1 3 1,-1 4 0,1 1 1,-1 4-1,-1-1 2,2 7-1,-1-1 0,-1 3 1,2 2-1,-1-2 0,1 3 0,0 2-1,1 0-1,-1-3 0,-1 4 1,2-4 0,-3 3-1,1-2 0,0 2 0,0 0 1,-1 0-1,2 2 0,-2-1 0,1 2 0,1 0 1,-1-1-1,1 0 0,-1-3 0,0 1 1,0-2-1,0 1 1,-1-3-2,2 0 2,-2 0-2,-1 2 0,0 0 1,0 1-1,0 2 0,-1 0 0,0 0 1,-1 1 0,0 1 1,-1 0 0,1-1 0,0 0 0,-1-4-1,2 1 1,0-2 1,-1-2-2,4 0 1,-2-2-1,1 1 1,0 1-2,-1 1 2,0 2-1,0 3 0,-1 0 0,-2 3 0,2 0-1,-2-1 1,0-3 0,2 1 0,0-5 0,2-3 0,-1-2 0,2-1 0,1-3-1,0 5 2,1-3-1,0 3 1,-1 3-1,0-1 1,-1 2 0,0 0 0,-4-1 1,2 1-2,-1-2 1,-1-2-1,0-2 0,1 0 0,1-1 0,0-1 0,1-2 0,1-1-1,0 2 1,2-2 0,-2 3 0,3 1 0,-2 2 1,-1-1-2,0 3 2,-2-2-1,2 0 0,-4-4 1,0-1-1,1-7 1,-2 3-1,2-5 0,0 1 0,0-1 1,-2-2-1,3 2 0,-1-4 0,0 0-4,0-1-12,1-16-5,-4 17 1,-7-25-2</inkml:trace>
  <inkml:trace contextRef="#ctx0" brushRef="#br0" timeOffset="25">8886 7033 21,'-13'11'21,"2"17"0,-9 3-8,-2 12-3,-6 9-4,-7 10-4,-7 10-1,-2 6-1,-3 1 0,0 4-2,1-5-2,6-8-6,5-2-12,1-27 0,21-1 0,-6-25 10</inkml:trace>
  <inkml:trace contextRef="#ctx0" brushRef="#br0" timeOffset="26">9020 7534 1,'14'6'18,"-14"-6"3,-5 15 0,-2-3-12,-4 6-1,0 7-2,-7 4-2,-2 8-1,-7 8-2,-2 6-1,-7 10 0,-4 7-1,-4 6 1,-7 5-2,1 1-2,-4-2-4,3-8-13,8 8-1,-5-22-2,18 2 15</inkml:trace>
  <inkml:trace contextRef="#ctx0" brushRef="#br0" timeOffset="27">8961 8594 2,'-14'8'21,"12"11"0,-8-2-11,-1 0 2,-3 3-4,-4 7 0,-3 5-4,-2 8-1,-1 3-1,-5 8-1,-2 3-1,-2 3-4,-2-1-5,2-7-11,5 12-4,-7-17 1,13 6 12</inkml:trace>
  <inkml:trace contextRef="#ctx0" brushRef="#br0" timeOffset="28">8931 9320 1,'0'28'0,"-16"-14"13,10 15 9,-6-4-14,-6-1 2,1 3 0,-5 2-1,0 4-1,-4 4-2,0 2-2,-3 5-3,-1 3 0,2 2-2,-5-1-1,3 3-2,-1-5-2,4-1-5,5 4-12,-5-21 1,17 3-1,-3-21 23</inkml:trace>
  <inkml:trace contextRef="#ctx0" brushRef="#br0" timeOffset="29">8953 10083 10,'-14'22'24,"7"17"-2,-12-11 3,-1 6-22,1 5 2,-3 3-1,1 6 2,-5-1-3,2 4 0,-2 0-1,1 0-4,2 2-6,-2 0-11,-3-13-5,12 8 0,-7-18-1</inkml:trace>
  <inkml:trace contextRef="#ctx0" brushRef="#br0" timeOffset="30">9002 10684 44,'0'0'28,"0"0"0,0 17 1,0-17-25,-12 27 3,0-9-1,3 12-2,-7 2-1,0 3-5,2 9-10,-2-3-17,-5-4-1,6 0-1,-3-14 0</inkml:trace>
  <inkml:trace contextRef="#ctx0" brushRef="#br0" timeOffset="31">4520 6821 21,'0'0'22,"-12"3"0,12-3-6,0 0-5,0 0-3,0 0-1,0 0-2,0 0-1,0 0 0,16 15-1,-16-15 1,23 8 0,-11-4-1,4 1 0,0-3-1,0-1-1,-3-2 0,1-1 0,-2-3 0,0-1 0,-12 6 0,18-16-1,-18 16 1,14-18-1,-14 18 0,7-18 0,-7 18 0,-1-16 0,1 16 0,-8-15-1,8 15 1,-10-14-1,10 14 0,-14-14 0,14 14 0,-17-7 0,17 7-1,-16-2 0,16 2 0,-19 3 1,19-3-1,-16 12 0,16-12 1,-15 20 0,9-8 0,0 3 1,1 2-1,3 0 2,-2 1-1,1 1 0,3-1 1,2 1 0,1-4 0,3 1 0,4 0 1,1-3 0,4-1-2,1-4 0,2 1-4,0-10-7,2-2-14,3 1-1,-6-11-1,6 7 0</inkml:trace>
  <inkml:trace contextRef="#ctx0" brushRef="#br0" timeOffset="32">4920 6781 20,'0'0'23,"0"0"1,0 10-8,3 5-2,-3-15-4,1 27-3,-3-15-1,4 5-2,-2-17-2,-1 20-1,1-20 0,0 13-1,0-13 0,0 0-1,0 0 0,0 0 0,12-6-1,-12 6 0,12-16-1,-6 4 0,5 1 0,-3-6 0,4 3 1,-1-1-1,0 2 1,0 0 0,-11 13 2,18-14 0,-18 14 1,17-2 0,-17 2 2,10 16 1,-8-5-1,2 6 2,-5-2 0,3 5 0,-4-6 0,3 3-1,-5-7-1,4 1-1,0-11 0,0 13-1,0-13-2,0 0-1,0 0-4,13-4-2,-13 4-2,13-12-2,-1 8-4,-7-8-3,-5 12-3,15-16 1,-13 4 0</inkml:trace>
  <inkml:trace contextRef="#ctx0" brushRef="#br0" timeOffset="33">5128 6833 20,'0'0'17,"11"-15"-4,-11 15 0,12-12-2,-12 12-1,11-10-2,-11 10 0,11-6-2,-11 6 0,0 0 1,16 5-1,-16-5 0,5 16 0,-5-16-2,5 24 1,-5-12-2,3 3-1,0-2-2,0-2 0,2 0-3,-5-11-3,13 13-5,-13-13-12,0 0-5,17-2-1,-17 2 0</inkml:trace>
  <inkml:trace contextRef="#ctx0" brushRef="#br0" timeOffset="34">5411 6757 28,'0'0'25,"11"13"-3,-5-2-3,-6-11-3,6 24-2,-6-24-3,6 33-3,-6-18-3,6 7-2,-2-5-3,-3-5-8,8 5-12,-9-17-9,8 14 0,-8-14-1</inkml:trace>
  <inkml:trace contextRef="#ctx0" brushRef="#br0" timeOffset="35">5404 6651 27,'0'0'24,"-10"-11"-1,10 11-6,0 0-23,0 0-12,15-4-6,-15 4-1</inkml:trace>
  <inkml:trace contextRef="#ctx0" brushRef="#br0" timeOffset="36">5730 6501 5,'-2'20'23,"2"-20"1,0 28 2,2-5-10,-7-3-3,8 16-2,-7-7-1,7 12-2,-9-6-2,7 6-1,-8-5-2,3 0-1,-1-4-1,1-7-2,1 3-5,-3-15-8,6-2-14,0-11-2,0 0 2,0 0-2</inkml:trace>
  <inkml:trace contextRef="#ctx0" brushRef="#br0" timeOffset="37">5913 6510 26,'0'12'24,"0"-12"-1,-5 22-4,5 1-4,-7-4-4,7 16-1,-10-5-2,7 11-2,-6-5-1,4 7-1,-4-8-2,4 1 0,-2-5-1,2-7-2,3-2-3,2-22-5,-3 27-10,3-27-11,0 12 1,0-12-1,0 0 1</inkml:trace>
  <inkml:trace contextRef="#ctx0" brushRef="#br0" timeOffset="38">5620 6765 21,'24'-3'27,"-2"-3"1,6 1-5,6 7-5,-4-10-5,9 13-2,-7-10-4,8 5-2,-6-5-2,4 4 0,-4-5-1,-1 1 0,0 2-2,-6-3-1,0 3-3,-10-2-1,3 9-4,-20-4-1,19 1-2,-19-1-1,0 0 2,0 0 0,-1 14 2,1-14 2,0 0 3,-13 10 1,13-10 2,0 0 1,0 0 1,0 0 0,0 0 2,0 0 0,0 0 1,0 0 1,-12 3 0,12-3 1,0 0-1,0 0 0,0 0 0,0 0-2,-12-5 0,12 5 0,0 0-2,0 0 1,0 0-2,0 0 1,0 0-1,0 0-1,0 0 1,0 0-1,0 0 1,0 0 1,0 0-1,0 0 0,0 0 0,0 0 1,0 0-1,13 1 1,-13-1-1,0 0 1,0 0-1,0 0 1,11-5 0,-11 5 0,0 0-1,9-12 1,-9 12-1,8-11 1,-8 11-1,10-11 0,-10 11 0,9-12 0,-9 12 0,5-11 1,-5 11 0,0 0-1,-4-12 1,4 12 0,0 0 0,-15-6-1,15 6 1,-14 3-1,14-3 0,-16 8 1,16-8-1,-15 17 1,7-6 1,1 5-1,0 0 1,5 3 1,-2-1-1,8 5 1,-2-5-1,5 5 0,2-6-1,2-2 1,2-3-2,3-3 1,0-6-2,-1-8-4,7 5-9,-4-8-15,-1-5 0,3-1-2,-6-4 1</inkml:trace>
  <inkml:trace contextRef="#ctx0" brushRef="#br0" timeOffset="39">6367 6742 22,'0'0'26,"2"29"-1,-1-11-5,-1-3-6,7 8-3,-9-8-5,5 5-3,-4-8-1,1 1 0,0-13-1,-4 17 0,4-17 0,0 0 0,0 0-1,0 0 0,0 0 0,0 0 0,-3-14 0,3 14-1,7-18 1,-7 18 1,9-17-1,-9 17 1,15-13-1,-15 13 0,24-2-12,-7 6-16,-4-7 0,5 4-1,-2-7 1</inkml:trace>
  <inkml:trace contextRef="#ctx0" brushRef="#br0" timeOffset="40">13722 6970 5,'0'0'7,"0"0"-1,0 0-2,0 0-2,0 0 0,0 0 0,0 0 0,7 13 0,-7-13-1,0 0 1,-1 16 0,1-16-1,0 11 0,0-11 0,-1 11-1,1-11 1,0 13-1,0-13 1,-1 18-1,1-7 1,0 3 0,0 0 0,0 2 0,-2 1 1,4 1-1,-2 3 0,0 0 1,-2-1-2,2 1 2,-1 3-2,1 0 1,0 2 0,0-1 0,-1 2 0,1-1 0,-1 4 1,1 0-1,-1-1 1,-1 4 0,1-3 1,1 3-1,0 0 0,1 1 0,1 0 0,-1-1 0,0 0-1,1-1 0,0 1 0,-2 2-1,0-4 0,0 0 0,0 2 0,0 0 0,-2-1 0,2 1 0,0 1 0,0 0 0,0 1 0,2-1 0,-1 0 0,0 0 0,-1 0 0,1-1 1,-2-1-1,1-2 0,0 2 0,0-2 0,-1 0 1,1 1-1,0-3 0,1 1 0,2 0 0,-1 0-1,0-2 1,0 1-2,0-2 2,-1 2-1,-1 1 0,0-1 0,-1 1 1,1-1 0,0 3-1,-1-3 1,2 3 0,-1-4 0,1 1 0,2 1 0,-1-2-1,1 2 1,-1-3-1,0 4 1,0-4 0,0 3 0,-1 1 0,-1-3 0,2 3 1,-1-1 0,-1 0-1,1 0 0,-1 0 1,0-1-2,0 0 1,0 0-1,1 0 1,-1 0-1,0 2 1,0-2 0,0 2 0,0 1-1,1-1 1,-1 3-1,0-3 0,2 2 0,-2-2 0,1 2 0,-1-2 0,-1-1 1,2 1 0,-2 0 0,1-1 0,-2 1 0,2-2 0,0 0 1,0 0-1,-1-1 0,1-3-2,0 0 1,0 2-1,-1-2 1,1 4-2,-1-3 2,0 4-1,-1-1 1,1 3 1,0-3-1,0-1 1,-1 1 0,2-3 0,0 0 0,2 1 0,-1-2 1,-1-1-1,1 1 0,-1 1 0,0-1 0,1-1 1,-1 0-1,0 2 0,0 0 0,0-1 1,0 0-1,0 3 0,0-2 0,0 2 1,0-3-1,0-1 0,2 1 0,0-3 0,-1 0 0,2-2 0,-1-3 0,-1 2-1,2-4-1,-2-3-8,8 6-7,-9-17-1,0 16 8</inkml:trace>
  <inkml:trace contextRef="#ctx0" brushRef="#br0" timeOffset="41">15029 7122 6,'5'11'4,"-5"-11"1,0 0 1,0 0-1,1 17 0,-1-17 0,2 23 1,-1-10 0,0 6 0,1 2 0,0 4 0,1 5 1,0 1-1,2 7 2,-4 1-2,4 6 1,-3-2-2,3 8 0,-1-1-1,-1 3-1,3 1 0,-1 0-2,-2 0 0,2 0-1,0-1 1,-2 1-1,1-2 0,0 1-1,-3-4 1,1 0 1,2 0-1,-2 0 0,0 2 0,0 1 0,0-1-1,0 2-1,0-2 1,-1 0-1,1 2 1,-1-3 0,0 0 0,-1-4-1,1 0 2,2-2 0,-2 2 0,1-1-1,0-2 0,0 2 0,0-1-1,0 1 2,0 0-1,-3 1 0,1-1 1,-1 2 0,1 0 1,-2-2-1,1 3 0,0-5 0,1 1 0,0 0 0,0-4-1,-1-1 1,1-3-1,0 0 1,0-3 0,0 4 0,0-2 0,-1 0 0,1 4 1,0 1-1,-2 0 1,1 1-1,0 1 1,0 0 0,-1 1 0,1 0 0,-1 2-1,1-4 0,1 3 0,-2-1 0,1-1 0,1-1 0,-1 1 0,0-1 1,1-5-1,-3 0 0,2-1 1,1-2-1,-1-2 0,1-4 0,-1 1-1,1 0-2,1 1 0,-2-1-1,1 2 0,-3 0-1,2 3 1,-3-4-1,3 4 0,-3-7-4,-4-8-12,9 5 1,-1-23 0,0 0 13</inkml:trace>
  <inkml:trace contextRef="#ctx0" brushRef="#br0" timeOffset="42">14600 7130 6,'-22'9'16,"2"12"-7,-2 4-2,-7 9-1,-5 3-2,-9 14-1,-5 8-2,-8 15-2,-11 9-2,-7 13 0,-9 6-1,-2 6-1,5 8-12,-2-22 0,19 6 16,-2-31 1</inkml:trace>
  <inkml:trace contextRef="#ctx0" brushRef="#br0" timeOffset="43">14969 7591 38,'22'-1'27,"-22"1"1,0 0-8,0 27-7,-19-3-3,-4 16-7,-14 9-2,-11 11-1,-10 17 1,-12 14-2,-9 17 0,-13 12-3,-8 14 0,-14 6-2,1 18-3,-5-10-6,8-4-13,10-4 0,5-26 0,22-10 12</inkml:trace>
  <inkml:trace contextRef="#ctx0" brushRef="#br0" timeOffset="44">14974 8553 23,'16'15'25,"-17"-2"0,-3 13 1,-15 8-12,-6 4-11,-3 13-1,-8 12-1,-11 12 0,-10 13 2,-5 11-1,-8 12-1,-6 5-2,-2 10-2,-2-2-2,3 4-4,-4-12-5,9-8-13,8 0 1,1-20 0,16-3 12</inkml:trace>
  <inkml:trace contextRef="#ctx0" brushRef="#br0" timeOffset="45">14600 10126 11,'-46'54'28,"7"14"0,-3 5-10,-8-2-2,6 5-1,-8-2-4,10 0-5,-1-3-6,1-13-10,9-11-17,15-1-1,2-20 0,16-6 0</inkml:trace>
  <inkml:trace contextRef="#ctx0" brushRef="#br0" timeOffset="46">14835 10518 23,'-18'45'28,"-14"-3"1,3 13-1,-9 4-21,-5-5 1,5 5-6,-4-8-21,10 9-5,-10-14-4,14 0-1</inkml:trace>
  <inkml:trace contextRef="#ctx0" brushRef="#br0" timeOffset="47">10760 6472 31,'-6'-12'25,"6"12"1,0 0-8,-2-11-3,2 11-4,0 0-2,0 0-3,0-11-1,0 11-1,0 0-1,6 18-1,-6-3 0,2 6-1,-2 7-1,1 3 1,-2 4-1,1 0 0,-3-2 0,2-2-1,0-6 1,-2-3-1,3-6 0,0-16 0,-1 17 0,1-17 0,0 0 0,0 0-1,0 0 1,16-22 0,-7 10 0,0-5 1,5 0 0,-2-1-1,3-1 2,-2 2-1,2 6 0,-1 2 0,0 4 1,0 5-1,-1 2 0,1 4 1,-14-6 1,19 22-1,-15-11 1,0 5 0,-6-3-1,-1 7 1,-7-5-1,-1 4 0,-2-2 0,-3-2-1,0 0 0,-2-3 0,2-2-1,1-4 0,3-1-2,-2-10-5,14 5-17,-7-12-6,0-3 2,8 3-2</inkml:trace>
  <inkml:trace contextRef="#ctx0" brushRef="#br0" timeOffset="48">11106 6738 36,'0'0'28,"11"0"-6,-11 0 0,0 0-6,0 0-3,8-16-5,-8 16-2,4-14-2,-4 14-2,3-19-1,-3 19-1,0-18 1,0 18-1,-4-16-1,4 16 1,-3-12 0,3 12-1,-8-11 0,8 11 0,0 0 0,-11-11-1,11 11 0,0 0-1,-13 14 1,13-14 0,-12 22 0,3-8 0,4 3 1,0 0 0,3-1 1,1 0 0,2-5 0,-1-11 0,8 12 0,-8-12 0,15 2 0,-15-2 1,16-6-1,-16 6 1,16-6 0,-16 6 0,16-6 0,-16 6 0,17-2 0,-17 2 0,18-2 0,-18 2 0,22 4-3,-22-4-10,17-6-17,-2 5 0,-4-6 0,5 2-1</inkml:trace>
  <inkml:trace contextRef="#ctx0" brushRef="#br0" timeOffset="49">11420 6586 35,'6'-15'28,"-6"15"1,0 0-7,-7-14-6,7 14-6,0 0-4,0 0-3,-14 7-1,14-7 0,-7 11-2,7-11 0,-4 13 0,4-13 0,3 15 0,-3-15 0,7 25 0,-2-11 1,1-1 0,0 6 1,-1-4-1,0 5 1,-3-7 0,2 3 1,-5-5-2,0 1 1,1-12-1,-8 21 0,8-21 0,-13 16-1,13-16 0,-15 13-1,15-13-4,-12 3-7,12-3-19,0 0-1,9-12 0,-9 12 0</inkml:trace>
  <inkml:trace contextRef="#ctx0" brushRef="#br0" timeOffset="50">11580 6733 32,'13'-3'29,"6"3"-1,-2-2-4,-17 2-8,29-8-4,-22-3-5,9 7-2,-7-7-2,3 2-1,-5-4 0,2 3-1,-3-3 0,0 1-1,-2 0 1,-4 12-2,3-19 1,-3 19 0,-1-14-1,1 14 0,0 0-1,0 0 0,-12-6-1,12 6 1,0 0-1,-14 5 1,14-5 0,-11 12 0,11-12 0,-12 17 2,12-17-1,-16 18 1,16-18-1,-15 21 1,10-10 0,0 0 0,1 0 1,3 2 0,1-2 0,5 4 1,-3-4 1,7 3 0,-9-14 0,18 22 1,-7-15-1,6 3 0,0-5-1,5-1-1,3 2-7,-3-6-24,7-4-1,3-2-1,1-5 0</inkml:trace>
  <inkml:trace contextRef="#ctx0" brushRef="#br0" timeOffset="51">16798 6677 8,'-21'11'15,"21"-11"-1,-23 12 1,23-12-4,-21 14-1,21-14-2,-18 12-1,18-12-1,-11 13 0,11-13-2,-9 18 0,9-18 0,0 24 0,3-14 0,5 5-1,-8-15-1,21 19-5,-3-9-8,4-3-14,-6-9 0,9 3-1,-8-12 1</inkml:trace>
  <inkml:trace contextRef="#ctx0" brushRef="#br0" timeOffset="52">16989 6799 25,'8'17'26,"-8"-17"0,6 13-5,-6-13-5,10 12-3,2-2-1,-12-10-4,15 5-2,-15-5-1,17-8-1,-17 8-1,20-18 0,-12 4 0,1 2-1,-4-4-1,1 0 0,-4 3 0,-4-1-1,-1 2 0,3 12 0,-19-13-1,6 8 0,-2 6-1,-3 3 1,1 6-1,-3-1-1,5 7-1,-4-4-4,13 8-13,-2-1-9,0-4 0,8-1 0,0-14 0</inkml:trace>
  <inkml:trace contextRef="#ctx0" brushRef="#br0" timeOffset="53">17309 6530 34,'0'0'28,"0"0"1,11 24 1,-5 2-15,-11-4-1,12 14-4,-10-4-4,7 7-1,-4-4-1,3 0-2,0-3-4,-6-13-10,6 2-18,-2-5-2,-1-16 0,6 12-1</inkml:trace>
  <inkml:trace contextRef="#ctx0" brushRef="#br0" timeOffset="54">17484 6560 48,'0'0'30,"13"21"0,-8-8 0,-6-1-20,11 16 0,-12-7-3,10 11-2,-9-3-2,4 5 0,-4-6-1,1 2-2,0-2-2,-6-9-8,12 5-15,-6-7-7,2-6 0,-2-11-1</inkml:trace>
  <inkml:trace contextRef="#ctx0" brushRef="#br0" timeOffset="55">17708 6824 24,'20'1'26,"-20"-1"1,22-8-8,-6 8-4,-16 0-4,27-11-3,-16-1-3,4 3-1,-1-3-1,-1 1-2,-2-1 0,-3-1 0,-8 13-1,8-21-1,-8 21 1,-5-12-2,5 12 1,-14-2-1,14 2 1,-22 6-1,9 1 2,2 1 0,-2 1 1,3 6 1,-3-5 1,6 9 1,-3-5 0,5 6 0,1-5-1,7 6 1,-2-2-2,10 0-1,4 0-3,3-6-2,12 6-8,-4-10-18,6-7 0,4-2-1,3-11 2</inkml:trace>
  <inkml:trace contextRef="#ctx0" brushRef="#br0" timeOffset="56">18286 6696 24,'0'0'24,"-16"0"0,16 0-6,-11 6-3,-5-5-4,7 10-2,-8-8-2,6 13 0,-6-9-1,8 9-1,-5-6 0,9 8 0,5-18-1,-2 26-1,5-15 0,7 2-1,4-3 0,4 1 0,1-4-4,2-7-4,11 3-18,-5-7-7,2-6-1,2-2 0</inkml:trace>
  <inkml:trace contextRef="#ctx0" brushRef="#br0" timeOffset="57">18552 6379 54,'0'0'31,"0"0"0,0 0 2,0 0-20,-3 13-2,8 11-3,-8 2-3,5 10-1,-4 2 0,4 9 0,-3-3-2,3 2-1,1-5-3,-5-8-2,11 5-9,-13-16-21,8-8-1,-4-14 0,0 0 0</inkml:trace>
  <inkml:trace contextRef="#ctx0" brushRef="#br0" timeOffset="58">18366 6722 23,'15'-14'25,"13"4"-1,0 1-5,1-1-4,4 8-3,-1-5-2,7 12-1,-6-6-2,5 9-2,-6-1-1,2 7-2,-6-3 1,2 6-1,-9-5 0,0 5 0,-8-4 1,1 2 0,-7-4-1,0 1 1,-7-12-1,10 13 0,-10-13 0,0 0-1,12 9 0,-12-9 0,0 0-1,15-14 1,-15 14 0,10-21-1,-7 7 1,0-2-1,-2-1 0,-1 0 0,-2 0-1,-2 0-1,-1 4 1,-3-2-1,8 15 1,-20-18-1,9 16 1,-2-1 0,0 6 0,-1 5 0,-1 4 1,2 2-2,3 5-2,-5-8-8,13 5-19,-1 0 0,1-3-1,2-13 0</inkml:trace>
  <inkml:trace contextRef="#ctx0" brushRef="#br0" timeOffset="59">19030 6788 18,'0'0'27,"16"25"0,-7-9-6,-9-16-3,9 26-3,-9-26-4,5 13-1,-5-13-3,0 0-2,0 0-1,0 0-1,0 0-1,-7-15-1,7 15 0,-2-19-2,4 7 1,2-2 0,2 1 0,4-1 1,2-1-1,4 2 1,3 3-3,-2-8-12,8 7-16,1 3-1,1 1-1,3 1 0</inkml:trace>
  <inkml:trace contextRef="#ctx0" brushRef="#br0" timeOffset="60">17069 7167 8,'73'7'20,"-2"-6"-3,11 0 1,9 4-3,3-7 0,16 5-1,-3-5-2,8 7-2,-1-4-3,6 5-4,1 1-2,3 4-1,-4 4-2,-5-1-3,1 12-8,-5 1-14,-10-7-1,1 7 1,-9-11-1</inkml:trace>
  <inkml:trace contextRef="#ctx0" brushRef="#br0" timeOffset="61">10600 7276 1,'0'0'14,"20"3"5,-20-3-1,38-9-15,-7 9 2,5-6 3,17 7 1,3-11 2,16 10 0,3-11 0,16 11 0,-2-8-1,16 9-4,1-4-3,7 1-10,-3-2-22,9 2 0,-15-16-2,5 1 0</inkml:trace>
  <inkml:trace contextRef="#ctx0" brushRef="#br0" timeOffset="62">4701 7315 8,'-11'-10'11,"11"10"0,-11-4 0,11 4-1,0 0 0,-11-3 0,11 3-1,0 0 0,18 1-2,-7-4 0,12 6 0,0-8 0,15 4 0,3-7-1,13 6-1,6-6-1,15 3-1,8-4-2,9 3 0,9 0 0,6 1 0,6-2 0,6-3-2,10 4-4,-5-7-5,4 4-12,-6 4-7,-10-2 0,-1 8 0</inkml:trace>
  <inkml:trace contextRef="#ctx0" brushRef="#br0" timeOffset="63">3714 6630 20,'0'0'26,"-11"-5"2,11 5-1,-2 15-9,2-15-5,-1 23-2,-2-9-4,8 13-2,-6-5-1,6 12 0,-6-6 0,4 3-2,-3-4 0,2 1 0,-2-9-2,0 1 1,-2-4-1,2-3 1,0-13-1,0 17 0,0-17-1,0 0 1,0 12 0,0-12-1,0 0 0,0 0 0,0 0 0,0 0 0,3-11-1,-3 11-1,-3-20 0,0 3 0,4 1-1,-5-10-2,8 6 0,-8-13-2,12 7 0,-7-11 0,9 6 1,-6-5 1,10 8 0,-4-4 2,4 9 2,0 3 1,2 5 2,3 7 0,-1 4 1,4 5 0,-3 3 1,3 6 0,-6-1 2,3 6 1,-10-4 0,3 7 0,-12-18 1,3 28-1,-11-17-1,1 7 0,-9-7-2,1 4 0,-4-3-1,-1 0-1,3-2-2,-1-7-4,18-3-10,-11 8-15,11-8 1,-3-15-2,6-1 1</inkml:trace>
  <inkml:trace contextRef="#ctx0" brushRef="#br0" timeOffset="64">9942 6579 15,'0'0'23,"-5"-12"0,5 12-6,0 0-5,0 0-2,-4 21-1,4-21-1,-1 29-2,-1-14-1,4 11 0,-4-5-1,5 6 0,-3-3-1,2 3-2,-4-6 1,4 1-1,-5-5-1,3-1 1,-1-4-1,1-12 1,-4 14-1,4-14 0,0 0 1,0 0-1,0 0 1,0 0-1,0 0 1,0 0-1,-1-19 1,0 6-1,2-3-1,-1-5 1,1-2 0,0-2-1,2-1 1,-1-1-1,2 2 1,1 2 0,-1 1 0,0 3-1,1 2 1,3 5 0,-8 12 0,14-14 0,-14 14 0,19 3 0,-6 8 0,0 2 1,4 6-1,1 3 1,0 1 0,1 1 0,-1 0 0,0 0 1,-5-5-1,1 1 1,-6-6-1,1 1 0,-3-4-1,-6-11 1,6 15 0,-6-15-1,0 0 1,4 11-1,-4-11 1,0 0-1,0 0 1,0 0 0,0 0-1,0-13 1,0 13-1,-2-19 1,2 7-1,0-7 0,0-1 0,2-5 0,-2 0 0,0-3 0,1 2 1,0 0-2,2 2 0,-1 0-1,5 10-5,-7-7-13,8 8-11,-8 13-1,15-18 0,-1 14 0</inkml:trace>
  <inkml:trace contextRef="#ctx0" brushRef="#br0" timeOffset="65">15978 6638 9,'0'0'21,"0"0"2,0 0-5,0 0-3,-2-10-4,2 10-2,0 0-2,0 0 0,0 0-1,0 0-1,-3 14-2,4 3-1,-2 1 0,3 9 0,-2 1 0,4 5 0,-4-4-1,3 2 1,-1-5-1,1-1 1,-1-6-2,-1-2 1,-1-6-1,0-11 0,2 14 1,-2-14-1,0 0 1,0 0-1,0 0 1,0 0 0,0 0-1,0 0 0,0 0 0,-3-16-1,3 16 1,-3-23-1,3 9 0,-1-7-1,2 2 1,-2-6-1,3 4 1,0-6-1,1 5 0,0-6 0,3 6 0,0-2 0,4 2 1,-1 3 0,4 0 0,-1 5 0,0 2 0,1 6 1,2 2 1,-1 5-1,-1 4 1,0 2 1,-2 3 0,-1 6 0,-1-3 1,-3 3-1,-5-3 1,0 3-1,-6-3 0,0 3 0,-4-4 0,-1 1-1,-3-4 0,-2 2-1,-2-2 1,0 0-1,1-1 0,0-3-1,5 1-1,-1-5-3,12-1-4,0 0-14,0 0-6,0 0-1,7-12 1</inkml:trace>
  <inkml:trace contextRef="#ctx0" brushRef="#br0" timeOffset="66">22524 13130 5,'0'0'13,"0"0"-2,-8 15-2,8-15 1,-3 17-1,3-17 0,-7 14 1,7-14-1,-4 12 0,4-12 0,-4 13-2,4-13 0,0 0-1,-3 15-1,6-1-2,-4-2 1,4 8 0,-3-1 0,4 9 0,-5-4-1,4 7 1,-3-3-1,3 3 1,-3-5-2,2 0 0,-2-4-3,0-4 0,4 3-5,-4-21-11,-5 13-13,5-13 1,0 0-1,0 0 0</inkml:trace>
  <inkml:trace contextRef="#ctx0" brushRef="#br0" timeOffset="67">22289 13111 3,'0'0'24,"0"0"0,0 0 3,11 3-13,6 2 1,-5-8-2,13 9-1,-6-10-2,11 10-2,-5-7-1,11 3-2,-3-4-1,5 3-1,-4-2-1,0 0-1,-4 2-4,-5-5-6,3 11-7,-13-3-16,-4 0 1,-11-4-1,9 11 2</inkml:trace>
  <inkml:trace contextRef="#ctx0" brushRef="#br0" timeOffset="68">22249 13572 6,'0'0'21,"0"0"1,0 0-4,0 0-1,10-18-2,-10 18-1,13-9-1,3 13-1,-16-4-2,32-4-1,-14 1-2,11 7-1,-1-5-1,9 1-1,0-2-1,2 2-1,-1-3-1,-3 1 0,-3 2-1,-5-1-2,-1 8-6,-13-11-10,0 10-14,-13-6-1,15 9 1,-15-9-1</inkml:trace>
  <inkml:trace contextRef="#ctx0" brushRef="#br0" timeOffset="69">22771 13465 31,'-2'-12'24,"2"12"1,0 0-6,0 0-5,0 0-3,0 0-3,0 0-2,0 0 0,0 0-2,0 0 0,0 0-2,0 0 0,0 0 0,-7 13-1,7-13 1,-2 21-1,2-8 0,-2 2 0,1 1 1,-2 1-1,3 3 0,-2 2-1,1-1 1,-1 1-1,2-2 0,2 2 0,-1-2 0,1-2 0,2-1 0,0-1 0,0-3 1,1-2-1,3 0 0,-8-11 1,12 17 0,-12-17 0,15 11 0,-15-11 0,15 6 0,-15-6 0,16 3-1,-16-3-1,17 0-1,-6 3-2,-11-3-4,21-4-10,-21 4-14,13-4 2,-13 4-1,0 0 1</inkml:trace>
  <inkml:trace contextRef="#ctx0" brushRef="#br0" timeOffset="70">22776 13639 13,'0'0'25,"0"0"1,0 0 2,6-12-9,5 18-4,-11-6-3,16-3-2,-16 3-2,22-2-2,-22 2-2,23-1-1,-10 1-2,-2-2-2,3 6-6,-14-4-10,12-9-14,-12 9 1,14-6-1,-14 6 0</inkml:trace>
  <inkml:trace contextRef="#ctx0" brushRef="#br0" timeOffset="71">22802 13441 35,'0'0'30,"0"0"1,11-11 0,-11 11-12,0 0-4,0 0-7,21-10-2,-21 10-2,22-5-1,-7 2-1,4 0-2,-1 2-1,-1-5-6,8 13-12,-8-9-13,0 1-1,-3-1 1,0 0-1</inkml:trace>
  <inkml:trace contextRef="#ctx0" brushRef="#br0" timeOffset="72">23117 13227 29,'0'0'31,"0"0"-1,0 0 2,-5-12-14,16 13-4,-11-1-7,16-8 0,-16 8-5,25-6 1,-8 2-2,2 3 0,0 1-3,-2-5-6,10 6-18,-10-1-6,-1-1 1,-5 1-2</inkml:trace>
  <inkml:trace contextRef="#ctx0" brushRef="#br0" timeOffset="73">23141 13334 51,'0'0'32,"14"-2"0,-14 2 1,24 3-18,-24-3-5,26 0-5,-12 3-3,3-5-6,10 9-22,-6-7-5,1-2-1,0-4 0</inkml:trace>
  <inkml:trace contextRef="#ctx0" brushRef="#br0" timeOffset="74">23592 13129 49,'0'0'31,"0"0"-1,3 17 1,-3-17-20,-2 29-2,-2-11-3,5 11-1,-3-2 1,4 8-1,-3-4 0,4 4-1,-5-7 1,5 0-2,-2-5-2,3-3 0,-2-4-1,-1-5-2,3 2-3,-4-13-5,0 0-16,0 0-8,11 3 0,-11-3-1</inkml:trace>
  <inkml:trace contextRef="#ctx0" brushRef="#br0" timeOffset="75">23386 13114 34,'0'0'30,"0"0"0,13-8 2,-13 8-17,22-4-1,-22 4-5,33-7-3,-14 1-1,9 5-1,-1-3-2,5 3 0,0-3-1,2 3 0,0 1-2,-4-4-2,5 9-5,-15-10-15,4 9-8,-7 0-2,-5 2 1,-12-6-2</inkml:trace>
  <inkml:trace contextRef="#ctx0" brushRef="#br0" timeOffset="76">23360 13529 50,'0'0'31,"17"4"1,-17-4-8,23 1-6,-23-1-5,28-5-3,-15-2-3,14 5-2,-5-6-1,6 5-2,-3-3 0,2 2-1,-3 2 0,-3-1-2,-1 4 0,-4-1-2,3 4-2,-19-4-6,29-2-14,-18-4-8,2 3 0,-13 3 0,19-13 0</inkml:trace>
  <inkml:trace contextRef="#ctx0" brushRef="#br0" timeOffset="77">23747 13424 49,'0'0'29,"0"0"0,1 12 0,-1-12-16,-4 12-4,4-12-4,-5 26-2,2-11 0,3 6 0,-3 2-1,4 4 0,-2 0 1,4 2 0,-3-4-1,4 2 0,-4-4 0,7 0 1,-5-6-1,7 0 0,-3-6 0,-6-11 0,19 14-1,-7-9 0,3-2 0,1-2 0,0-3-1,2-2 1,-1-1-1,3-1 0,-2-1 0,0-2-1,-1 2-1,-1-4-1,3 6-3,-11-13-7,12 9-21,-20 9 0,16-15 1,-16 15-1</inkml:trace>
  <inkml:trace contextRef="#ctx0" brushRef="#br0" timeOffset="78">23731 13645 5,'0'0'23,"0"0"3,0 0 2,0 0-11,13-1 1,-9-10-2,13 13 0,-11-13-4,15 12-3,-9-9-3,9 5-1,-4-1-3,1-1-3,2 7-5,-20-2-14,23-13-12,-12 7 0,-11 6 0,13-12-1</inkml:trace>
  <inkml:trace contextRef="#ctx0" brushRef="#br0" timeOffset="79">23683 13472 48,'0'0'31,"15"-13"3,-3 12-1,-8-11-17,16 14-2,-9-9-7,10 6-1,-3-4-2,6 5 0,-6-3-3,3 5 0,-1-2-2,0 0 0,2 3-3,-9-8-7,11 8-21,-12-2-1,1 4-1,-13-5 1</inkml:trace>
  <inkml:trace contextRef="#ctx0" brushRef="#br0" timeOffset="80">24054 13708 61,'0'0'31,"0"17"1,0-17-7,9 21-11,-9-21-4,-3 24-4,2-13-3,2 3 0,-2-3-2,1-11-1,1 16 1,-1-16-1,0 0 1,0 0-1,0 0 0,0 0 1,0 0-1,9-17-1,-4 6 1,-2-2-1,5-3 0,-2-1 0,5 2 0,-1 0-1,2 1 2,0 1-1,0 3 0,-1 3 1,1 1-1,-1 3 2,-11 3-1,20 4 1,-20-4 0,16 17 0,-10-6 1,1 5-1,-2-2 0,1 3 1,-1-1-2,-1-1-1,4 4-10,-8-19-21,5 16-1,-5-16 0,0 0 0</inkml:trace>
  <inkml:trace contextRef="#ctx0" brushRef="#br0" timeOffset="81">24426 13226 27,'0'0'30,"4"16"3,-4-16 0,-1 26-10,1-26-7,-3 37-2,-4-16-4,13 11-3,-9-4-2,6 4-2,-3-4-1,1-2-1,2-4-3,-3-8-2,8 5-12,-8-19-18,0 0 0,0 0-1,0 0 1</inkml:trace>
  <inkml:trace contextRef="#ctx0" brushRef="#br0" timeOffset="82">24284 13367 67,'0'0'34,"18"-5"1,-6 1 0,-1-8-19,10 12-7,-8-7-3,8 6-3,-1-3-1,-1 2-3,4 2-2,-9-6-9,13 9-16,-12-6-5,4 0-2,-6-4 2</inkml:trace>
  <inkml:trace contextRef="#ctx0" brushRef="#br0" timeOffset="83">24745 13063 29,'0'0'30,"0"0"1,0 0-1,7 22-9,-7-22-3,0 26-3,-7-13-5,13 16-2,-8-5-2,7 10 0,-7-6-1,6 4-2,-5-3 1,2 0-3,-1-5 1,0-4-1,0-3-2,-1-5 0,2 0-1,-1-12-4,5 17-12,-5-17-16,0 0-2,0 0 0,0 0 1</inkml:trace>
  <inkml:trace contextRef="#ctx0" brushRef="#br0" timeOffset="84">24553 13057 47,'16'-14'31,"-16"14"3,19-9-1,0 12-13,-19-3-4,28-8-6,-12 3-3,8 7-2,0-5-1,4 3-2,0-1-1,1 0 0,3 0-2,-2-3-1,3 6-4,-13-12-11,8 10-17,-11-3-2,1 6 2,-7-1-2</inkml:trace>
  <inkml:trace contextRef="#ctx0" brushRef="#br0" timeOffset="85">24545 13443 57,'16'-6'33,"-16"6"0,18-5 1,4 11-13,-15-17-7,15 15-4,-6-9-4,9 5-1,-1-3-2,5 1-1,-1-1-1,3 0 0,-2 0-1,-1-1-2,1 4-1,-8-5-4,6 10-6,-18-17-6,13 13-10,-22-1-6,17-11 1,-17 11 0</inkml:trace>
  <inkml:trace contextRef="#ctx0" brushRef="#br0" timeOffset="86">24949 13392 52,'0'0'30,"-7"21"1,4-5-3,3-16-8,-4 31-5,-5-17-5,11 7-3,-7 0-3,6 6 0,-3-4-2,3 2 1,-2-3-2,3 0 0,1-3 0,2 0-1,1-7 0,1-1 1,-7-11-1,21 12 0,-9-8 1,0-3-1,1-2 1,-1-2-1,0-1 1,0 0 0,0-2-1,1-1 1,-1 0-2,1 0 1,2 1-2,-3-4-2,5 13-5,-14-14-23,-3 11-3,13-9 0,-13 9 0</inkml:trace>
  <inkml:trace contextRef="#ctx0" brushRef="#br0" timeOffset="87">24926 13602 54,'0'0'31,"12"0"1,-1-1-1,-8-10-16,19 12-5,-22-1-4,26-8-3,-11 5-6,-7-7-14,3 2-14,-11 8 0,19-16-1,-19 16 1</inkml:trace>
  <inkml:trace contextRef="#ctx0" brushRef="#br0" timeOffset="88">24895 13398 61,'21'-3'32,"-6"4"1,-1-6-5,11 11-10,-25-6-6,33 3-4,-20-2-2,8 5-2,-5-4-2,-1 4-1,-1-2-1,-2 0-1,2-1 0,-14-3-2,21 4 0,-21-4-3,21 4-6,-21-4-15,11-7-7,-11 7 1,12 0 0</inkml:trace>
  <inkml:trace contextRef="#ctx0" brushRef="#br0" timeOffset="89">25212 13708 36,'-6'22'24,"9"8"-1,-11-6-1,6-1-12,2 4-3,-5-7-2,5 3-1,-6-11 2,7 6 0,-1-18 1,-5 18 1,5-18 0,0 0-2,0 0 0,0 0-1,0 0-2,0 0-2,0 0 0,0 0 0,0 0-1,0 0 0,-6-18 0,6 5-2,3-3 1,-3-6-2,2-1 1,-3-7-1,5 0 1,-4-5-1,3 2 1,-3 1 1,3 0 0,-1 5 2,2 4-1,2 4 1,0 2 0,1 5 0,2 1 0,2 2 1,0 5 1,4 4 0,-4-3 1,4 9 0,-4-2 0,4 8 0,-8 0 0,6 5 0,-7-1-2,0 2 0,-4 0 0,-2 0-1,-3-1 0,-2 0 0,-3-3 0,0-1-1,-4-4 0,1-1-1,11-8-2,-21 7-3,22 4-17,-1-11-12,-11-7-1,11 7 1,-2-11 0</inkml:trace>
  <inkml:trace contextRef="#ctx0" brushRef="#br0" timeOffset="90">22467 15342 21,'0'0'28,"0"0"1,0 0 1,0 0-9,0 0-5,0 0-2,0 0-3,0 0-3,0 0-2,0 0-2,0 0-1,-7 17-1,5-6-1,3 4 0,-2 2 0,1 5-1,1 5 0,0 5 1,3-2-1,-1 5 0,2-3 1,-1 2-1,-2-2 1,2 2-2,0-7 2,-2-3-3,1-1 1,-2-10-3,4 6-4,-5-19-8,0 0-18,0 0 1,0 0-1,7-18 1</inkml:trace>
  <inkml:trace contextRef="#ctx0" brushRef="#br0" timeOffset="91">22260 15365 39,'-14'-12'29,"14"12"2,0 0-1,0 0-12,0 0-6,0 0-2,13-11-3,3 13-2,1-4 0,11 5-2,0-4 0,10 7 0,2-3-1,5 1-1,0 0 0,0 0-1,-4 1 1,-6-2-2,-2 3-2,-9-8-3,5 9-23,-17-7-5,-1 5 0,-11-5 0</inkml:trace>
  <inkml:trace contextRef="#ctx0" brushRef="#br0" timeOffset="92">22222 15814 60,'0'0'33,"0"0"-1,0 0-8,0 0-7,0 0-6,0 0-4,1-11-2,10 9-1,-11 2 0,30-8-1,-10 6-1,8 2 0,3 1 0,4 3-1,3 2 0,1 0 0,0 0-1,-1 0 0,-3-1-3,-5-8-2,6 12-20,-12-18-10,-2 8-1,-10-7 0,4 3 0</inkml:trace>
  <inkml:trace contextRef="#ctx0" brushRef="#br0" timeOffset="93">22919 15790 23,'0'0'26,"7"-11"-1,-7 11 2,0 0-14,3-15-4,-3 15-1,-6-12-2,6 12 0,-13-7-1,13 7 0,-15-5-1,15 5 0,-17 2 0,17-2-1,-15 8 0,15-8-1,-15 18 0,10-6 0,-2 0-1,2 5 1,-1 0 0,5 2 1,0-3-1,4 7 0,1-7 1,6 4-1,-1-8 0,7-1-1,3-4-1,0-7-4,9 7-18,-7-18-12,3 4 0,-3-12-1,4 8 1</inkml:trace>
  <inkml:trace contextRef="#ctx0" brushRef="#br0" timeOffset="94">23069 15514 56,'0'0'33,"0"0"-1,0 0 1,6-11-20,10 15-3,-16-4-4,28-5-1,-11 1-3,3 3-1,-2 0 0,0-2-3,2 3-2,-10-10-11,4 11-17,-14-1-2,17-3 1,-17 3-1</inkml:trace>
  <inkml:trace contextRef="#ctx0" brushRef="#br0" timeOffset="95">23079 15625 56,'0'0'34,"0"0"1,13 4 1,-13-4-15,22-7-12,-11 2-3,8 8-2,-2-3-3,2 1-1,1 3-2,-3-8-4,8 14-12,-7-12-17,4 4 0,-7-8 0,7 2 0</inkml:trace>
  <inkml:trace contextRef="#ctx0" brushRef="#br0" timeOffset="96">23683 15399 60,'-2'11'31,"2"-11"1,2 25-3,-2-25-16,4 33-2,-4-14-4,8 12-2,-5-6 0,5 9-2,-4-6-1,0 2-1,-1-3-1,-3-6-3,5 4-7,-12-14-23,8 1-2,-1-12 1,0 0-2</inkml:trace>
  <inkml:trace contextRef="#ctx0" brushRef="#br0" timeOffset="97">23452 15387 69,'0'0'34,"0"0"-1,17-2 1,-17 2-24,33-2-3,-11 1-2,9 6-1,1-3-2,6 4 1,-2-1-2,1 1 1,-2 1-1,-3-2-1,-2 0 0,-4-6-1,1 6-6,-15-13-22,6 8-4,-18 0-2,20-6 0</inkml:trace>
  <inkml:trace contextRef="#ctx0" brushRef="#br0" timeOffset="98">23479 15735 32,'0'0'31,"0"0"2,0 0 0,0 0-10,12 7-7,-12-18-3,16 16-4,-5-11-2,10 7-1,-3-3-2,8 6 0,0-3-1,3 5-1,0-4 1,2 2-1,-3 0 0,0-1-1,-1-4-1,-4-4-2,3 3-2,-12-19-14,9 16-20,-9-8 2,4 4-3,-8-5 2</inkml:trace>
  <inkml:trace contextRef="#ctx0" brushRef="#br0" timeOffset="99">24007 15736 66,'0'0'33,"7"-11"-2,-7 11 2,0 0-22,-3-11-5,3 11-4,0 0-2,-8-11 0,8 11-1,-14-3 0,14 3 0,-20 1 0,6 3 0,0 1 1,-2 2 0,1 1 1,-1 1 1,3 5 0,-2 0 1,7 5 0,-2-4 0,6 8 1,-1-3-2,7 6 1,0-4 0,5 1-1,2-3 0,3-3-2,3-2-2,-1-10-3,12 9-14,-10-18-16,5 2 0,-6-10-1,5 5 1</inkml:trace>
  <inkml:trace contextRef="#ctx0" brushRef="#br0" timeOffset="100">24104 15922 53,'0'0'34,"8"24"-1,-8-24 0,3 28-10,-3-28-14,0 0-4,-1 15-3,1-15-1,0 0 0,0 0-1,0 0-1,0 0 0,0 0 0,12-5 0,-12 5-1,15-17 1,-15 17-1,21-27 1,-8 14 0,-1-1 0,0 5 2,2 1-1,-3 0 2,1 7-1,-12 1 1,20-1 0,-20 1 1,14 14-1,-14-14 1,10 23-1,-8-9 0,1 0-1,-3 2-1,0-16-3,4 28-8,-4-28-23,0 0-1,0 0 0,0 0 0</inkml:trace>
  <inkml:trace contextRef="#ctx0" brushRef="#br0" timeOffset="101">24490 15462 67,'0'0'34,"0"0"-2,5 14 2,-5-14-24,-3 32-1,0-13-4,8 11-3,-4-4 0,5 6 0,-2-4 0,-1 0-3,3-4 0,-7-13-9,10 3-24,-9-14 1,0 0-2,0 0 0</inkml:trace>
  <inkml:trace contextRef="#ctx0" brushRef="#br0" timeOffset="102">24370 15611 76,'0'0'36,"16"4"0,-16-4 0,27 5-25,-16-10-3,13 7-3,-2-4-2,4 3-1,2 0-2,0 2-2,4 0-2,-8-11-9,13 11-22,-14-6-1,6 4-1,-7-9 2</inkml:trace>
  <inkml:trace contextRef="#ctx0" brushRef="#br0" timeOffset="103">24874 15449 62,'2'24'34,"-5"0"0,8 8 0,-14-9-16,22 19-4,-16-11-7,13 6-2,-8-8-2,3-2-2,-2-4-1,-3-6-3,5 2-7,-5-19-21,0 0-5,-13-8 0,13 8 0</inkml:trace>
  <inkml:trace contextRef="#ctx0" brushRef="#br0" timeOffset="104">24628 15419 69,'0'0'34,"0"0"0,12 5 0,0-12-19,11 13-7,-2-8-2,11 6-2,-2-2-1,8 4-1,-1-1-1,-1-1-1,1 3-2,-6-7-2,3 8-5,-16-15-9,10 13-14,-14-6-3,-1 5 1,-13-5 0</inkml:trace>
  <inkml:trace contextRef="#ctx0" brushRef="#br0" timeOffset="105">24633 15832 76,'0'0'32,"0"0"2,0 0-9,-11-11-11,23 18-5,-12-7-4,24-1-1,-5-1-1,5 7-1,2-4 1,3 1-1,1 1-1,2 0 1,-1-3-2,-2 2 1,-1-2-1,-2-4-2,-2 4-3,-12-16-14,7 14-17,-19 2 1,22-15-1,-16 3 1</inkml:trace>
  <inkml:trace contextRef="#ctx0" brushRef="#br0" timeOffset="106">25143 15750 66,'0'0'32,"0"0"-1,0 0 1,13-5-26,-13 5 0,0 0-4,0 0-3,0 0 0,0 0-1,0 0 0,-12-1 0,12 1 0,-17 2 2,6 0 0,-4-2 3,3 6 0,-5-4 2,17-2 0,-27 13 0,19-1 1,-6-3-2,9 6-1,1 2 0,4 4-1,1 0-1,5 2 0,2-3-1,2 1-1,6 0-3,-16-21-12,27 9-20,-15-10 1,5 0 0,-3-9 0</inkml:trace>
  <inkml:trace contextRef="#ctx0" brushRef="#br0" timeOffset="107">25264 16077 61,'3'19'33,"-5"-6"0,3 1 0,-1-14-21,-3 14-2,3-14-4,0 0-2,-15 8-2,15-8-1,0 0-1,0 0 0,0 0-1,0 0 0,0 0-2,-4-13 0,4 13-1,4-19 0,-4 19 1,5-26 0,0 9 1,-4-4 2,1-2 0,2 0 1,-2-5 1,6 4 1,-5-1-1,6 3 1,-4 2-2,5 6 1,-4 2-1,5 4 1,-11 8-1,16 0 1,-16 0 0,15 11 0,-15-11 0,14 21 0,-9-9 1,0 5-1,-3-5-1,0 3 1,-3-3 0,-1 0-1,2-12 1,-11 16-1,11-16-1,-15 7 1,15-7-2,-14 2-1,14-2-5,-18-8-19,18 8-10,0 0 0,0-11 1,0-4-1</inkml:trace>
  <inkml:trace contextRef="#ctx0" brushRef="#br1" timeOffset="108">8373 9905 5,'0'0'8,"0"0"0,0 0-2,0 0 0,0 0-3,0 0 0,0 0 0,-6 11-1,6-11 0,0 0 0,0 0-1,0 0 1,0 0 0,0 0-1,2 12 1,-2-12-1,0 0 0,-4 11-1,4-11 1,0 0-1,-4 11 1,4-11-1,0 0 1,-2 11-1,2-11 1,0 0-1,-3 12 0,3-12 0,0 0 1,-2 14-1,2-14 0,0 0 0,-6 16 0,6-16 0,0 0 0,-8 15 0,8-15 0,0 0 0,-7 13-1,7-13 1,0 0-1,-6 14 1,6-14-1,0 0 1,-5 14-1,5-14 2,-4 11 0,4-11-1,-4 12 2,4-12-2,-5 11 1,5-11-1,0 0 1,-9 13-1,9-13-1,0 0 0,0 0 1,-8 13-1,8-13 0,0 0 1,0 0-1,-6 12-1,6-12 1,0 0-1,0 0 0,-9 13-1,9-13 1,0 0-1,-9 13 0,9-13 0,0 0 1,-7 14-1,7-14 1,0 0 0,-8 12 0,8-12 1,0 0 0,-7 13 1,7-13-1,-4 11 2,4-11-1,-7 12 1,7-12-1,-7 12 1,7-12-1,-8 15 1,8-15-1,-10 13 0,10-13 0,-9 14 0,9-14 0,-8 14 0,8-14 0,-9 14 0,9-14 0,-11 14 0,11-14 1,-12 15-1,12-15 1,-12 14-1,12-14 1,-11 14-1,11-14 1,-9 11-1,9-11 0,0 0 0,-11 13 1,11-13-1,0 0 0,-11 12 1,11-12 0,0 0 0,-13 16 0,13-16 0,-11 12 0,11-12 0,-16 15 0,16-15 0,-21 19 0,9-9 0,0 2 0,-2 0 0,0 1 1,-1-1-1,2 1 1,-1-1 0,0-1-1,-1 1 1,2-2-1,-2 0 0,3-1 0,-3-1 0,3-1 0,0 0 0,1-2 0,-2 0-1,13-5 0,-21 8 1,10-4-1,-3 1 0,2-1 0,-2 1 0,1 0-1,-3 1 1,2-1 0,-4 1 0,0-1 0,2 1 0,-2 0 0,0 1 0,-3-1 0,1 2 0,0 0 0,0-1-1,-2 2 1,3-2 1,-3 1-1,2-1 0,-1-1 0,1 0 0,1-2 0,0-1 0,0 1 0,0 0 0,-1-2 0,0-1 0,0 3 0,3-3-1,-4 3 1,2-3-1,-2 4 0,0-4 1,3 5-1,-4 1 0,2-1 1,-4 0-1,2 2 1,-4-2-1,4 0 1,-3 0 0,0-1 0,-1 0 0,0-2-1,0 2 1,-1-1-1,2 1 0,-3-1 1,2 0-1,-2 1 0,4-1 1,-4 0-1,1 0 1,-1 0 0,2-1 0,-1 1 0,0 0 0,-1-2 0,0 1 1,1-2-1,2 0 0,-1 0 0,0-1 0,1 0 0,-2 1 0,2 1 0,-3-2 0,3 1 0,-5 0 0,2 0 0,-2 0 0,1 2-2,-2-1-1,1 0-4,4 10-9,-9-15 0,15 17 9</inkml:trace>
  <inkml:trace contextRef="#ctx1" brushRef="#br1" timeOffset="88">22038 11122</inkml:trace>
  <inkml:trace contextRef="#ctx1" brushRef="#br1" timeOffset="89">21696 10952,'0'0,"0"0,0 0,0 0</inkml:trace>
  <inkml:trace contextRef="#ctx0" brushRef="#br1" timeOffset="111">9217 7748 3,'0'0'9,"0"0"-2,0 0-1,0 0-2,12 6 0,-12-6-3,0 0 1,0 0-2,11 7 1,-11-7-2,0 0 0,0 0-5,0 0-3,15 14-2,-15-14 3</inkml:trace>
  <inkml:trace contextRef="#ctx1" brushRef="#br1" timeOffset="91">22306 5864,'0'0,"0"0,0 0</inkml:trace>
  <inkml:trace contextRef="#ctx0" brushRef="#br1" timeOffset="113">9250 8070 19,'0'0'13,"0"0"-2,14 11-1,-14-11-1,0 0-1,10 12-1,-10-12-1,0 0-1,12 11-1,-12-11 0,11 12-1,-11-12 0,14 13 0,-14-13-1,16 15-1,-16-15 1,14 13 0,-14-13-1,15 16 1,-15-16-1,17 17 1,-17-17-1,18 18 0,-5-7 0,-13-11 0,22 19 0,-11-10-1,2 2 1,-2 0-1,2-2 0,0 1 0,0 2 0,0-2 0,2 0 1,0-2-1,-1 2 0,2-2 0,1 2 0,0-3-1,2 2 1,-1 1 0,3-2 0,-2 2 0,3-2 0,-1 3 0,2-1 0,-1 1 0,0 1 0,-1-2 0,0 1-1,1-2 1,-2 2-2,2-1 2,-1 2-2,1-2 2,0 0-2,1 0 2,0 1 0,1 0 0,0 0 1,2 1-2,-2 0 1,2 3 0,-1-4 1,-1 4-2,0-1 1,-2 2 0,2-2 0,-2 2 0,0 0 0,-1 3 0,1 0 0,2 2 0,0 0 1,2 2-2,0 0 2,0 0-1,3 0 0,-1-1 0,1 3 0,1-5 0,0 4 0,1-2 0,-1 1 1,4-1-1,-2 1 0,5-1 0,-3 1 1,3-1-1,-3 1 1,1-1 0,-1 1-2,-1 0 2,1-1-2,-3 0 1,1 0-1,-3 1 1,1-2-1,0 3 0,-1-3 2,-2 5-2,2-3 2,-2 4-2,1-3 2,-1 5-1,0-2 0,1 1 0,0 2 0,2-1 0,0 0 0,4-1 0,-4 1 1,3-4-1,0 3 0,2-3 0,-1-1 0,-1 1 0,0-1 0,-3 0 1,2 2 0,-2-1 0,1 1 0,1-1 0,-3 1-1,1-1 2,2 2-2,0-4 0,0 1 0,-1 0 0,4 1 0,-2-1-1,1 0 2,0 4-2,-1-2 2,5 3-1,0-3 0,1 4 0,-2-1 0,4-1 0,-3-2 0,-2 0 0,2-1 0,-5-3 0,-1 0 1,-2-3-1,-2 0 0,0-4 0,-1 2 0,0-3 0,-3-1 1,1-1-1,-1-1 0,-1 0 0,-1 0 0,-2 0 0,1-1 1,-2 3 0,-2-2-1,3 2 1,-3-2-1,1 1 1,-1-2 0,2 2-1,-1 0-1,0-2 1,1 1-1,-1-1 0,1 1 0,2-3 1,0 3-2,0-2 2,1-1 0,-2 1 0,2-1 0,-2 1 0,2 0 0,-3 2 0,1-1 0,1 2 0,-2-1 0,0 1 0,0-1 0,-1 1 0,-1-2 0,2 1 0,-2-1 0,0-1 0,-1 1 0,0-3 0,-2 1 0,1-2 0,-2 0 0,-13-6 0,20 8 1,-20-8-1,15 7 0,-15-7 1,0 0-1,12 9 0,-12-9 0,0 0 0,0 0 0,0 0 0,10 11 0,-10-11 0,0 0 0,0 0 0,0 0 0,11 14-1,-11-14 0,10 16-1,-10-16-3,18 22-3,-18-22-7,13 19-12,-1-2 1,-12-17 0,15 20 8</inkml:trace>
  <inkml:trace contextRef="#ctx0" brushRef="#br1" timeOffset="114">15187 11379 10,'0'0'19,"0"0"-2,0 0-3,0 0-3,0 0-1,0 0-2,0 0-1,0 0-2,0 0-1,0 0-1,0 0-1,0 0-1,0 0 1,0 0-2,6-14 1,-6 14 0,0 0 0,3-16 0,-3 16 0,3-12 1,-3 12-1,4-14 1,-4 14 0,3-15-1,-3 15 1,4-14-1,-4 14-1,4-15 1,-4 15-1,3-17 1,-3 17-1,6-17 0,-6 17 0,6-18 1,-6 18-1,6-20 0,-6 20 1,8-19-1,-5 8 1,-3 11-1,9-21 0,-9 21 1,9-20-1,-3 9 0,-6 11 0,12-18 0,-12 18 0,12-16 1,-12 16-1,14-16 0,-14 16 0,12-13 0,-12 13 0,11-16 0,-11 16 0,12-13 0,-12 13 0,12-15 0,-12 15 0,14-15 0,-14 15 0,14-13 0,-14 13 0,16-14 0,-16 14 1,18-17-1,-7 7 0,0 3 0,0-2 0,2 2 1,-13 7 0,21-12-1,-21 12 1,20-9-1,-20 9 2,16-6-2,-16 6 1,17-5-1,-17 5 0,16-7 0,-16 7 1,18-6-1,-18 6 0,18-6 0,-18 6 1,18-10-1,-18 10 0,15-7 0,-15 7 0,16-10 1,-16 10-1,14-7 1,-14 7-1,16-6 0,-16 6 0,17-6 0,-5 3 1,-1-2-1,3 1 0,2-3 0,3 1 1,-1 0-1,4 0 0,2-2 1,3 0-1,-1 1 0,-1 1 0,1 0 0,1 0 0,0-1 0,1 1 0,-1 1 0,-2 0-1,5-1 1,-1 1 0,1 1 0,0 1 0,0-1 0,0 0 0,0 2 0,-2 0 1,-1-1-1,1 1 0,-2-1 0,1 1 0,-4-1 0,1 1 0,1 0 0,-2-1 0,0 0 0,1-1 0,0 0 0,-1 1 0,2-1 0,2 0 0,0 1 0,1-1 0,0 0 0,2 1 0,1-1 0,2-1 0,1 2 0,1-2 0,4 0 0,-3-1 0,5 2 0,-1 2 0,0-2 0,-1 2 0,-2 0 0,-1 1 0,-3 0 0,0-1 0,-2 0 0,-2 1 0,0 0 0,-1 0 0,-1 1 0,0 0 0,-2 1 0,0 0 0,0 0 0,-1 1 0,-3-2 0,3 1 0,-1 0-1,2 0 1,2-1 0,0 0 0,2 0 0,1 0 1,3 0-2,0 0 1,1 0 0,2 1 0,-3-1 0,2 2 1,-3-2-1,1 1-1,-3 0 1,1-1 0,-3 1 0,-1 1 0,2-1 0,-2 0 0,0 1 0,1 0 1,-1-1-1,1 1 0,1-1 0,-1 1 0,1-1 0,2 0 0,0-1 0,-2 0 1,4 3-1,-3-2 0,3 0 0,0 0 1,-1 0-1,1 1 0,-1-1 1,1-1-1,-3-1 0,2 1 0,-5-2 1,0 2-1,-4 0 0,-4 0 0,-3 3-1,-4-2 0,-12-1-4,11 10-9,-11-10-14,-5 23-1,-6-11 0,2 9 0</inkml:trace>
  <inkml:trace contextRef="#ctx0" brushRef="#br1" timeOffset="115">7716 9781 12,'0'0'14,"0"0"-2,-13 0 0,13 0-1,0 0-1,0 0-2,0 0-1,0 0-1,0 0-2,0 0-1,0 0-1,0 0-1,0 0-1,0 0 1,0 0 0,0 0 0,13 3 1,-13-3 1,25 3 0,-9-4 0,5 5 0,-3-7-1,6 6 1,-4-3-1,3 2 0,-4-3-1,2 1 1,-2-1-1,0-1-1,0 0 1,0 1 0,-2 0-1,-1-1 0,2 2 1,-3 3-1,1 0-1,-5 0 0,5 7-8,-4 2-18,-12-12-1,24 11-1,-24-11 1</inkml:trace>
  <inkml:trace contextRef="#ctx0" brushRef="#br1" timeOffset="116">8151 9637 10,'0'0'22,"0"0"-4,3 12-4,-3-12-4,0 0-1,13 16 0,-13-16 0,14 14-2,-14-14 0,22 18-1,-11-10 0,4 7 0,-2-5-1,2 5 0,-4-6-1,3 5 0,-14-14-1,17 22 0,-17-22 0,7 19-1,-7-19 1,-2 18-1,2-18 0,-12 18-1,1-11 0,11-7 0,-24 15 0,11-9-1,-2 0 0,2 1-1,13-7-2,-22 13-3,17 1-5,-7-11-11,12-3-10,-9 17-2,9-17 2</inkml:trace>
  <inkml:trace contextRef="#ctx0" brushRef="#br1" timeOffset="117">5103 9430 29,'2'-15'26,"-2"15"2,2-11-9,-7 0-4,5 11-4,0 0-2,0 0-2,0 0-1,0 0-1,-11 3-2,12 11 0,-3-2 0,2 7-1,-1 1-1,1 4 1,-3 0-2,3 0 1,-1-2 0,1-6-1,-1 0 0,1-16 1,1 16-1,-1-16 0,0 0 0,0 0 0,9-15 0,-9 15 0,7-25 1,-2 9-2,1-2 1,0-2-1,3 1 0,-2-3-1,3 5 1,-3-1-1,3 6 1,-3-1 0,-7 13 0,16-9 1,-16 9 0,16 6 1,-16-6 1,12 20 0,-7-6 1,2 5 0,-3-2 0,1 4 0,-4-3-1,2 1-1,-1 0 0,0-4-2,5 4-2,-7-19-6,15 20-16,-15-20-8,20 5-1,-20-5 1</inkml:trace>
  <inkml:trace contextRef="#ctx0" brushRef="#br1" timeOffset="118">5407 9582 48,'-2'15'32,"0"-1"1,-1 6-6,3-20-10,-2 30-7,-2-17-5,8 2-2,-2-3-4,-2-12-6,16 12-18,-16-12-7,18-8-1,-6-4 0</inkml:trace>
  <inkml:trace contextRef="#ctx0" brushRef="#br1" timeOffset="119">5467 9340 54,'-24'9'32,"7"7"-2,-5-7-2,14 2-30,-3-1-16,11-10-12,0 11 0,0-11-1</inkml:trace>
  <inkml:trace contextRef="#ctx0" brushRef="#br1" timeOffset="120">5527 9134 26,'0'0'29,"12"-22"1,-2 11-1,6 7-14,-9-9-5,10 12-2,-17 1-2,23 1-2,-23-1 0,18 14-1,-18-14-1,9 22 0,-9-10-1,0 2 1,-5 0-2,1 1 1,-4 0-1,0 0 0,-2-1 0,0 1 0,2-3 0,-1-1 0,9-11 0,-12 14 0,12-14 0,0 0 0,2 11 0,-2-11 0,19 3 0,-6-3-1,4 1 0,1-2-2,9 7-5,-10-7-14,7 4-10,0 4-1,-2 0 1</inkml:trace>
  <inkml:trace contextRef="#ctx0" brushRef="#br1" timeOffset="121">4979 9872 31,'-12'10'28,"12"-10"0,0 0-6,-11 5-6,11-5-3,0 0-4,16 1-2,-16-1-1,34-6 0,-10-3-1,18 7-1,2-7 0,13 3-2,0-1 0,4 1-1,-1 1 0,-4 2-1,-6 3-1,-8 0-1,-5 7-3,-17-5-3,5 15-9,-25-17-17,16 21 1,-16-21-1,0 19 1</inkml:trace>
  <inkml:trace contextRef="#ctx0" brushRef="#br1" timeOffset="122">5158 10068 5,'-3'21'26,"-1"-10"1,10 10 1,-2 2-13,-4-6-2,4 10-1,-8-8-3,6 7-1,-5-9-3,4 1-2,-6-7 0,5-11 0,0 0-2,0 0 0,0 0 0,-1-18 0,1 1-1,0-2 0,0-2-1,-1-1 0,-1 3-2,0 1 2,1 4-2,-1 3 1,2 11-1,2-14 3,-2 14 0,0 0 1,17 14 2,-5-1 0,3-1 1,2 6 0,1-1 2,3 4-2,-2-6-2,3 3 1,-3-6 0,0 0-2,-4-3 1,-1-3-1,-3-3 0,-11-3 1,15 3-1,-15-3 1,0 0-1,9-17 0,-9 5 0,0 0 0,-2-5 0,2-3-2,-1-2-2,-3-2 1,4 2-1,-3 0-1,4 7-2,-5-7-1,4 22-7,2-23-11,-2 23-7,11-8-2,-11 8 3</inkml:trace>
  <inkml:trace contextRef="#ctx0" brushRef="#br1" timeOffset="123">5538 10170 1,'0'0'21,"17"8"5,-17-8 2,0 0-10,14 18-2,-14-18-3,4 22-2,-4-22-1,3 26-1,-3-26-3,-3 26-2,1-14 0,2 3-1,-2-3-1,2 3 0,0-3 0,1 1-1,-1-13 0,3 22-1,-3-22 1,8 19 0,-8-19-1,9 19 0,-9-19 1,13 15-1,-13-15 0,14 13 0,-14-13 0,20 6-1,-8-3-2,-12-3-3,27 3-13,-15-4-14,-12 1 1,18-4-1,-18 4 1</inkml:trace>
  <inkml:trace contextRef="#ctx0" brushRef="#br1" timeOffset="124">5566 10322 41,'10'-13'31,"-10"13"-1,12-11 0,3 12-16,-15-1-4,22-10-3,-10 3-4,4 3-2,1-1-3,-5-6-8,8 2-21,-7 4 0,-13 5 0,13-9 0</inkml:trace>
  <inkml:trace contextRef="#ctx0" brushRef="#br1" timeOffset="125">5560 10182 33,'0'0'29,"0"0"-2,20-10 2,-3 1-19,-3-4-2,8 0-8,4 3-15,4 3-12,-6-9-2,4 10-1,-6-11 0</inkml:trace>
  <inkml:trace contextRef="#ctx0" brushRef="#br1" timeOffset="126">5954 9504 20,'-2'-11'26,"2"11"1,0 0-7,-16 9-5,16-9-4,-17 13-2,12 3-3,-8-1-1,5 10 0,-4 2-1,6 10 0,-4 5 0,5 9-1,0-3 0,7 7 0,-1-7 0,6 2-1,2-9-1,3-5 0,5-8-4,0-14-2,10 3-9,-8-13-19,5-9 2,-1-4-3,-2-6 2</inkml:trace>
  <inkml:trace contextRef="#ctx0" brushRef="#br1" timeOffset="127">6147 9862 20,'14'-1'27,"-14"1"2,17-8-7,-2 8-4,-7-12-6,13 7-3,-10-11-2,7 5-3,-6-6-1,1 1-1,-2-1-1,-1 1 0,-2-3-1,-4 3 0,-1 3 1,-1 0-1,-3 2 0,1 11 0,-5-19 0,5 19 0,-11-12 0,11 12-1,-17-5 1,5 7-1,1 0 1,-2 5-1,-1 3 1,-2 0-1,2 4 1,-1 6 1,1-1-1,4 4 2,0 3 0,7 3 1,1 0 0,9 9 0,-1-8 0,10 6 1,-2-8-2,5 0 0,1-7-1,4-7-1,2-4-4,-4-18-8,7 0-21,-2-6-1,-2-4 1,0-5-1</inkml:trace>
  <inkml:trace contextRef="#ctx0" brushRef="#br1" timeOffset="128">6472 9202 3,'0'0'25,"1"-19"3,-1 19-1,9-11-12,-12-3-3,3 14-2,3-25-3,0 14-2,-5-6-2,3 4-1,-5-1 0,2 1-1,-3 1 0,-1 1-1,6 11-1,-18-15 0,18 15 0,-24 3-1,12 4 0,-1 3 0,1 4 0,-1 2 1,6 2-1,0-1 0,4 0 1,2-2-1,5-4 1,-4-11 0,16 11-1,-4-13 1,2 0 1,1-3-1,1-1 1,-1 1 0,0 2 1,-1 3 0,-3 3 1,0 6 0,-11-9 0,11 28 0,-11-10 1,1 6-1,-7 2 2,5 3-3,-7 0 2,5 2-2,-2-4 1,2-3-1,1-4 1,3-3-2,-1-17 1,3 13 0,-3-13 0,9-11-1,-4 0 1,0-1 0,0-2 1,0-3-1,0-2-2,-3 2 2,-1 1-2,1 3 2,-1 1-2,-1 1 1,0 11-4,1-14-2,-1 14-9,12 5-15,-12-5 0,14 0-1,-14 0 1</inkml:trace>
  <inkml:trace contextRef="#ctx0" brushRef="#br1" timeOffset="129">6599 8789 35,'0'0'27,"0"0"0,0 0-7,0 0-5,0 0-4,0 0-2,-2 23-2,4-6-1,5 11-1,-2 3 0,5 8-1,-2-1-2,4 2 1,-2-7-1,2-2 0,-3-8-1,1-3 0,-4-9 1,-6-11 0,13 8 0,-13-8-1,14-16 1,-7 1 0,0-4-1,1-3 0,-1-6 1,0-1-2,1-3 0,-2 0 0,-1 2-1,-2 1-1,3 9-3,-6-7-5,14 18-17,-12-5-8,-2 14-1,0 0 1</inkml:trace>
  <inkml:trace contextRef="#ctx0" brushRef="#br1" timeOffset="130">6861 8938 32,'0'0'31,"0"0"0,6 14-5,-6-14-9,0 21-4,-6-9-6,9 8-2,-6 0-2,4 5 0,-2-3-2,4 4 0,-3-6 1,3 2-1,1-5 0,2 1 0,1-4-1,3-2 1,1-5 0,2 0-1,1-3 1,2-3-1,-2-1 1,4-1-2,-3-1 0,-1-3-3,3 5-1,-17 0-4,26-7-5,-26 7-11,7-13-7,-7 13-2,0 0 3</inkml:trace>
  <inkml:trace contextRef="#ctx0" brushRef="#br1" timeOffset="131">6903 9139 23,'-10'-13'31,"10"13"0,0 0 2,4-11-13,11 14-6,-15-3-6,24-4-4,-10-1-1,6 2-3,-1 3-5,-7-9-11,3 5-16,-3 3-1,-12 1 1,0 0-1</inkml:trace>
  <inkml:trace contextRef="#ctx0" brushRef="#br1" timeOffset="132">6871 9001 22,'0'0'30,"15"-5"0,-15 5 1,13-14-15,6 18-4,-19-4-5,30-6-4,-14 2-1,2 3-2,-1 0 0,0 0-1,-1 1-1,-3 0 0,1 5 1,-3-1-1,-11-4 1,18 21 0,-11-8 1,1 4 1,-1 0 0,0 5 1,0 0 0,0 1 0,-3-2 0,0-1-1,-1-1 1,-1-2-1,-2-5 0,2-1 0,-2-11 0,0 11 0,0-11 0,0 0-1,0 0 1,0 0 0,-9-17-1,5 4 1,1 0-1,-1-5-1,3-2 1,-3-4-1,4 2 1,0-1-1,1 3 0,2 0 1,-1 4 0,2 3 0,-4 13 0,11-16 0,-11 16 1,14-3-1,-14 3 1,18 5 0,-18-5 0,17 10 1,-17-10 0,12 17-1,-12-17 1,5 22-1,-6-11 0,1 0 0,0-11 0,-7 17-1,7-17 0,-4 12-1,4-12 1,0 0-1,0 0 0,0 0 0,0 0 0,0 0 1,0 0-1,4 11 1,-4-11 0,0 0 0,11 16 1,-11-16 0,4 16 0,-4-16 0,-1 18 0,1-18 1,-10 18 0,10-18-1,-17 18 0,6-8-1,11-10 1,-20 16-2,20-16-1,-15 10-2,15-10-9,0 0-21,0 0 0,0 0-1,17-25 1</inkml:trace>
  <inkml:trace contextRef="#ctx0" brushRef="#br1" timeOffset="133">7423 8757 7,'12'-3'28,"-12"3"0,0 0 2,-6 17-13,6-17-3,-8 28-3,-1-10-3,7 15 0,-9-1-1,8 13-1,-9-2-1,5 8-1,-4-5-2,3 3 1,1-8-2,2-4-2,3-6-1,0-14-4,11 3-11,-9-20-17,0 0 0,19-4-1,-9-9 2</inkml:trace>
  <inkml:trace contextRef="#ctx0" brushRef="#br1" timeOffset="134">7509 8950 21,'12'-4'31,"-12"4"1,11 5 1,-2 8-14,-9-13-5,1 18-5,-7-7-3,5 11-2,-6-6-1,0 2-1,-1 0-1,-2-2-1,0 0-1,-1-5-2,4 2-2,-5-12-4,13 10-17,-1-11-8,0 0 1,-12 8-1</inkml:trace>
  <inkml:trace contextRef="#ctx0" brushRef="#br1" timeOffset="135">7658 8968 32,'0'0'26,"0"0"-2,1 11-7,-1-11-5,0 0-4,-17 7-3,17-7-2,-14 11 0,14-11 0,-19 15-1,19-15-1,-22 15 0,11-5 0,-1-3 1,12-7-1,-19 15-1,19-15 1,-14 10-1,14-10 1,0 0-1,0 0 1,0 0-1,-7 11 1,7-11 1,0 0 1,0 0 0,0 0 0,0 0 1,15 14-1,-15-14 1,17 6-2,-17-6 0,23 4-1,-9-3 0,0 0-2,4 4-5,-18-5-16,22-6-11,-7 4-1,-3-4 0,1-1 0</inkml:trace>
  <inkml:trace contextRef="#ctx0" brushRef="#br1" timeOffset="136">7814 8958 39,'0'0'32,"0"0"0,11 10-6,-1 7-12,-10-17-3,7 23-3,-8-11-3,7 7 0,-4-4-3,1 2 0,-2-4-1,1 0-1,0-1-3,-2-12-3,4 15-6,-4-15-10,0 0-11,0 0-2,-1-12 2,1 12 1</inkml:trace>
  <inkml:trace contextRef="#ctx0" brushRef="#br1" timeOffset="137">7734 8999 1,'0'0'24,"0"0"6,19-12 0,-3 10-11,-10-13-2,16 13-3,-12-10-5,12 8-2,-9-6-3,7 4-4,3 5-12,-3-4-19,-2-3-1,2 3 0,-6-6 0</inkml:trace>
  <inkml:trace contextRef="#ctx0" brushRef="#br1" timeOffset="138">7093 9730 45,'0'0'32,"0"0"0,0 0 1,1-12-20,14 13-5,-15-1-4,27-7-1,-11 7-1,2 2-2,1 2 0,0-5-5,9 9-16,-5-10-12,-2-4 0,2-1-1,0-8 1</inkml:trace>
  <inkml:trace contextRef="#ctx0" brushRef="#br1" timeOffset="139">7513 9546 23,'0'0'31,"-1"23"2,1-8 0,3-4-15,6 17-5,-10-6-5,9 9-5,1 5-7,-6-5-23,5-1-5,-1 0-1,-2 0 1</inkml:trace>
  <inkml:trace contextRef="#ctx0" brushRef="#br1" timeOffset="140">7528 9342 29,'0'0'32,"0"0"-1,17 12-8,2 7-4,-8-5-3,15 17-5,-9-4-2,10 15-3,-5-2-2,0 11-1,-8 0-1,-4 5 0,-6 0-2,-7-1-2,-3 5-9,-11-9-24,1-7 1,-1-10-2,4-10 1</inkml:trace>
  <inkml:trace contextRef="#ctx1" brushRef="#br1" timeOffset="120">22868 13938,'0'0,"0"0,0 0,0 0,0 0,0 0,0 0,0 0,0 0,0 0,0 0,0 0,0 0,0 0,0 0,0 0,0 0,0 0,0 0,0 0,0 0,0 0,0 0,0 0,0 0,0 0,0 0,0 0,0 0,0 0,0 0</inkml:trace>
  <inkml:trace contextRef="#ctx0" brushRef="#br1" timeOffset="142">8386 9939 5,'0'0'12,"0"0"-1,0 0-2,0 0 1,0 0-2,0 0-1,0 0 0,0 0-1,0 0-1,0 0 1,0 0 0,0 0-1,0 0 1,0 0 1,0 0-1,0 0-1,0 0-1,0 0-1,0 0 0,0 0-1,0 0-1,0 0 1,0 0-2,0 0 1,0 0 0,0 0-1,0 0 0,-5 11 0,5-11 0,0 0 0,0 0 0,-9 12 0,9-12 0,0 0 0,0 0 0,-7 13 0,7-13 0,0 0 0,-6 12 0,6-12 0,0 0 0,-6 15 0,6-15-1,0 0 1,-5 13 0,5-13 0,0 0 0,-6 14 0,6-14 0,0 0 0,-5 13-1,5-13 1,0 0 0,-4 12 0,4-12 0,0 0-1,-6 12 1,6-12-1,0 0 1,-7 13-1,7-13 2,-4 12-1,4-12 1,-4 13-1,4-13 2,-3 12-3,3-12 1,-3 11 0,3-11-1,0 0 1,0 0-1,-6 12 1,6-12-1,0 0 1,-5 12 1,5-12-2,0 0 0,0 0 0,-6 15 0,6-15 0,0 0 0,-6 16 1,6-16-1,-5 11 1,5-11-1,-3 11 1,3-11-1,-4 10 1,4-10-1,0 0-1,-5 16 1,5-16 0,0 0 0,-6 12 0,6-12 0,0 0 0,-6 14 0,6-14 0,0 0 1,-8 14-1,8-14 0,0 0 1,-7 16-1,7-16 1,-5 11-1,5-11 1,0 0-1,-8 15 0,8-15 0,-6 10 1,6-10-1,-6 13 0,6-13 0,-8 13 0,8-13 0,-6 12 1,6-12-1,0 0 1,-10 13 0,10-13 0,0 0-1,0 0 1,-9 13-1,9-13 1,0 0-1,-9 13 0,9-13 0,0 0 1,-11 15-1,11-15 1,0 0-1,-13 12 1,13-12 0,0 0 0,-11 13 0,11-13 0,0 0 0,-11 16 0,11-16 0,-10 13 0,10-13-1,-9 12 1,9-12 0,-9 12 0,9-12 0,0 0 0,-14 13 0,14-13 0,0 0 0,-10 10 0,10-10 0,0 0 0,-11 11-1,11-11 0,0 0 0,-15 15 0,15-15-1,-11 11 0,11-11 0,-13 11 0,13-11 0,0 0 0,-13 16 1,13-16-1,0 0-1,-16 14 0,16-14 0,-11 12 0,11-12 0,-13 12 0,13-12 0,-14 13 1,14-13 1,-13 11 1,13-11-1,-14 8 1,14-8 1,-11 7-2,11-7 1,-11 8 0,11-8 0,0 0 0,-14 9-1,14-9 1,0 0 0,-15 9-1,15-9 1,0 0 0,-13 6 0,13-6 0,0 0 0,-13 6-1,13-6 2,0 0-1,-14 6 0,14-6 0,-12 4 0,12-4 0,-16 6 0,16-6 0,-19 6 0,19-6 0,-18 6 1,18-6-1,-17 3 0,17-3 1,-13 3 0,13-3-1,0 0 0,-15 1 1,15-1-1,0 0 0,-15 3 0,15-3 0,0 0 0,-14 4 0,14-4 1,0 0-1,-15 5 0,15-5 1,0 0-1,-12 4 1,12-4 0,0 0 0,-11 2-1,11-2 1,0 0-1,-12 5 1,12-5-1,0 0 0,-14 5 0,14-5 0,0 0 0,-13 5 0,13-5 0,0 0 1,-15 4-1,15-4 0,0 0 0,-11 3 0,11-3 0,0 0 0,0 0 0,0 0 0,-11 6 0,11-6 0,0 0 0,0 0 0,-15 6 0,15-6 0,0 0 0,-13 5 0,13-5 0,-11 3 0,11-3 1,-12 2-1,12-2-1,-12 2 2,12-2-1,-14 4 0,14-4 0,-12 3 0,12-3 0,-11 3 0,11-3 0,0 0 0,-16 9 0,16-9 0,-11 9 0,11-9 0,-11 8 1,11-8-1,-12 8 0,12-8 0,-12 6 0,12-6 0,-12 5 1,12-5-1,-11 5 0,11-5 0,-15 5 0,15-5 1,-13 5-1,13-5 0,-13 5 0,13-5 0,-13 4 0,13-4 0,-11 4 0,11-4 0,-12 2 1,12-2-1,-16 3 3,16-3 0,-23 1 2,10 1-1,-1-2 0,2 3 0,-3-3 0,3 4 1,-3-4-3,4 3 0,0-2-1,11-1 1,-17 4-1,17-4 1,-16 2-1,16-2 0,-12 4-1,12-4 0,-11 3 1,11-3-1,-11 2 1,11-2-1,-11 2 1,11-2-1,0 0 1,-15 3-1,15-3 1,0 0-1,-14-3 0,14 3 0,-14-1 2,14 1-1,-20-2 1,7 3 0,0-2 0,-2 2 0,1-1-1,-2 1 1,-1-1-1,1 1 0,-1 2-1,1-2 0,-2 1 0,3 1 0,-2-1 0,0 2 1,2 0-2,0-1 1,1 1 0,0 2 0,2-4 1,-1 3-1,-3-2 0,2 2 0,1-4 0,1 2 1,0-1-1,1-2 0,-3 1 0,14-1 0,-21-1 0,21 1 0,-22-2 0,9-1 1,0 0-1,-3 0 1,-1 0-1,0 0 0,-2 0 0,1 0 1,0 0-1,2 6 0,-1-3 0,2 1 0,3-1 0,1 3 0,0 0 0,0-3 0,11 0 0,-18 1 0,18-1 0,-21 1 0,10-1 0,0-3 0,0 3 0,-1-2 0,-1 1 0,-1 1 0,0-1 0,0 0 0,-1 1 0,-1-1 0,0-1 0,-2 0 0,2 1 0,2-4 1,-4 4-1,3-2 0,-1 3 0,1-2 0,0 2 0,2 0 0,-3 1-1,3-1 1,0 2-2,1-3-8,12 1-16,0 0 0,-14 0-2,14 0 0</inkml:trace>
  <inkml:trace contextRef="#ctx1" brushRef="#br1" timeOffset="122">17375 17654,'0'0,"0"0,0 0,0 0,0 0,0 0</inkml:trace>
  <inkml:trace contextRef="#ctx0" brushRef="#br1" timeOffset="144">6969 10356 7,'0'0'17,"-11"4"-4,11-4-3,0 0-1,0 0-2,-13 10-1,13-10-2,0 0-1,-17 8 1,17-8-1,-11 6 0,11-6-1,-14 10 0,14-10 1,-17 11-1,17-11-1,-20 17 0,9-7-1,0 3 0,-1-2-1,0 2 1,-1 0 0,1-1 0,1-1-1,0-2 1,11-9 0,-18 16 0,18-16 0,-14 11-1,14-11 1,0 0-1,0 0 1,0 0 0,0 0-1,0 0 1,11 1 1,-11-1 0,21-5 0,-7 2 2,3 3 0,-3-3 1,5 7 0,-3-4 0,-1 6 0,1-5 0,-1 6 0,-4-5-1,1 4 0,-12-6 0,18 5-2,-18-5 1,13 1-1,-13-1 1,0 0-1,0 0-1,12-1 1,-12 1 0,0 0 0,0 0 1,4-14 0,-4 14 0,1-19-1,-1 7 1,2 1 0,-2-5-1,0 3 0,-1-3 0,1 3-1,-2-2 1,-1 3-1,1-3 0,-2 2 0,-1 2 0,5 11-1,-6-13-2,-1 2-9,7 11-18,0 0 0,-13-12 0,13 12 0</inkml:trace>
  <inkml:trace contextRef="#ctx0" brushRef="#br1" timeOffset="145">7178 10251 5,'4'12'22,"-4"-12"1,0 19 1,1-3-11,-2-1-3,5 7 0,-7-3-3,6 5 0,-4-3-2,2 0-1,-2-4-1,1-2-1,-2-4-1,2-11-1,-1 15 0,1-15 1,0 0-1,0 0-1,0 0 1,0 0 0,0 0 0,3-13-1,-3 13 1,2-21-1,0 9-1,1-2 1,-1-1 0,1 0 0,2-1 0,-2 2 0,2-1 0,1 2 1,0-1 0,2 3 0,-8 11 0,18-19 0,-18 19 1,17-12 0,-17 12 0,17-4 1,-17 4-1,15 8 2,-15-8-1,10 18 1,-8-7-1,1 4 0,-3 1 1,1 4-1,-2-1 0,1 3-1,-3-1 0,2-1-1,1 2-2,-3-6-4,8 6-15,-2-4-8,-8-6 0,9 4-1</inkml:trace>
  <inkml:trace contextRef="#ctx0" brushRef="#br1" timeOffset="146">7442 10416 6,'0'0'25,"9"21"0,-9-21 1,-4 12-11,6 4-2,-5-6-4,5 9-3,-5-5-2,4 6-1,-4-5-2,3 5 0,-1-6 0,1 2-1,1-4 0,1 0 1,0-1-1,-2-11 0,9 15 0,-9-15 0,14 8 1,-14-8-1,17 3 0,-17-3-1,22 0 0,-22 0-5,25-4-9,-11 4-12,-14 0 1,20-7-2,-20 7 1</inkml:trace>
  <inkml:trace contextRef="#ctx0" brushRef="#br1" timeOffset="147">7493 10548 38,'0'0'26,"16"8"-1,-16-8-10,0 0-5,14-3-9,-14 3-13,20-4-12,-17-8-2,-3 12 0,12-14 1</inkml:trace>
  <inkml:trace contextRef="#ctx0" brushRef="#br1" timeOffset="148">7463 10398 16,'0'0'26,"0"0"1,0 0 0,16 9-12,-5 0-4,-11-9-8,20 17-21,-20-17-8,26 11-1,-26-11 0</inkml:trace>
  <inkml:trace contextRef="#ctx0" brushRef="#br1" timeOffset="149">11403 9009 30,'0'0'28,"0"0"-2,0 0-9,0 0-7,0 0-2,-15 12-4,10 0-1,-4-1-1,-1 8-1,-2-4 0,-1 5 0,-2-2-1,-1 0 0,1 0 0,0 1 0,3-5-1,0-2 1,5-1 0,7-11-1,-9 12 1,9-12 0,0 0-1,18 5 1,-7-6 1,5 0-1,0-2 1,5 2 0,-3-1 0,0 3 1,1-2 0,-1 1 0,-3 0 1,2 2-1,-3-2 0,1 1 0,-3-2 0,-1 1-1,-11 0 1,17-1-1,-17 1 0,0 0-1,11-5 1,-11 5 0,0 0 0,-3-15-1,3 15 1,-6-15-1,2 4 0,-1-3 1,-1 0-1,-1-3 0,-1 0 0,0-1 0,-2-1 0,1-1-1,1 3 0,2-3-2,6 20-4,-4-25-9,4 25-15,15-12-1,-15 12 0,24 2 1</inkml:trace>
  <inkml:trace contextRef="#ctx0" brushRef="#br1" timeOffset="150">11739 9155 1,'7'30'24,"-7"-4"3,6 10 2,-1-2-13,-6-7-5,6 3-3,-8-9-1,6-1-4,-5-6 1,1-2-3,1-12 0,0 0 0,0 0 0,0 0 1,-5-21-3,6 5 2,-2-4-3,2-2 2,1-5-1,-2-1 0,1-2-2,-2-3 1,1 3 1,-2-4 0,4 2 0,-2-4-1,3 4 2,3 2-1,2 4 2,4 5 0,0 2 0,4 10 0,-3 0 1,5 9 1,-5 4-1,3 6 0,-6 2 0,2 3 1,-6 0-2,0 4 1,-5 0-1,-3 0 0,-4 1 0,-3-1-1,-3-1 1,-3 0-1,-2-1 0,-2 0-1,3-1-1,-5-6-5,12 4-12,9-14-12,-20 15 1,20-15-1</inkml:trace>
  <inkml:trace contextRef="#ctx0" brushRef="#br1" timeOffset="151">11981 9328 16,'7'21'26,"-10"-8"-3,2 1-5,2 0-4,-1-14-2,-6 17-3,6-17-1,0 0-3,-15 0-1,15 0 0,-3-16-2,3 4 0,0-5-3,1-1 1,1-4-2,1-1 1,2-1-1,-3 1 0,3 1 0,-1 1 1,3 4 0,-2 2 0,1 4 1,-6 11-1,18-14 2,-7 11-1,0 3 1,3 2 0,-14-2 0,22 11 0,-22-11 1,16 18-1,-16-18 1,6 23-1,-9-11 0,1 2 0,-6-2-1,0 0 1,8-12-1,-21 20-1,21-20 2,-19 14-2,19-14-1,-13 5-1,13-5 1,0 0 0,0 0 0,0 0 0,17-6-2,-17 6 3,18 0 0,-18 0 1,17 4 0,-17-4 1,16 8-1,-16-8 1,10 7 0,-10-7 1,0 0 1,9 12-1,-9-12 2,0 0-2,-10 13-1,10-13 0,-17 14 2,9-3-3,-3-1 0,-3-2-1,4 4-3,-5-9-8,15-3-16,-15 14-2,15-14-1,-13 5 1</inkml:trace>
  <inkml:trace contextRef="#ctx0" brushRef="#br1" timeOffset="152">9434 8019 11,'0'0'17,"-12"4"-2,12-4-1,0 0-2,0 0-2,0 0 0,0-10-2,0 10 1,12-8-2,0 7-1,-12 1 0,27-6-1,-13 2 0,6 7-1,-3-3 0,5 3-2,0 0 0,2 2-1,-2-4 1,2 0-1,-2-1 1,1-1-1,-2 1-1,-2-4-2,0 7-5,-8-9-7,3 2-16,-14 4 0,14 2-1,-14-2 1</inkml:trace>
  <inkml:trace contextRef="#ctx0" brushRef="#br1" timeOffset="153">9540 7897 2,'9'11'20,"-9"-11"0,0 0-4,0 0-7,-15 12-4,15-12-3,-12 12 0,12-12-2,-15 15 1,15-15-1,-18 18 0,7-8-1,0 3 1,-4-1 0,3 3-1,-2-2 0,1 1 1,1-2 0,2-1-1,10-11 1,-14 16 0,14-16 0,0 0 0,-4 15 3,4-15 2,15 9 1,-15-9 1,27 12 2,-14-10 0,11 9 0,-8-7 0,11 8-1,-9-5-3,6 4-2,-6-1-3,-1-5-7,4-3-22,-2 8-1,-3-9-1,4 2 1</inkml:trace>
  <inkml:trace contextRef="#ctx0" brushRef="#br1" timeOffset="154">9987 7590 15,'0'0'24,"0"0"-1,0 0 2,2 12-12,3 9-3,-6-2-4,5 7-1,-4-2 0,2 5 0,-3-6 0,2 2-2,-3-8 0,1-2-1,1-15 0,-4 16-1,4-16-1,0 0 1,0 0-2,0 0 1,8-21 0,-4 8 0,3-1-1,-2-6-1,5 3 1,-1-3-1,2 1 0,-3 0 0,4 4 0,-2 1 1,0 3 0,-10 11 1,17-15 1,-17 15 1,15-1 0,-15 1 1,12 11 0,-12-11 0,13 19 0,-4-5 0,-6-2-1,4 4 0,-4 1-2,1-2 0,2 7-5,-7-11-11,3 4-13,4-1-2,-6-14 2,10 20-2</inkml:trace>
  <inkml:trace contextRef="#ctx0" brushRef="#br1" timeOffset="155">10288 7833 33,'0'17'28,"0"-17"0,-1 18-6,6-1-8,-5-17-5,-1 21-5,1-21-7,0 13-9,0-13-17,0 0 1,0 0-2,0 0 2</inkml:trace>
  <inkml:trace contextRef="#ctx0" brushRef="#br1" timeOffset="156">10293 7707 19,'-13'-3'23,"13"3"-4,0 0-11,-13-1-23,13 1-5,0 0-3</inkml:trace>
  <inkml:trace contextRef="#ctx0" brushRef="#br1" timeOffset="157">10313 7499 19,'0'0'25,"6"-19"2,1 4-7,-7 15-4,10-21-4,-10 21-3,11-12-2,-11 12-1,0 0-3,16 6-1,-16-6-1,7 14 0,-7-14-1,5 19 1,-4-8 0,-1 1-1,0-1 0,-1 3 1,-3-4-1,1 1 0,0 0 0,3-11-1,-3 17 0,3-17 1,0 15-1,0-15 0,8 13-1,-8-13-3,17 15-5,-17-15-3,19 14-4,-19-14-8,17 14-4,-3-3 1,-14-11 11</inkml:trace>
  <inkml:trace contextRef="#ctx0" brushRef="#br1" timeOffset="158">9961 8094 1,'0'0'26,"0"0"1,0 0 0,20 8-11,-20-8-2,34 3-2,-14-8-1,14 11-3,-4-7-2,9 4-1,-4-4-2,6 0-1,-4-1-1,-1-4-2,0 7-4,-12-11-7,7 10-8,-14 0-10,-5-1-2,-12 1 1,0 0 4</inkml:trace>
  <inkml:trace contextRef="#ctx0" brushRef="#br1" timeOffset="159">10174 8333 12,'0'0'24,"0"0"0,0 0-5,0 0-6,0 0-3,-5 11-2,7 2-2,-2-13-1,-2 28 0,-2-13-1,4 4-1,-3-4 0,1 1-1,-1-6-1,3-10 0,-3 16 0,3-16 0,0 0 1,0 0-1,0 0 0,0 0 0,0 0-1,0 0 1,0 0-1,-5-14 0,5 14 0,2-17-1,-2 17 1,2-21-1,2 10 1,-2 0-1,3 0 1,-5 11-1,10-17 1,-10 17-1,13-12 1,-13 12 0,15-1 0,-15 1 0,21 10-1,-21-10 1,20 18 0,-9-7 1,0-2-1,-11-9 0,19 19 0,-19-19 1,13 9-1,-13-9 1,0 0 0,0 0 0,0 0 0,11 5 1,-11-5 0,0 0 0,0-12 0,0 12 0,2-12 0,-2 12-1,4-19 0,-3 8-1,-1 0 0,2 0 0,-2 11 0,0-21-1,0 21-2,-2-19-4,2 19-7,0 0-18,3-17 1,-3 17 0,1-11 0</inkml:trace>
  <inkml:trace contextRef="#ctx0" brushRef="#br1" timeOffset="160">10448 8521 7,'0'17'20,"0"-17"-3,-2 12-5,2-12 0,0 0-1,-1 12-1,1-12-1,0 0 0,0 0-4,0 0 1,-3-12-1,3 12 0,0-15-3,0 15-1,0-22 0,0 8 0,0-1-1,-1 0 0,1-2 0,0 1 0,3 2 0,-2 0 0,2 2 0,2 1 0,-5 11 0,14-17-1,-14 17 2,17-7-1,-17 7 0,18-1 1,-18 1-1,20 5 1,-20-5 0,14 9 0,-14-9 0,10 14 1,-10-14-1,2 17 0,-2-17-1,-6 18 1,6-18-2,-11 17 1,11-17-2,-13 14 0,13-14-1,-11 10 0,11-10-2,0 0 0,0 0 0,0 0 0,0 0 1,0 0 1,0 0 0,0 0 1,13-1 1,-13 1 1,14 2 1,-14-2 0,12 8 1,-12-8 0,12 9 1,-12-9 1,5 14 0,-5-14 0,1 14 0,-1-14-1,-6 16-1,6-16 0,-12 17-1,12-17 0,-13 15-1,13-15-2,-15 10-3,2-8-12,2-4-10,11 2-2,-24 5 2,24-5 2</inkml:trace>
  <inkml:trace contextRef="#ctx0" brushRef="#br1" timeOffset="161">10733 8087 1,'0'0'0,"0"0"12,0 0-2,0 0-7,0 0 2,0 0 0,0 0 0,11 6 0,-11-6 0,0 0 0,0 0-1,0 0-1,0 0-1,0 0-1,0 0 0,0 0 1,0 0 0,12-4 0,-12 4 0,0 0 0,0 0-1,0 0 0,0 0 0,0 0 1,12 1 1,-12-1 0,0 0 0,0 0-1,0 0 1,0 0 0,0 0-2,0 0 0,0 0-2,14-2-5,-14 2-14,0 0-4,0 0 0,0 0-1</inkml:trace>
  <inkml:trace contextRef="#ctx0" brushRef="#br1" timeOffset="162">10840 7686 1,'1'18'0,"-12"-17"15,15 14 1,-10-4-11,1 2-1,-3 3 1,-1 2 2,0 5 1,-3-3 0,5 6 1,-5-2-1,7 3-1,-6-1 0,7 4-2,-2-4 0,5 3-1,-4-4 0,4 5 0,-3-4 0,5 6 0,-3-7 1,4 4-1,-3-6 0,6 2-1,-3-7-1,7 0 0,-3-6-1,3-1 0,-9-11-1,13 14 0,-13-14 0,12 4-2,-12-4-3,12 0-9,1-4-16,-2 1 0,-11 3-1,23-11 0</inkml:trace>
  <inkml:trace contextRef="#ctx0" brushRef="#br1" timeOffset="163">11011 8033 20,'0'0'27,"0"0"1,0 0 1,0 0-15,0 0-4,0 0-2,22 6-2,-22-6-1,20-1-1,-20 1-1,19-7 0,-19 7-1,20-14 0,-20 14-1,15-19 0,-10 8 0,0 0-1,0 0 0,-1 0 0,-4 11 0,1-20 0,-1 20-1,-5-16 0,5 16-1,-6-12 0,6 12 0,-11-6-1,11 6 0,-13 3 1,13-3 0,-16 14 0,10-2 1,-2 1 1,2 4 0,0 4 1,0 1 0,5 4 2,-3 1 0,5 2 0,-1-2 0,6 1 0,1-8-1,5 1 1,1-6-3,2-12-4,12 5-18,-4-15-10,1-5-1,3-5 1</inkml:trace>
  <inkml:trace contextRef="#ctx0" brushRef="#br1" timeOffset="164">11405 7601 38,'0'0'31,"0"0"0,0 0 0,5-17-17,-5 17-6,1-17-3,1 5-3,-2-5 0,0-1-1,-2-2 0,2 1 0,-3-1-1,-1 2 0,-1 2 0,-1 4 0,6 12-1,-16-12 0,16 12 0,-23 11 0,10 2-1,-1 6 1,1 4-1,2-1 1,2 2 0,3-2 1,5-4-1,3-5 0,-2-13 0,17 15 1,-6-14 0,3-2 0,-2-2 0,0 1 0,0 1 1,-12 1-1,19 3 1,-19-3-1,12 19 1,-7-4 0,-3 4-1,-2 4 1,-2 2-1,-1 4 1,0-1-1,-1 1 0,0-3 1,2-3-2,1-4 1,3-4 0,-2-15 0,8 12 1,-8-12-1,14-6 0,-14 6 0,14-21 1,-8 9-1,-1-2 1,-4-3-1,0 0 0,-5 0-1,0 0 1,-5 2 0,0 3-1,9 12 1,-18-19-1,18 19 0,-12-10 0,12 10 0,0 0 0,15 1-4,-15-1-7,30-10-18,-8 9 0,1-4 1,4 3-2</inkml:trace>
  <inkml:trace contextRef="#ctx0" brushRef="#br1" timeOffset="165">11557 7329 9,'-6'-11'25,"6"11"0,0 0 1,0 0-11,0 0-2,-9 11-2,19 12-2,-8-1-2,9 11-1,-3-4 0,6 9 0,-4-7-2,5 2-1,-4-8 0,2-3-1,-4-7-1,0-4 1,-9-11-1,17 3 1,-17-3-1,15-15 1,-9-1-1,3-1 0,-2-6 0,2-3 0,-1-3-1,-2 0-1,3 0 0,-6 0-3,7 9-3,-9-6-6,12 17-12,-6-3-8,-7 12-1,11-6 1</inkml:trace>
  <inkml:trace contextRef="#ctx0" brushRef="#br1" timeOffset="166">11876 7482 18,'0'0'29,"0"0"-1,0 0-7,0 0-4,0 0-3,2 13-3,-2-13-4,-3 24-3,0-11-2,4 8 1,-4-4-1,5 4 0,-2-1 0,2-1 0,-1-2-1,3 0 1,0-5-1,0 0 0,-4-12-1,11 17 1,-11-17-1,14 7 0,-14-7-1,16-3-1,-16 3-3,12-10-9,0 4-17,-12 6-2,12-9 1,-12 9 0</inkml:trace>
  <inkml:trace contextRef="#ctx0" brushRef="#br1" timeOffset="167">11886 7619 17,'-7'-11'30,"7"11"-1,0 0 2,2-17-14,-2 17-4,0 0-5,20-5-2,-20 5-3,16-7-2,-16 7-2,18-13-5,-1 13-9,-6-7-16,-2-6 1,-9 13-1,17-24 1</inkml:trace>
  <inkml:trace contextRef="#ctx0" brushRef="#br1" timeOffset="168">11900 7453 6,'0'0'26,"0"0"2,0 0 0,0 0-12,16-4-4,-16 4-2,13-9-2,-13 9-1,16-6-3,-16 6-1,19 6-1,-8 0-1,3 5 0,-2 1-1,3 5 1,-4 0 0,2 5 1,-4-3-1,0 5 0,-5-1 0,0 2 0,-3-6 0,-1 2 0,0-6-1,-1-2 1,1-13-1,-2 13 0,2-13 0,0 0 0,0 0 0,0 0 0,-3-18 0,2 6-1,1-2 1,-3-5-2,4 1 0,-2-7 0,4 2 0,-3-3-1,3 3 0,0-3 1,2 7 0,-3 0 0,3 7 1,-5 12 0,10-11 1,-10 11 1,11 5-1,-11-5 1,14 17 0,-6-2 0,-1-4 0,0 6 1,-3-4-1,-2 2 0,-2-3 1,0 1-1,0-13-1,-7 18 1,7-18-2,0 0 1,-10 14-2,10-14 1,0 0-1,0 0 1,0 0-1,0 0 1,0 0 0,11 1 0,-11-1 1,10 12 0,-10-12 1,9 17 0,-9-17 0,4 21 1,-4-21 0,-2 19-1,2-19 1,-9 18 0,9-18-1,-13 20-1,13-20 0,-17 15-2,12-2-5,-6-9-19,11-4-4,0 0-1,-11 0 1</inkml:trace>
  <inkml:trace contextRef="#ctx0" brushRef="#br1" timeOffset="169">12439 7193 2,'0'0'27,"0"0"1,0 0 1,14 24-11,-23-10-2,11 17-3,-14 0-3,9 17-2,-13 0-2,7 11-1,-8-4-2,5 3 0,-4-5-2,4-5-1,2-7-3,0-15-2,14 3-10,-9-15-18,5-14 2,0 0-3,17-8 2</inkml:trace>
  <inkml:trace contextRef="#ctx0" brushRef="#br1" timeOffset="170">12544 7313 31,'1'26'33,"1"-4"0,-2 3 1,6 12-18,-12-8-2,12 13-5,-11-7-4,5 6-1,-3-6-2,1-1-2,-2-5-2,-2-6-2,7 1-4,-1-24-10,-6 12-15,6-12-1,0 0 0,8-17 1</inkml:trace>
  <inkml:trace contextRef="#ctx0" brushRef="#br1" timeOffset="171">12665 7522 36,'0'0'27,"0"0"0,0 0-4,-6 11-16,6-11-3,-15 15-2,15-15-2,-17 14 1,17-14 0,-19 12-1,19-12 0,-18 11 1,18-11-1,-17 12 1,17-12 1,-14 15-1,9-4 2,5-11 1,-5 22 0,5-22 0,6 24 1,-6-24-2,20 21 0,-6-14-2,6-2-3,4 6-11,-2-10-19,1-6 0,1-1-1,-2-4 1</inkml:trace>
  <inkml:trace contextRef="#ctx0" brushRef="#br1" timeOffset="172">12869 7412 46,'0'12'33,"0"5"0,0 5 0,-5-4-25,9 13 0,-8-6-3,5 5-2,-3-4-3,0-7-2,6 3-7,-4-22-14,-5 12-10,5-12 0,0 0 0</inkml:trace>
  <inkml:trace contextRef="#ctx0" brushRef="#br1" timeOffset="173">12786 7483 48,'0'0'32,"0"0"1,0 0 0,10-15-23,7 12-2,-4-8-5,10 1-2,3 2-3,2-8-4,11 13-14,-4-8-13,-2-2 0,-1 6 0,-4 0 0</inkml:trace>
  <inkml:trace contextRef="#ctx0" brushRef="#br1" timeOffset="174">12488 8009 35,'0'0'32,"0"0"0,0 0 0,0 0-20,0 0-3,15 2-4,-15-2-2,22 5-2,-5 0-3,2-10-9,8 3-20,4-2-1,4-6 0,4 2 0</inkml:trace>
  <inkml:trace contextRef="#ctx0" brushRef="#br1" timeOffset="175">12954 7804 30,'8'17'31,"-5"-4"1,0 7 1,-7-5-16,13 21-4,-14-6-4,11 12-4,-9-3-2,5 2-1,-2 1-4,-3-11-6,13 0-25,-6-8 0,2-8-1,-6-15 1</inkml:trace>
  <inkml:trace contextRef="#ctx0" brushRef="#br1" timeOffset="176">13126 7648 26,'10'13'30,"-4"-3"3,6 12-1,7 10-16,-13-5-1,15 19-7,-10 1-2,3 13-3,-6 3-3,-6-1-9,4-1-23,-10 1-1,0-7 0,-1-6-1</inkml:trace>
  <inkml:trace contextRef="#ctx0" brushRef="#br1" timeOffset="177">12780 11188 11,'0'0'17,"0"0"-5,0 0-5,0 0-3,0 0-2,-14-10-1,14 10 0,0 0 0,-11-5 0,11 5 1,0 0-1,-11-4 0,11 4 1,-11-7-2,11 7 1,-12-3 0,12 3-1,-16-5 0,16 5-1,-18-6 1,18 6 0,-20-5 1,20 5 0,-18-6-1,18 6 1,-16-6-1,16 6 1,-11-5 0,11 5-1,0 0 1,0 0-1,0 0 1,0 0 1,-11-6 0,11 6 0,0 0 0,0 0 1,0 0 1,0 0-1,0 0 0,0 0 0,0 0-1,0 0 0,11 1 0,-11-1 0,11 0 0,-11 0-1,15 1 2,-4 1 0,0-5 1,6 6 0,1-8 1,7 5 0,-2-6-1,7 6 1,-2-5-1,7 4-1,-4-5 0,5 3-1,-3-1 0,1 3 0,-1-1-1,0 2 1,1-3-1,-1 5 0,-3 0-1,-2 0 1,-2 2-1,-4 1 0,-1 1-1,-4-5-3,1 10-7,-7-6-19,1-7-1,6 3 0,-7-10 0</inkml:trace>
  <inkml:trace contextRef="#ctx0" brushRef="#br1" timeOffset="178">13197 10954 21,'0'0'22,"0"0"-3,0 0-4,0 0-2,0 0-2,0 0-2,11 14-3,-11-14 1,10 16 0,-10-16-1,17 22 0,-17-22-1,24 23-1,-10-12 0,5 2-1,-4-2 0,6 3 0,-5-6-1,3 4 0,-4-3 1,3-1-1,-6-1 0,3 2-1,-15-9 0,18 11 0,-18-11 1,0 0-1,8 16 0,-8-16 0,-11 17 0,0-8 0,-3 5-1,-2-1 0,2 4-3,-5-11-12,8 4-19,11-10 1,0 0-1,0 0-1</inkml:trace>
  <inkml:trace contextRef="#ctx0" brushRef="#br1" timeOffset="179">9750 10558 13,'0'0'24,"0"19"1,0-19 2,-7 20-11,9 3-4,-7-9-2,9 16 0,-9-12-2,6 10-2,-5-11-1,4 5-1,-4-8-2,1-1 0,3-13-1,-3 16 0,3-16-1,0 0 1,0 0-1,-3-11 0,6 0 0,-1-4-1,2-2 1,1-5-1,1 0 0,0-4-1,4 2 1,0-1 0,1 3 0,1 1 0,1 5 0,-3 2 1,3 7 0,-2 5 1,-11 2 0,20 14 0,-14-2 1,0 7 1,-4 1-1,3 5 1,-5-2-1,2 3-1,-4-3-1,1-4-3,6 8-9,-6-9-19,3-5 0,3 0-1,-5-13 1</inkml:trace>
  <inkml:trace contextRef="#ctx0" brushRef="#br1" timeOffset="180">10021 10808 41,'8'23'29,"-7"-8"1,2-3-5,1 10-9,-4-22-5,-4 23-6,6-12-7,-2-11-15,0 0-13,0 0 0,3-15 0,6 2 0</inkml:trace>
  <inkml:trace contextRef="#ctx0" brushRef="#br1" timeOffset="181">10036 10583 11,'-4'11'1,"-2"4"-1,6-15-7,-2 18 3</inkml:trace>
  <inkml:trace contextRef="#ctx0" brushRef="#br1" timeOffset="182">10039 10281 20,'0'0'25,"0"0"-1,0 0 2,0 0-14,-1-16-2,1 16-4,14-4-1,-3 6 0,-11-2 0,22 5 0,-22-5-2,25 7 1,-13-2-2,2 1 0,-3-1-1,-11-5 0,17 11-1,-17-11 1,6 11-1,-6-11 0,-8 16 0,-1-6 1,-1 1-1,-2 2-1,2-1 1,2-1 0,4 0 0,4-11 0,6 15-1,5-9 1,4 0-3,2-3-1,6 8-5,-7-10-5,6 5-13,0 5-2,-11-1 0,2 6 0</inkml:trace>
  <inkml:trace contextRef="#ctx0" brushRef="#br1" timeOffset="183">9557 11150 39,'0'0'30,"0"0"1,0 0-6,0 0-8,31-1-5,-10-11-3,13 8-2,1-7-3,9 7-2,3-4 0,3 2-1,1-1-1,-5 1 0,-2 1 0,-5-1-2,0 7-3,-16-6-6,7 11-16,-14-2-5,-16-4 0,11 16-1</inkml:trace>
  <inkml:trace contextRef="#ctx0" brushRef="#br1" timeOffset="184">9760 11292 18,'0'0'25,"-4"17"1,-1-6 1,-1 1-14,8 11-4,-9-3-2,5 8-1,-5-6-1,3 3-2,-3-5 0,3-2-2,-2-5 0,6-13 0,-6 11 0,6-11 0,0-11-1,2-1 0,2-5 1,1-2-1,0-2 0,0-2 0,1 1 0,0 1-1,-1 4 1,0 2 0,-5 15 0,11-16 0,-11 16 0,19-1 1,-7 5 0,3 6 0,2 0 0,1 3 1,2-3 0,-1 5-1,0-6 1,-3 2-1,-3-5 0,-2 2 1,-11-8-1,15 4 1,-15-4 0,0 0 0,7-11 0,-7 11-1,2-20 1,0 3-2,1 1-2,-3-8-4,9 9-7,-12-8-15,5 5-4,1 2 0,-4 3 0</inkml:trace>
  <inkml:trace contextRef="#ctx0" brushRef="#br1" timeOffset="185">10093 11494 3,'3'13'20,"-3"-13"3,0 0-8,0 0-2,0 0-1,0 0-1,0 0-2,0 0 0,-3-16-2,3 16-4,0-20-2,0 6 0,1-1 0,2-4-2,1 1 1,0-2-1,3 1 1,0 1 0,1 2 0,2 3 0,-10 13 1,20-15 1,-20 15 1,19-2 0,-19 2 0,17 9 0,-17-9 1,16 12 0,-16-12-1,11 13-1,-11-13 0,1 17-1,-1-17-1,-7 18-2,2-4-1,5-14-1,-13 20-2,2-16-1,11-4 1,-11 8-1,11-8 1,0 0 2,0 0 1,0 0 3,11-6 1,-11 6 2,16-6 0,-5 9 1,-11-3 1,19 3 0,-19-3 1,17 6-1,-17-6-1,0 0 0,10 11 0,-10-11-2,-2 12 1,-2-1-2,4-11-1,-16 21 0,9-8-5,-8-8-14,3 1-10,12-6-2,-18 9 1,18-9-1</inkml:trace>
  <inkml:trace contextRef="#ctx0" brushRef="#br1" timeOffset="186">10475 10701 7,'0'0'24,"-5"-14"1,5 14 1,0 0-10,0 0-4,0 0-2,0 0-1,0 0-2,0 0-2,-6 12-1,6-12-1,0 0 0,-13 16-1,13-16-1,-14 20 1,8-6-2,-2 3 1,0 2-1,0 2 1,1 0-1,-2 5 1,4 2-1,1 0 1,3 3-1,1-2 1,1 4-1,1-1 0,1-2 1,0-1 0,0 0 1,0-4-1,2-2 0,0-5 0,1-2-1,6-2-6,-12-14-22,21 8-4,-3-11 0,0-8 0</inkml:trace>
  <inkml:trace contextRef="#ctx0" brushRef="#br1" timeOffset="187">10661 11020 20,'0'0'26,"0"0"-1,0 0-4,17-6-7,-17 6-4,12-2-1,-12 2-3,16-7-1,-16 7-1,15-14-1,-15 14 0,15-19-1,-10 6-1,1-2 1,-2 0-2,0 1 2,-3 2-3,-1-2 2,-2 3-2,2 11 0,-9-13 0,9 13-1,-15-2 0,15 2 0,-18 11 1,7-2-1,1 3 2,1 4 0,-4 0 2,7 7 0,-4-4 1,9 11 0,-5-7 1,9 5 0,-3-2 0,6 2-2,0-5 0,5-2-2,3-2-3,-3-16-13,6-1-16,7-5 1,-1-12-2,5-1 1</inkml:trace>
  <inkml:trace contextRef="#ctx0" brushRef="#br1" timeOffset="188">10950 10547 3,'0'0'21,"4"-12"2,-4 12 1,7-16-14,-7-2-1,4 3-2,-6-6 0,4 6-2,-6-4-1,2 3-1,-3 1-2,5 15-1,-12-14 0,12 14-1,-20 2 0,5 5-1,4 7 0,-2-1 1,3 4-1,-2-1 0,7 0 1,0-5 0,5-11-1,0 0 1,20 7 0,-8-11 0,3 1 1,2-1 0,-3 3 1,5 4 2,-8 3 0,2 10 1,-8 0 0,2 11 1,-9-2 0,3 9 0,-8-4 0,3 8-1,-5-6-1,5 0 0,-1-4-2,3-5 1,4-3-1,1-8 0,-3-12-1,16 7 0,-16-7 1,19-9-1,-11-4 1,1 1 0,-4-4 0,1 1 0,-4 0-1,-1-1 1,-2 1-1,0 1-1,0 3 0,-2-2-3,3 13-3,-1-17-6,1 17-16,11-11-1,-11 11 1,17-1-1</inkml:trace>
  <inkml:trace contextRef="#ctx0" brushRef="#br1" timeOffset="189">11075 10217 2,'0'0'22,"0"0"3,-7 13-2,7-13-5,9 28-4,-7-11-1,9 13-2,-6-3-2,7 7-2,-5-5-2,5 3-2,-6-7 0,2-2-1,-4-7 0,2-2 0,-6-14 0,0 0-1,0 0 1,12 6 0,-12-6-1,4-16 1,-3 4-1,2-4 0,-1-5-1,2 1 1,3-5-1,-2-1 0,4-1 0,-2-2-1,4 6-1,-3-1-1,6 9-4,-8-7-7,7 10-15,-2 2-4,-3-2 1,3 6 0</inkml:trace>
  <inkml:trace contextRef="#ctx0" brushRef="#br1" timeOffset="190">11526 10424 33,'0'0'30,"0"0"1,3-13 0,-10 2-13,7 11-5,0 0-5,0 0-2,-3-13-2,3 13-1,0 0 0,-11-6-2,11 6 0,-16-4 0,16 4-1,-20 0 1,8 3-2,0 1 1,0 2 0,0 3-1,-1 1 1,4 1-1,-1 2 0,3-1 1,3 4-1,0 0 1,3 1-1,1 1 1,4 0 0,2-1 1,1 0-1,4-1 0,3-5 0,1-3 0,5-2-2,-5-9-7,11 1-23,-7-1-1,-3-2 1,-3 0-2</inkml:trace>
  <inkml:trace contextRef="#ctx0" brushRef="#br1" timeOffset="191">11623 10426 32,'0'0'28,"3"18"1,-4-1-7,-3-4-10,9 13 0,-10-9-4,10 7-1,-8-7-3,3 0-2,-3-4-1,2-2 1,1-11-2,0 0 0,0 0 1,0 0-1,0 0-1,-6-20 0,6 9 0,-4-6-2,4 3-1,-4-4-1,6 2 0,-5-4 0,8 5 0,-6-4 1,6 5 1,0 1 1,-5 13 2,14-16 1,-14 16 1,20-2 1,-20 2 0,22 5 1,-22-5-1,21 11 1,-21-11-1,18 14 0,-18-14-1,11 15-1,-11-15 0,2 13 0,-2-13-1,-7 15-1,7-15-1,-15 13-2,15-13-2,-18 10 0,18-10-2,-13 8 0,13-8 1,0 0 1,0 0 2,0 0 2,0 0 1,12 6 2,-12-6 2,14 6 1,-14-6 1,15 12 0,-15-12 1,10 15 0,-10-15 0,5 15 0,-5-15 0,-1 13-1,1-13 0,-9 11-1,9-11-2,-16 11 0,16-11-4,-19 10-5,19-10-20,-9 10-4,9-10 0,0 0-1</inkml:trace>
  <inkml:trace contextRef="#ctx0" brushRef="#br1" timeOffset="192">11886 10223 22,'0'0'26,"0"0"1,3 13-1,2 4-14,-8-3-2,9 15 0,-9-4 0,6 15-2,-9-3-1,5 11-2,-6-3-2,2 4-1,-3-4-4,0-11-6,7 3-15,-2-9-9,-1-10 1,4-5-2</inkml:trace>
  <inkml:trace contextRef="#ctx0" brushRef="#br1" timeOffset="193">11956 10429 43,'14'5'31,"-14"-5"0,3 20 0,2 3-19,-13-9-2,10 14-3,-10-5-2,6 4-1,-4-4-3,1-1-2,5 3-8,-9-11-19,7-3-4,2-11-2,0 11 2</inkml:trace>
  <inkml:trace contextRef="#ctx0" brushRef="#br1" timeOffset="194">12041 10526 23,'0'0'26,"16"-6"0,-16 6-4,0 0-10,0 0-3,-1-14-2,1 14-3,0 0 0,0 0-1,-12 3 0,12-3-1,-13 13-1,13-13 0,-14 15 1,7-3-1,7-12 1,-10 19 0,10-19 1,-5 18 0,5-18 0,4 16 0,-4-16 0,11 17 0,-11-17-2,17 17 1,-17-17-2,19 14-3,-7-3-6,-12-11-15,13 3-8,-13-3 0,17-6 0</inkml:trace>
  <inkml:trace contextRef="#ctx0" brushRef="#br1" timeOffset="195">12210 10465 36,'16'-5'29,"-16"5"0,0 0-1,0 0-12,0 0-5,7 23-3,-7-23-2,-3 30 0,0-14-2,5 8 0,-4-4-2,2-1-1,1-1-4,-1-18-5,6 26-10,-6-26-15,0 0 0,0 0-1,0 0 1</inkml:trace>
  <inkml:trace contextRef="#ctx0" brushRef="#br1" timeOffset="196">12125 10458 22,'0'0'28,"24"-6"0,-24 6 0,24-15-16,-4 12-5,0 2-11,0 0-13,-3-7-10,11 8-1,-7-6 0</inkml:trace>
  <inkml:trace contextRef="#ctx0" brushRef="#br1" timeOffset="197">11792 11014 32,'0'0'31,"15"-15"0,-4 7 0,4 6-15,-8-10-4,11 11-6,-7-4-3,4 5-2,-2 3-2,-1-4-6,9 8-16,-4-2-8,-3-4 0,3-1 0</inkml:trace>
  <inkml:trace contextRef="#ctx0" brushRef="#br1" timeOffset="198">12102 10909 32,'0'11'30,"5"4"1,-5 4-2,-1-4-13,7 11-7,-4-1-13,2 2-24,-3-11-2,8 1 0,-9-17-1</inkml:trace>
  <inkml:trace contextRef="#ctx0" brushRef="#br1" timeOffset="199">12322 10739 9,'0'0'8,"0"0"1,0 0 2,0 0 1,0 0 1,0 0-1,0 0 2,0 0-2,0 0 0,5 11-1,7 7-1,-5-3 0,12 15-1,-8-7-1,9 16-1,-7-3-2,-1 7-1,-9-4-1,0 3-3,-7 3-8,-10-4-24,-2-2-1,-1-5 0,-5-6-1</inkml:trace>
  <inkml:trace contextRef="#ctx0" brushRef="#br1" timeOffset="200">17175 10079 7,'0'0'25,"0"0"0,0 0-2,0 0-8,0 0-3,0 0-4,0 0-1,-6 14 1,3-3-3,3-11 1,-15 22-2,2-9 1,-1 4-3,-3-1 1,-2 2-2,-1-2-1,0 0 1,1-2-1,-1 0 0,3-2 0,3-2 0,3-2-1,11-8 1,-13 10-1,13-10 0,0 0 0,0 0 1,0 0-1,0 0 1,16 6 0,-3-5 1,6-1 1,6 2-1,2-3 2,6 4-1,-1-6 1,3 4 0,-5-4 0,-1 2-1,-7-3 1,-1 4 0,-10-4-1,-11 4 1,12-5-1,-12 5 0,1-10 0,-1 10 0,-5-16-1,0 4 0,0-2-1,-1-3 0,-2-1-2,-2-1 1,0-2-1,-3 0-1,3 3-2,-5-5-4,15 23-12,-7-21-13,7 21 1,-2-13-2,2 13 3</inkml:trace>
  <inkml:trace contextRef="#ctx0" brushRef="#br1" timeOffset="201">17528 10046 17,'0'0'17,"0"0"1,0 0-1,0 0-2,0 0-2,0 0-2,0 0-2,0 0-1,-3 12-3,3-12-1,-1 12-1,4-1 0,-6 2 1,4 5-1,-2-2 1,2 5-2,-1-5 2,2 2-2,-2-2 1,1-1-2,-1-15 0,1 17 0,-1-17-1,0 0 0,4 13 1,-4-13-1,0 0 1,0 0-1,0 0 1,0 0-1,4-11 0,-4 11 1,3-17-1,-1 3-1,1 2-2,-1-6 1,3 0-1,-2-2 1,3 1-1,0 0 1,2 3-1,0 1 2,1 3 0,-9 12 1,19-16 0,-19 16 0,18-6 0,-18 6 1,16 5-1,-16-5 1,17 15 0,-7-3 1,-3 2 2,3 5-2,-3 0 2,2 3-1,-4-3 0,-1 4 0,0-3-1,-1 0 0,-1-4-2,-1-3-1,2 2-2,-3-15-5,8 23-17,-8-23-7,9 12-1,-9-12 1</inkml:trace>
  <inkml:trace contextRef="#ctx0" brushRef="#br1" timeOffset="202">18148 10179 27,'0'0'29,"-3"-11"-3,3 11 2,0 0-14,-11-9-5,11 9-4,-14-3-2,14 3-1,-21-1 0,10 3-1,-1 0 0,0 4 0,-2 0-1,2 2 1,-1 2 0,0 5 0,2-1 0,3 6 2,0-1-1,7 5 1,1-2 1,9 5-1,-1-5 1,9-1-1,2-4-1,4-1-1,0-5-2,-1-13-12,2 2-19,1-6-1,-1-3 0,-1 1 0</inkml:trace>
  <inkml:trace contextRef="#ctx0" brushRef="#br1" timeOffset="203">15593 11353 15,'20'-5'13,"4"5"-1,0-5-1,2 3-2,2-3-1,1-1-3,4 1 0,-1-2-2,5 2 0,-3-2-1,4 3-2,1-2 0,0 4-1,-1 0-1,-2 1-4,2-4-11,2 13-5,-13-13 0,6 13 7</inkml:trace>
  <inkml:trace contextRef="#ctx0" brushRef="#br1" timeOffset="204">15677 11178 2,'-17'11'4,"5"5"0,-7-3-1,4 4 0,-3-3 0,3 0-1,0 0-1,3-1 1,0-2-1,2 2 1,10-13 1,-13 18 0,13-18 0,-6 17 2,6-17 1,2 17 3,8-6 2,-10-11 1,29 17 0,-13-12 0,12 9-1,-7-11 0,12 11-1,-11-12-3,7 9-2,-8-7-2,1 4 0,-5-2-3,-4-3-5,2-3-24,-3 7-2,-12-7 1,17 3-1</inkml:trace>
  <inkml:trace contextRef="#ctx0" brushRef="#br1" timeOffset="205">16461 10967 19,'0'0'24,"0"0"1,2 15-7,-2-15-4,-3 21-4,-3-7-2,6 6-1,-6-3-1,6 7-1,-4-5-2,5 0-1,-2-3-1,2-4-1,-1-12 0,3 16-1,-3-16 1,0 0 0,11-4-1,-11 4 0,8-14 0,-4 2-1,2 0 0,-1-3 0,1 3-1,-1-5 0,3 2 0,-3 1 1,2 2 0,0 1 0,-7 11 2,11-15 1,-11 15 1,0 0 0,11-1 2,-11 1 0,6 13 0,-2 1 0,-4-14-1,4 25-1,-3-8-2,-2-5-7,5 3-19,-1 1-2,-3-16-2,2 18 1</inkml:trace>
  <inkml:trace contextRef="#ctx0" brushRef="#br1" timeOffset="206">16639 11213 27,'0'0'30,"1"22"0,-1-22-2,-2 15-11,7-2-6,-5-13-6,0 0-11,0 0-22,0 0-2,0 0-1,8-13 1</inkml:trace>
  <inkml:trace contextRef="#ctx0" brushRef="#br1" timeOffset="207">16665 11036 17,'0'0'19,"0"0"0,0 0-11,0 0-7,0 0-14,0 0-7,0 0 1,0 0 8</inkml:trace>
  <inkml:trace contextRef="#ctx0" brushRef="#br1" timeOffset="208">16747 10893 23,'0'0'27,"0"-17"0,4 5-7,7 8-6,-6-10-3,10 10-2,-9-9-1,7 9-2,-13 4-2,15-7 0,-15 7-2,11 2-1,-11-2 0,3 11 0,-5 0 0,2-11-1,-7 23 0,2-8-1,-2 0 1,-1 1-2,1-2 2,1 1-2,1 0 1,2-1 1,1-1-1,2-13 1,4 18 0,-4-18 0,11 17-1,-11-17 0,17 12-4,-17-12-3,22 7-8,-11-1-13,-11-6-2,22 6 2,-22-6-1</inkml:trace>
  <inkml:trace contextRef="#ctx0" brushRef="#br1" timeOffset="209">17127 11062 28,'0'0'26,"0"0"-1,0 0-9,0 0-4,0 0-5,-5 11-2,-7-3 0,3 7-2,-11 0 0,2 7 0,-9 1-1,-1 7 0,-6 1-1,1 3 1,-4 1-2,2 2 1,0-2-2,1-4 0,7 3-6,-1-12-6,10-6-15,5 3-2,0-12 2,13-7-1</inkml:trace>
  <inkml:trace contextRef="#ctx0" brushRef="#br1" timeOffset="210">17036 11427 15,'2'15'26,"-2"-15"1,-9 19-8,10 0-5,-9-8-4,10 9-1,-2-20-3,-5 24-1,5-24-3,-3 13 0,3-13-1,0 0-1,0 0 0,0 0 0,-3-14-1,3 14 1,0-21 0,1 9-1,0 1 1,0-2 0,3 1 0,0 0 0,-4 12 0,11-20 0,-11 20 0,0 0 0,18-12 0,-18 12 0,18 6 0,-7 0 1,1 3-1,3 0 1,0 2-1,3 1 1,-3 1-1,1-3 1,-3-1-1,-2-1 1,-11-8-1,15 10 2,-15-10-1,0 0 1,0 0 1,0 0-1,9-11 0,-9 11 0,4-18 1,-3 6-2,0-3 0,1-2 0,-2-2-1,0-2 0,0 3-1,-2-3-2,6 9-5,-8-7-14,6 3-8,3 5-2,-2-2 2</inkml:trace>
  <inkml:trace contextRef="#ctx0" brushRef="#br1" timeOffset="211">17472 11430 33,'-8'-13'26,"8"13"-1,0 0-8,-11 2-9,11-2-3,-13 7-2,13-7-1,-20 13 2,13-1 0,-5-3 1,6 5 0,-7-4 1,11 7 0,2-17-1,-4 27 0,4-15-2,6 3-1,1-3-1,2-1 0,7 0-5,-16-11-16,28 0-12,-6-2-1,0-7 1,5-2-1</inkml:trace>
  <inkml:trace contextRef="#ctx0" brushRef="#br1" timeOffset="212">17876 10818 1,'-14'2'11,"11"15"3,-8-2-1,-4 2 0,4 7 1,-6-5 1,5 9-2,-4-3 0,8 9-2,-5-4-3,8 11-2,0-1-2,6 3-1,1-1-1,4 3 0,-4-5-1,7 0 0,-2-3 0,3-6-1,-3-5 0,-1-6-3,5 2-6,-7-7-18,-4-15-2,18 18-1,-18-18 1</inkml:trace>
  <inkml:trace contextRef="#ctx0" brushRef="#br1" timeOffset="213">18054 11147 14,'0'0'26,"0"0"0,13 13-5,-13-13-6,11 9-3,1-1-2,-12-8-2,18 4-2,-18-4-2,18-3-1,-18 3 0,14-9-1,-14 9-1,14-19 0,-9 7-1,-5 12 0,8-23 0,-4 11 0,-3 0-1,-1 0 0,0 12 0,-3-20-1,3 20-1,-10-11-1,10 11-1,-16-1 0,16 1 0,-21 9 0,13 2 0,-6-4 1,3 5 2,-1 0 0,2 1 2,3 3 2,0-1 2,4 5 1,-2-3 0,9 8 1,-3-5 0,9 7-1,-3-6 0,8 3-2,0-2-2,2-6-3,5-1-4,-5-10-14,2-5-9,6 1-2,-8-9 1</inkml:trace>
  <inkml:trace contextRef="#ctx0" brushRef="#br1" timeOffset="214">18566 10921 4,'0'0'22,"4"-16"0,-4 16-5,6-21-4,-7 11-3,1 10-3,-1-19-2,1 19-2,-8-14-1,8 14-1,-11-10-2,11 10 1,-15 0-1,4 4 0,11-4 1,-21 14-1,11-3 0,-1 0 0,1 1-2,10-12 0,-11 20 0,11-20 0,0 0 0,4 11 0,-4-11 1,15-2 0,-15 2 2,18-4 1,-18 4-1,17 4 0,-17-4 1,15 15-1,-10-4 2,-1 7 0,-1-1 1,-1 7 0,-2-2 0,2 1 0,-4 0 0,2-2 0,2-4 0,0-2-1,-2-15-1,10 15 1,-10-15-2,13 0 1,-13 0 0,14-12-1,-14 12-1,9-19-1,-9 19-2,0-22-2,0 22-4,-9-21-5,-2 13-1,0-1 2,11 9 0,-20-15 2,20 15 3,-7-11 2,7 11 6,0 0 1,23-11 0,-5 16 0,-4-10 0,15 11 0</inkml:trace>
  <inkml:trace contextRef="#ctx0" brushRef="#br1" timeOffset="215">18785 10779 1,'0'0'23,"-9"17"2,3-4 0,1 4-8,8 12-3,-7-4 0,11 10-3,-8-8-1,12 7-4,-6-11-2,7 3-2,-2-7 0,2-5-1,-12-14 0,21 17 0,-21-17 1,20 0-1,-20 0 0,14-13 0,-9 1 1,1-2-2,-2-4 1,0-1 0,-1-2-1,0-3 1,-1-1-2,-2 1 0,3 2-3,-5-4-2,10 11-9,-11-3-16,6 2 1,-3 16-2,9-18 2</inkml:trace>
  <inkml:trace contextRef="#ctx0" brushRef="#br1" timeOffset="216">19166 11005 20,'0'0'25,"0"0"-1,-3-12-8,3 12-7,0 0-3,-12-2-1,12 2-1,-17 4-2,5 0 0,1 3 1,-3-2 0,3 4 1,-1-2 0,4 5 1,8-12 0,-10 24 1,10-24-1,4 25-1,0-11-1,9-1-1,-1-2-1,5-5-4,5 5-8,-4-9-19,3-8-1,2 0 0,-2-6 0</inkml:trace>
  <inkml:trace contextRef="#ctx0" brushRef="#br1" timeOffset="217">19287 11025 31,'0'0'27,"0"27"2,1-11-10,-6-5-6,9 6-3,-4-17-3,-3 22-2,3-22-2,-2 13-1,2-13-1,0 0 0,0 0 0,1-15 0,0 3-1,0-1-1,2 1-1,-4-5-1,3 1 0,-3-1 0,3 4 0,-3-1 0,1 14 0,4-19 1,-4 19 2,9-12 0,-9 12 1,20-4 1,-9 3 0,2 3 0,0-1 0,0 6 1,-1-4-1,-1 3 0,-11-6-1,11 11 0,-11-11-1,3 11 0,-3-11-1,0 0 0,-14 10-2,14-10 1,-11 1-1,11-1 1,0 0 0,0 0 1,0 0 0,0 0 2,0 0 1,14-2 0,-14 2 1,13 13 0,-13-13 1,10 21 0,-10-21-1,2 21 1,-2-21-1,-7 23-1,-3-12 0,2 2 0,-5-4-1,2 1-1,0 1-2,-2-9-6,13-2-23,0 0 0,0 0-1,0 0 0</inkml:trace>
  <inkml:trace contextRef="#ctx0" brushRef="#br1" timeOffset="218">19671 10659 32,'5'-12'29,"-5"12"-1,11-15 2,-11 15-15,0 0-5,0 0-3,0 0-1,-1 16-1,-2 6 0,-6 1 0,4 9-2,-9 6 1,4 8-2,-3 0 0,2 3-1,-2-2 0,3-4-2,3-4 0,0-8-1,10-5-2,-6-15-4,16 6-10,-13-17-14,15-7-2,-2-3 1,-2-6 0</inkml:trace>
  <inkml:trace contextRef="#ctx0" brushRef="#br1" timeOffset="219">19793 10716 26,'0'0'27,"18"-9"0,-18 9 2,0 0-14,0 0-3,7 14-3,0 6 0,-12-2-1,10 15-2,-8-4 0,6 9-2,-8-4-1,5 4-2,-5-6 1,4-1-3,3-8 0,-3-6-1,4 0-4,-3-17-12,0 0-16,0 0 1,14-1-1,-14 1 1</inkml:trace>
  <inkml:trace contextRef="#ctx0" brushRef="#br1" timeOffset="220">19973 10895 18,'7'-12'23,"-7"12"1,0 0-5,0 0-9,0 0-4,-17 11-1,17-11-1,-17 6-1,17-6 1,-20 10-1,20-10 0,-16 8 0,16-8 0,-13 9 1,13-9-1,-10 13 2,10-2-1,0-11 2,-1 20 0,1-20-1,8 26 1,-1-15-3,6 1 0,4 1-4,0-10-5,14 5-22,-8-5-4,2-5-1,0-4 1</inkml:trace>
  <inkml:trace contextRef="#ctx0" brushRef="#br1" timeOffset="221">20200 10834 56,'8'12'31,"-8"1"0,-1 9-8,-8-10-8,12 16-6,-9-10-4,6 6-3,1-3-2,-2-10-7,13 2-22,-12-13-2,17 8-2,-6-11 1</inkml:trace>
  <inkml:trace contextRef="#ctx0" brushRef="#br1" timeOffset="222">20059 10852 43,'0'0'32,"20"-16"-2,-8 11 2,7-7-15,5 13-7,-4-7-6,7 5-3,4 3-4,-3-8-12,5 5-15,0 1-1,-4-1 0,3 2-1</inkml:trace>
  <inkml:trace contextRef="#ctx0" brushRef="#br1" timeOffset="223">20462 11184 51,'13'-14'31,"-13"14"0,10-17 1,-10 17-21,10-11-4,-10 11-4,0 0 0,17 6-1,-17-6-1,16 10-1,0-3-3,1-7-4,11 8-10,-4-6-15,2-8 0,2 1 0,-2-5 0</inkml:trace>
  <inkml:trace contextRef="#ctx0" brushRef="#br1" timeOffset="224">20783 10972 25,'0'0'30,"0"0"2,9 14-1,-9-14-13,4 37-4,-8-15-4,10 13-2,-6-1-6,0-3-6,7 7-20,-6-8-8,-1-5 0,1-6-1</inkml:trace>
  <inkml:trace contextRef="#ctx0" brushRef="#br1" timeOffset="225">20859 10671 49,'23'27'30,"-11"-8"0,5 6-7,5 18-10,-11-3-4,7 15-3,-9-2-1,0 10-1,-9-2-1,0 2-1,-8-2-2,-2-4 0,1 3-9,-10-5-22,1-10-1,2-4-1,-1-7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11-26T22:15:36.65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8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1" timeString="2013-11-26T22:17:07.485"/>
    </inkml:context>
    <inkml:brush xml:id="br1">
      <inkml:brushProperty name="width" value="0.05292" units="cm"/>
      <inkml:brushProperty name="height" value="0.05292" units="cm"/>
    </inkml:brush>
  </inkml:definitions>
  <inkml:trace contextRef="#ctx0" brushRef="#br0">8387 9934 9,'8'-1'5,"-8"1"1,16-4-2,-8 4 0,-8 0-2,12 0 0,-12 0 0,0 0 0,0 0 0,-3 14 0,3-14-1,-16 10 1,6-5 0,-2 1-1,1-2 1,0-2-1,2 0 0,1-2 0,8 0 1,-10-4-2,10 4 1,0 0 0,0-12-1,0 12 1,10-7-1,-10 7 0,16-9 0,-7 5 1,-1 1 1,1 0 0,-9 3 2,15-2 2,-15 2 1,8-1 0,-8 1 1,0 0-1,0 0-1,0 0 0,-14 2-2,14-2-2,-12 5-1,12-5-1,-14 6 0,14-6-1,-11 5 0,11-5-1,0 0 1,0 0 0,0 0-1,0 0 1,0 0-1,12-11 1,-12 11 1,13-7-1,-13 7 1,12-3 0,-12 3 1,9 3 0,-9-3 0,0 0 0,0 0 1,-9 6-1,9-6 1,-13 0-1,3 0 0,0-1-1,0 1 0,0 1 0,2-1 0,8 0 0,-14-1 0,14 1 0,0 0-1,0 0 1,-4-14-1,4 14 1,10-13-1,-10 13 1,14-10 0,-5 7-1,-1 1 1,-8 2 1,14-1-1,-14 1 0,0 0 0,9 9 1,-9-9-1,-4 11-1,4-11-10,-5 19-14,-6-17 1,8 9-3,3-11 2</inkml:trace>
  <inkml:trace contextRef="#ctx0" brushRef="#br0" timeOffset="8585">6886 9376 3,'0'0'14,"0"0"-2,0 0-2,0 0-1,0 0-2,0 0-1,0 0-3,0 0 1,0 0-2,0 0 0,0 0-1,9 1 1,-9-1 0,15 0-1,-3-1 1,2-2-1,2 2 0,2 0-1,1-2-2,2 3 1,-2-1-1,3 0 1,-5 1-1,2 1 0,-4 2 0,3-2-1,-6-1-1,2 2-3,-2 3-4,-12-5-8,20 6 2,-20-6 9</inkml:trace>
  <inkml:trace contextRef="#ctx0" brushRef="#br0" timeOffset="19105">5295 8826 2,'0'0'7,"-9"2"-3,9-2-1,0 0-1,-8 3-1,8-3 0,0 0-4,-10 7-7,10-7 4,-8 5 6</inkml:trace>
  <inkml:trace contextRef="#ctx0" brushRef="#br0" timeOffset="19996">5043 8985 1,'0'0'0,"-2"17"12,2-17-6,-10 16-3,4-4-1,0 0-1,-2 5 0,1-1-1,-2 3 0,0 2 0,-3 4 0,1-1 0,-2 3-1,1 0 1,-2 2 1,3 0-1,-2 4 1,1-3-1,0 2 1,0 3-1,1 0 2,-1 2-2,3 0 0,-2 5 0,1-5 0,1 8 0,-1 0 0,1-1 1,1-3 2,2 3 2,1-3 1,3-2 0,3 2 2,1-3 1,6-1-2,0 1 3,5 7 1,-2-9 0,7 10 0,-3-4 0,6 9-2,-3-9 0,6 7-3,-1-1-13,2-2-18,-6-6-3,3-4-1,-5-11-1</inkml:trace>
  <inkml:trace contextRef="#ctx0" brushRef="#br0" timeOffset="21167">5778 8936 15,'0'0'12,"-4"12"-1,4-12-2,0 16-2,0-16 0,3 23 0,-1-9-2,4 5 0,-4-1-1,6 9 0,-4-3 1,5 8-1,-1-4 0,1 6 0,0-4 0,2 6 0,1-3-1,1 2-1,0 2 0,0 0-1,0 2 0,-3 1 0,1 0-1,-2-1 1,0 3-2,0-4 2,0 4-2,-2-3 0,2-1 1,-2 0-1,3 1 0,-3-4 1,-2 1-1,-2 3 1,-1-1 2,-1-3-2,-3 2 3,-1 1-2,0-2 2,-2 0-1,-1 0 0,-1 0 0,0-2-2,-2 2 1,-1 0 0,-1-2-1,-2 2 0,1-4 0,-1 0-1,0-5-1,3 3-5,-3-7-10,-1-11-8,9 0 0,-4-13 1</inkml:trace>
  <inkml:trace contextRef="#ctx0" brushRef="#br0" timeOffset="23294">5131 8099 13,'8'-4'19,"-8"4"0,0 0-2,0 0-4,0 0-5,2 12 0,-2-12-1,-1 21 0,1-21 0,-2 30-1,-3-10 0,5 8-1,-4-3-2,3 4-1,-3-3 0,3 2-1,0-4-1,0-4 0,0-5 1,1-4-2,0-11 1,0 0 0,0 0 0,0 0 0,0 0-1,8-15 0,-3 3-1,-2-5 0,2-1-2,0-5 1,1 4-2,-1-7 1,2 7 0,0-4 1,0 2 0,0 3 0,1 3 2,-2 4 0,-6 11 0,12-17 1,-12 17 0,8-12 0,-8 12 1,0 0 0,9-2 1,-9 2 0,0 0 0,11 19 2,-11-5 0,4 6 1,-3-4-1,2 7 1,-2-4-1,2 7-1,-2-5 0,1-1-2,0 0-2,-1-6-6,3 3-12,-2-1-9,-2-16 1,1 19-2</inkml:trace>
  <inkml:trace contextRef="#ctx0" brushRef="#br0" timeOffset="23758">5354 8250 18,'0'0'23,"-5"24"0,2-9-4,0-1-4,4 8-3,-7-8-2,8 9-1,-7-8-3,6 5-1,-4-5-2,4 4-1,-2-3 0,2 4-1,1-2 0,1-2 0,1-1 0,2-3 1,-6-12 0,15 19 1,-6-13-2,1-4 2,1-2-2,-1-2-1,2-1-1,-3-3-3,7 5-6,-16 1-10,11-17-9,-11 17-2,12-10 3,-12 10-2</inkml:trace>
  <inkml:trace contextRef="#ctx0" brushRef="#br0" timeOffset="24119">5366 8434 34,'0'0'27,"0"0"-1,9 1-4,-9-1-7,10-4-4,-10 4-3,13-6-1,-4 1-3,3 7 0,-1-5-2,2 2-1,1 0-3,-3-7-5,5 8-14,-3-3-8,-13 3 0,15-12-1</inkml:trace>
  <inkml:trace contextRef="#ctx0" brushRef="#br0" timeOffset="24416">5346 8275 32,'0'0'30,"0"0"1,0 0 0,9-12-9,0 19-8,-9-7-5,9-4-5,-9 4-2,19-1-2,-3 3-5,-3-10-19,7 4-6,3-5-2,2 0 0</inkml:trace>
  <inkml:trace contextRef="#ctx0" brushRef="#br0" timeOffset="24998">5593 8292 7,'0'11'22,"0"-11"2,-11 17-4,9 1-3,-5-5-3,6 13 0,-5-9-2,7 11-2,-5-10-3,8 10-1,-4-5-2,5-1 0,0-5-1,3 0 1,-1-6-2,3-4 2,0-8-2,2-2-1,-3-9 1,2 0-2,-3-6 1,0-4-2,-2-4 1,-3 1-1,-3 1 0,-2-2 0,-4 2 1,-3 1-2,1 5 1,-5 2-3,5 13-6,-6-3-21,5 3 1,9 3-2,0 0 1</inkml:trace>
  <inkml:trace contextRef="#ctx0" brushRef="#br0" timeOffset="49173">9278 8140 9,'0'0'11,"0"0"-2,0 0-4,-2 13-1,2-13-3,0 0-1,0 0-1,-6 15 0,6-15 1,0 0-1,-10 6 0,10-6 2,0 0 1,-10-10 2,10 10 0,-6-13 0,6 13-1,-4-12 0,4 12 1,-2-14-2,2 14-1,-1-10 0,1 10-1,0 0 0,5-11 0,-5 11 0,0 0 0,11-2-1,-11 2 0,10 8 0,-10-8 0,11 11-2,-11-11 2,10 11-1,-10-11 0,0 0 2,8 13-1,-8-13 2,0 0 1,-9 10 0,9-10 1,-13 2 1,13-2-1,-14-1 0,14 1 0,-12-9 0,12 9-1,-10-15 0,10 15-1,-5-17-1,5 17 1,-3-19-2,3 19 0,2-17-1,-2 17-2,10-13 1,-2 6-2,1 1 0,0 2 0,2 3 0,-2 1 1,-9 0 2,12 9 0,-12-9 2,1 20 1,-4-8 1,3-12 1,-14 21 1,5-9-1,0-5-1,1 0 1,0-1-1,8-6-1,-15 3 0,15-3-2,-13 2-4,2-11-13,11 9 0,-9-3 0,9 3 15</inkml:trace>
  <inkml:trace contextRef="#ctx0" brushRef="#br0" timeOffset="57270">11501 8454 13,'50'2'13,"-5"-10"-3,2 6-5,0-1-1,4 1-3,2-2-2,1 2 1,-1-2-1,3 2 0,-3-3 1,-2 3-1,0-2 0,-6 0 0,-1 3-1,-2-1 1,0 2-1,-1-3 0,-2 3 0,2-1 0,0 1-1,-2-4-1,0 4-3,-2-3-3,2 6 6</inkml:trace>
  <inkml:trace contextRef="#ctx0" brushRef="#br0" timeOffset="58236">11123 8498 19,'13'6'21,"-13"-6"-3,20-3-4,-1 1-4,2-3-5,5 3 0,6-5-2,5 3-1,2-3 0,5 2-1,5 1-1,3-1 0,1 2 0,4-2-1,-1 0 1,2 0-1,2 0 1,3 1-1,-2-1 0,-2 0 1,5 0-1,-3 0 0,-2 1 0,0 0 0,-2 0-1,-3 0 1,1 1 0,0-3-2,-2 3 1,0-2-1,1 4 0,-1-4-1,-1 5-1,-1-5-2,-2 3 0,-2 0-1,0-2 2,-4 0-1,-2-1 2,-3-1 0,-2 2 2,-4-1 3,-2 2 0,-3 1 1,-4 2 0,-2 1-1,-5 0 0,0 2 1,-5-1-1,-1-1 0,-10-1-1,17 10-14,-17-10 9,0 0 6,-2-11 0</inkml:trace>
  <inkml:trace contextRef="#ctx0" brushRef="#br0" timeOffset="67855">523 8592 50,'0'0'31,"0"0"0,0 0 2,0 0-14,0 0-4,0 0-5,0 0-3,0 0-3,0 0 0,0 0-1,0 0-2,0 0 2,0 0-2,0 0 1,24 60-1,-24-60 0,1 51-1,-1-51-1,0 0-5,-2 72-15,2-72-12,0 0-2,0 0 1,0 0-2</inkml:trace>
  <inkml:trace contextRef="#ctx0" brushRef="#br0" timeOffset="68172">418 8581 61,'0'0'33,"0"0"1,1-57-3,-1 57-11,37-15-5,-37 15-6,57-7-2,-57 7-3,62 0-2,-62 0-6,53 11-15,-53-11-15,47 7 1,-47-7-1,0 0 1</inkml:trace>
  <inkml:trace contextRef="#ctx0" brushRef="#br0" timeOffset="68444">492 8672 67,'-39'9'33,"39"-9"-2,0 0 2,0 0-16,0 0-6,38 8-6,-38-8-3,38-3-6,-38 3-17,39 4-10,-39-4-1,45-7 0,-45 7-1</inkml:trace>
  <inkml:trace contextRef="#ctx0" brushRef="#br0" timeOffset="68755">665 8711 21,'0'0'19,"0"0"0,0 0-4,1 61-2,-1-61-3,0 0-2,0 0-2,0 0-1,46 47 0,-46-47 1,0 0 1,48-28 1,-48 28 1,41-36 0,-41 36-1,0 0 0,33-54-2,-33 54 0,0 0-2,-5-49-1,5 49-1,0 0 0,-41-17-1,41 17-1,0 0-2,-46 20-10,46-20-19,0 0-2,0 0 1,0 0-1</inkml:trace>
  <inkml:trace contextRef="#ctx0" brushRef="#br0" timeOffset="69097">932 8715 51,'0'0'27,"0"0"1,0 0-2,25 66-12,-25-66-3,32 19-4,-13-15-2,-19-4 1,18-2-3,-18 2-1,14-10 0,-14 10 0,10-18-2,-8 4 0,2-1 1,2 2-2,0 1 1,-6 12 0,14-16-1,-11 4-6,-3 12-24,17-6 1,-8 4-2,5 2 1</inkml:trace>
  <inkml:trace contextRef="#ctx0" brushRef="#br0" timeOffset="69491">1218 8742 30,'0'0'21,"-1"13"1,1-13-6,0 0-5,10 5-3,-10-5 0,10-9-1,-10 9 1,9-15-1,-9 15 0,9-7-1,-9 7 0,0 0 0,10 5-2,-10-5 0,4 15 0,1-3-1,-5-12 1,9 14 0,-9-14 0,12 6 0,-12-6 0,10-4 0,-10 4 0,11-11-2,-11 11-1,11-11 0,-11 11-3,5-13-3,-5 13-10,0 0-17,10 0-2,-10 0 0,0 0 0</inkml:trace>
  <inkml:trace contextRef="#ctx0" brushRef="#br0" timeOffset="69576">1376 8684 7,'0'0'1,"0"0"-1,4-14-1,-4 14-5</inkml:trace>
  <inkml:trace contextRef="#ctx0" brushRef="#br0" timeOffset="70303">1318 8751 36,'0'0'26,"0"0"2,0 0-1,0 0-9,10 2-3,-10-2-3,12 1-1,-12-1-2,13 5-1,-13-5-1,16 11-1,-16-11-2,14 16 0,-14-16-1,17 9-1,-9-7-1,0 0 1,-8-2 0,15-11-1,-15 11 0,14-20-1,-7 9 1,-1-3-3,2 8-9,-5-6-23,-3 12-2,14-19 0,-3 11 0</inkml:trace>
  <inkml:trace contextRef="#ctx0" brushRef="#br0" timeOffset="70705">1608 8704 60,'0'0'33,"0"0"-2,0-14 2,0 14-15,0 0-6,0 0-5,-2-16-3,2 16-2,0 0-1,0 0-1,-12-4 0,12 4 0,-12 9 0,3-2 1,2 4-1,0 0 0,7-11 1,-10 17-1,10-17 1,0 0-1,0 0 0,12 6 0,-12-6 1,15-10-1,-6 6 2,-1 2 0,-8 2-1,15 2 1,-15-2-1,15 9 0,-5-4-3,-10-5-8,23 0-20,-12-3-5,2-4 0,-3-2 0</inkml:trace>
  <inkml:trace contextRef="#ctx0" brushRef="#br0" timeOffset="70937">1723 8649 62,'0'0'32,"10"6"0,-10-6 2,13 19-18,-13-19-4,7 15-6,-7-15-2,9 13-1,-9-13 0,0 0-1,0 0 0,0 0-1,0 0 1,8 1-1,-8-1 0,0 0 0,14-14-1,-5 5-4,12 12-16,-4-8-14,7 2-1,-2 0 1,3 1-1</inkml:trace>
  <inkml:trace contextRef="#ctx0" brushRef="#br0" timeOffset="71337">1994 8669 86,'0'0'32,"0"0"0,0 0-6,0 0-15,0 0-4,0 0-4,0 0-2,0 0-1,0 0 2,-12-11-2,12 11 0,-15 5 1,5 2-1,0-2 0,0 5 1,1-1 0,1 0-1,8-9 0,-6 18 1,6-18 0,14 0-1,-3-4 1,5-6 0,2-3-1,1-6 1,0-5-1,-3-3 0,-1 1-2,-5 0 2,0 4-1,-3 2 2,-4 5-1,-3 15 2,0 0 1,0 0 1,-11 18 1,8 5-1,-5 4 1,4 3-4,1 1-1,1-12-13,11 7-23,0-13 0,12 0-2,1-9-1</inkml:trace>
  <inkml:trace contextRef="#ctx0" brushRef="#br0" timeOffset="72195">2459 8372 72,'0'0'32,"0"0"0,-7 17 0,14 5-18,-14-9-5,11 11-3,-5-1 0,3 7-2,-2-6-2,2 1 0,-2-3-1,0-4-1,0-4 1,1-3-2,-1-11 1,0 0-1,0 0-1,4-11 2,-4 11-2,11-22 2,-1 11-1,1-1 0,3 6-1,0 0 2,3 2 0,-2 5 0,0 5 1,-1 5-1,-3-1 1,-1 3-1,-6-2 2,1 1-1,-5-12 1,-1 20-2,1-20 1,-17 11 0,3-5 0,0 0 0,-2-4-1,-1 1 0,5 3-6,-4-11-19,16 5-9,0 0-1,5-15-1,6 2 1</inkml:trace>
  <inkml:trace contextRef="#ctx0" brushRef="#br0" timeOffset="72373">2773 8532 90,'-1'15'34,"1"8"1,-2-5-1,3 9-26,-7-12-2,4-4-12,9 0-28,-7-11 1,0 0-2,9-6 0</inkml:trace>
  <inkml:trace contextRef="#ctx0" brushRef="#br0" timeOffset="72502">2808 8446 82,'-12'-13'31,"12"13"-13,0 0-17,-6 10-25,6-10-5,9 16-2</inkml:trace>
  <inkml:trace contextRef="#ctx0" brushRef="#br0" timeOffset="72859">3002 8552 76,'0'0'32,"2"-13"0,-2 13 0,-9-19-23,9 19-2,-8-10-4,8 10-1,-17 0-1,8 3 1,-2 3-2,1 0 1,1 4-2,1 3 1,4 0 0,2-2 1,2-11-1,5 15 1,-5-15-1,14 13 1,-14-13 1,16 7 0,-16-7 0,14 5-2,-14-5 1,14 12 0,-14-12 1,14 8-2,-6-2 0,-8-6-5,26 7-16,-15-9-13,3-1-1,1-7 1,1 3-2</inkml:trace>
  <inkml:trace contextRef="#ctx0" brushRef="#br0" timeOffset="73176">3201 8513 32,'0'0'31,"14"-16"-1,-14 16 3,4-20-11,-4 20-5,0 0-4,0 0-3,-13 4-3,13-4-4,-16 12-1,16-12-1,-15 17 0,15-17-1,-7 18 0,7-4-1,2-3 2,3 2-1,0 0 1,2 1-1,-3-3 2,2 2-1,-3-2 2,-3-11-1,1 16 0,-1-16-2,-10 16 0,-1-10-2,7 9-11,-6-10-22,10-5-1,-13 4 1,13-4-2</inkml:trace>
  <inkml:trace contextRef="#ctx0" brushRef="#br0" timeOffset="73463">3314 8583 65,'0'0'30,"12"-7"0,-3 3 0,-9 4-22,16-11-4,-6 5-2,-10 6-2,13-17 2,-13 5-1,0 12 1,-3-15 1,3 15-1,-12-7 2,12 7 0,-15 6 1,15-6-1,-10 21 0,10-3-1,-3-1 0,4 2-3,9 5-12,3-10-22,5-3-1,1-7-2,7-3 1</inkml:trace>
  <inkml:trace contextRef="#ctx0" brushRef="#br0" timeOffset="73848">3607 8516 57,'0'0'28,"-9"-2"2,9 2 0,0 0-18,-22 8-2,16 5-2,-8-5-1,6 13-1,-4-8-1,7 6-2,-1-5 0,6-2-1,0-12-2,11 12-1,0-14 1,5-9 2,0-1-3,0-8 2,1-3-2,1-2-2,0-5-1,-5-4 2,1 5-1,-7 1 0,0 5 2,-3 6 1,-4 17 0,0 0 4,-10 6 0,4 20 3,-6 2-2,4 11-2,1 2-2,5-6-15,11 5-19,8-7-2,9-4-2,7-9-1</inkml:trace>
  <inkml:trace contextRef="#ctx0" brushRef="#br0" timeOffset="74854">489 9239 57,'0'0'33,"0"0"-2,0 0 1,0 0-14,0 0-6,0 0-5,43 17-1,-43-17-3,0 0 0,0 0-1,0 0-1,0 0 0,38-44-2,-38 44 0,0 0-2,0 0 0,0 0-2,0 0 1,0 0 0,0 0 1,-47-39 2,47 39 0,0 0 3,0 0 1,-29 49 1,29-49-1,0 0 0,4 48 1,-4-48-4,0 0-4,0 0-17,38 33-10,-38-33-2,40-11 0,-40 11 0</inkml:trace>
  <inkml:trace contextRef="#ctx0" brushRef="#br0" timeOffset="75350">713 9188 81,'0'0'33,"0"0"0,0 0-2,3 64-16,-3-64-7,0 0-5,0 0-3,0 0-2,0 0-3,42 10-2,-42-10-2,0 0 0,42-32 2,-42 32 1,38-21 4,-38 21 2,40-6 4,-40 6 4,41 11 2,-41-11-1,37 21-2,-20-9-1,6-8-3,-6 1-2,5-5-2,-1-4 0,-2-2 0,0-3-2,-5 2 3,1 1 0,-5 4-1,-2 0 1,-8 2 0,9 5 0,-9-5 0,10 10 2,-1-6-2,1-4 1,1-3-1,1 2 1,2-3-1,-3-2 1,-1 1-1,-1 4 0,-9 1 0,14 7 1,-14-7-1,13 15 1,-13-15-1,13 18 1,-5-9-2,-8-9-2,18 11-10,-18-11-21,13-4 1,-13 4-2,0 0 2</inkml:trace>
  <inkml:trace contextRef="#ctx0" brushRef="#br0" timeOffset="75522">1296 8993 86,'-12'10'32,"8"6"-4,4-16-28,-5 12-28,5-12-1,10 13-3</inkml:trace>
  <inkml:trace contextRef="#ctx0" brushRef="#br0" timeOffset="75745">1482 8992 77,'3'23'35,"-3"5"0,2 10 0,-8-9-19,12 19-4,-10-8-7,2 1-5,2 0-13,-3-12-21,4-10 1,-1-19-3,5 12 2</inkml:trace>
  <inkml:trace contextRef="#ctx0" brushRef="#br0" timeOffset="75993">1619 8952 77,'0'22'32,"0"2"2,1 8 0,-4-7-22,9 18-1,-6-9-4,6 9-2,-4-6-1,1-2-3,-1-3-4,-5-17-20,6 4-11,-5-6-2,2-13 1,-8 8-1</inkml:trace>
  <inkml:trace contextRef="#ctx0" brushRef="#br0" timeOffset="76525">1468 9212 51,'17'-1'30,"2"-5"2,7 1-1,5 6-13,-4-12-7,6 11-4,-5-10-3,0 5-2,-5-4-1,-4 0-1,-3 2 0,-5-2-1,-2 2 3,-9 7-2,8-11 0,-8 11 1,0 0-1,0 0 0,0 0 1,-6 18-1,2-5 1,3 2 0,-2 1 0,3 2-1,1-2 0,1-5-3,9 1-6,-11-12-6,22 4-1,-14-15 0,14 8 1,-13-12 5,8 5 6,-5-1 5,-5 0 6,6 14 6,-13-3 2,14 6 1,-14-6-2,9 19-4,-9-19-5,12 23-2,-12-23 0,13 17-1,-13-17 0,0 0 0,8 0 0,-8 0-1,7-14 1,-7 14-1,7-19-1,-7 19-1,20-12-7,-10 5-26,8 1 1,3-3-1,5 3 0</inkml:trace>
  <inkml:trace contextRef="#ctx0" brushRef="#br0" timeOffset="76867">2383 9158 83,'0'21'36,"-1"5"0,2 1-1,-4-5-23,11 14-3,-7-11-4,3 3-4,-2-7 2,0-4-2,-2-17-1,-2 15 1,2-15-1,-16 6 0,4-4-2,-7-12-8,6 6-27,-6-8 1,3 0-2,1-9 1</inkml:trace>
  <inkml:trace contextRef="#ctx0" brushRef="#br0" timeOffset="76995">2309 8999 92,'2'-13'33,"-1"0"-1,-1 13-22,10 6-38,-10-6-3,17-5-3,-4 2 0</inkml:trace>
  <inkml:trace contextRef="#ctx0" brushRef="#br0" timeOffset="77293">2518 9116 63,'5'19'32,"-1"3"-1,1-2 1,-7-7-18,13 9-4,-11-22-6,13 12-1,-5-13-1,3-3-1,-1-6-1,1-1 0,0-1 0,-2 3 0,-1 0 0,-8 9 1,12-2 1,-12 2 1,9 11 0,-3 3 0,-3 0-1,2-1-1,3 9-12,-8-22-23,16 16 0,-8-14-2,4-4 2</inkml:trace>
  <inkml:trace contextRef="#ctx0" brushRef="#br0" timeOffset="77600">2820 9118 87,'-4'13'37,"3"3"0,-6 0-1,4 11-24,-7-14-4,8 4-6,-2-5 0,4-12-3,0 0-1,15-2-1,-3-6 1,3-5 0,1 2 1,-2 4 0,0-1 1,-2 8 1,-12 0 2,14 6-1,-14-6-1,8 18 1,-4-7-4,-4-11-10,15 7-23,-5-7-2,6 1 1,-2-4-1</inkml:trace>
  <inkml:trace contextRef="#ctx0" brushRef="#br0" timeOffset="77866">3110 9137 31,'13'-4'21,"-12"-12"1,7 13 0,-8 3-13,-4-14 1,4 14 0,-14 3 1,11 10 0,-12-12 2,15 19 1,-12-13-2,14 13-1,-5-7-5,9 7-1,-1-5-2,7 2 0,2-5-3,2-6-1,5-1-4,-4-12-5,11 4-10,-7-15-15,4-3 0,-4-9-2,-2-3 2</inkml:trace>
  <inkml:trace contextRef="#ctx0" brushRef="#br0" timeOffset="78038">3342 8901 72,'0'0'35,"0"0"2,2 34-1,-3-13-13,6 18-17,-6-3-1,6 6-1,-2 0-3,3-1 0,2-7-6,-7-17-10,3 1-20,-4-18-2,2 12 1,-2-12-1</inkml:trace>
  <inkml:trace contextRef="#ctx0" brushRef="#br0" timeOffset="78269">3270 9129 12,'15'-5'20,"-5"-10"8,10 5 3,6 6-13,-11-13 1,13 22 0,-16-16 0,13 22 0,-25-11-3,25 16-7,-19-4-4,2 5-2,-1 2-3,-1-2-1,3 4-6,-9-21-18,10 15-11,-10-15-1,13 0 0,-13 0 0</inkml:trace>
  <inkml:trace contextRef="#ctx0" brushRef="#br0" timeOffset="78397">3546 8974 91,'0'0'34,"-10"-20"-8,10 20-26,0 0-30,10 4-2,-10-4-3</inkml:trace>
  <inkml:trace contextRef="#ctx0" brushRef="#br0" timeOffset="78700">3642 9168 65,'7'15'32,"2"-2"0,1-6 1,4-5-23,2 4-4,-2-6-4,3-5-1,-1-3-1,1-2 0,-4-6 0,-1 0-1,-4-1 2,-1-1-1,-5 0 1,-2 4 1,-5 0 0,5 14 1,-15-14 0,7 19 1,-6-1-1,1 10 1,-5 2-2,4 7 0,2 1-5,-4-8-20,12 5-11,4-9-2,8-3 1,4-9-2</inkml:trace>
  <inkml:trace contextRef="#ctx0" brushRef="#br0" timeOffset="79021">3910 9043 85,'2'20'36,"-4"-5"0,2 5-1,-4-7-26,4 11-3,-4-9-3,2-1-2,2-14-1,-2 11 0,2-11-1,9-4 0,-9 4 1,16-19-1,-6 8 1,-1 2 0,-1 0 1,1 4 0,-9 5 1,14-1-2,-14 1 0,14 15-2,-3 3-11,1-8-24,3-2 1,0-2-2,4-2 2</inkml:trace>
  <inkml:trace contextRef="#ctx0" brushRef="#br0" timeOffset="79194">4195 9215 92,'1'26'39,"-8"-2"-1,2 7 1,-8-5-29,5 0-10,4 0-35,-7-5-1,3-1-3,-2-13 0</inkml:trace>
  <inkml:trace contextRef="#ctx1" brushRef="#br0">18071 16743,'0'0,"0"0,0 0,0 0,0 0,0 0,0 0,0 0,0 0,0 0,101-12,-101 12,0 0,0 0,0 0</inkml:trace>
  <inkml:trace contextRef="#ctx0" brushRef="#br0" timeOffset="105297">13789 10983 8,'0'0'12,"0"0"-1,0 0-2,0 0-2,0 0 1,-2 11-1,2-11-1,1 12 0,-1-12 0,0 17-1,1-4-1,-1 3 1,1 1-2,-1 4 0,0 3-1,0 4-2,0 1 1,0 0-1,0 1 0,0 2-1,-1 0-1,2-1-5,-1-2-6,-1-8-9,5 10 0,-6-14 0</inkml:trace>
  <inkml:trace contextRef="#ctx0" brushRef="#br0" timeOffset="106537">13792 11152 21,'0'0'18,"0"0"-1,9-13-2,-9 13-1,0 0-3,13 14-1,-13-14-2,0 0-2,7 14 0,-3-3 0,-4-11-2,0 11-1,0-11-1,-9 6 0,9-6-2,-13 1-1,13-1-2,-19-3-3,19 3-3,-19-5 0,19 5-1,-16-12 2,16 12 0,-11-12 2,11 12 1,-6-14 3,6 14 2,4-18 1,-4 18 1,7-16 0,-7 16 1,15-11-1,-15 11 2,17-6-1,-9 8 1,2 2 0,-10-4 0,17 14 0,-17-14 0,9 19 1,-9-19-2,1 18 0,-1-18 0,-7 15 0,7-15-1,-14 11 0,6-10-2,-1 0 0,1-2-1,-2-3 0,10 4 0,-15-9-1,15 9 0,-11-14 0,11 14-1,-2-14 1,2 14 0,7-14 0,-7 14 1,15-6 0,-6 8 0,1 2 2,-2 1 0,0 5 1,-8-10 1,13 18 0,-13-18 2,6 18 0,-6-18 0,-8 13-1,8-13-1,-14 6-3,14-6-26,-11 6-1,3-9-2,8 3-1</inkml:trace>
  <inkml:trace contextRef="#ctx1" brushRef="#br0" timeOffset="21193">18455 16549,'0'0</inkml:trace>
  <inkml:trace contextRef="#ctx0" brushRef="#br0" timeOffset="112851">9570 10338 21,'-2'-16'20,"2"16"1,0 0-4,-10 13-4,5-2-4,-3-1-2,2 9 0,-4 0-2,2 9-1,-4 1-1,2 10-1,0 6-1,1 6 0,1 8 1,3 8 0,3 1 0,3 11 1,5 2 0,7 10 1,3 2-1,8 0-4,6-2-15,6-5-10,-2-12-2,7-11 0,-4-25 0</inkml:trace>
  <inkml:trace contextRef="#ctx0" brushRef="#br0" timeOffset="113548">10220 10173 29,'0'0'24,"0"0"-1,1 22-5,3 0 0,-2-1-5,7 19-2,-4 2-5,7 14 1,-2 3-4,6 8 0,-2 2-1,2 9-1,-1 0 0,0 1-1,-3-2 1,-3 3-1,-2 1 0,-6 0-2,-4 3-3,-9-10-14,0-8-8,1-5-2,-2-20 0,7-14-1</inkml:trace>
  <inkml:trace contextRef="#ctx0" brushRef="#br0" timeOffset="114673">9693 9354 15,'0'0'23,"-3"25"-4,3-5-3,-2-2-3,4 5-3,-4-6-2,4 1-2,-2-7-3,0-11 0,0 0-2,0 0 0,8 1-1,-8-1 1,6-21-1,-2 6 0,0 2-1,-1-3 1,3 0 0,-1-1-1,2-2-1,0 0 2,2 4-1,-1 0 1,1 3-1,-1 6 1,-8 6 3,11 2 1,-9 9 3,1 12-1,-4-2 0,2 12 1,-3-5 0,4 3-4,4-5-30,0-2-2,3-14-2,3-5 0</inkml:trace>
  <inkml:trace contextRef="#ctx0" brushRef="#br0" timeOffset="115607">9915 9445 31,'-3'16'27,"4"1"1,1 1-9,-5-2-5,7 13-2,-6-9-4,6 11-1,-4-11-1,3 3-2,-3-6-2,2-1 0,-2-4 0,0-12-1,0 0-1,0 0 0,0 0 0,3-13-1,-3 2 1,0-1-1,0-4-1,0-2 0,0 2-1,0-7 0,2 6-2,-3-7 1,4 4-1,-1-3 1,3 5 1,-3-4 0,5 7 1,-3 1 2,3 3 1,-7 11 0,13-11 1,-13 11-1,12 2 2,-12-2-1,10 10 0,-10-10 0,7 19 1,-4-7 0,-3-12-2,-2 23 1,2-23-1,-6 19-1,2-8 0,4-11 0,-10 18-1,10-18-1,-8 17 0,8-17-1,0 0-2,-10 13 0,10-13 1,0 0 0,0 0 0,0 0 0,0 0 2,0 0 0,10 4 2,-10-4 1,0 0-1,11 6 1,-11-6-1,11 7 0,-11-7 0,10 10 1,-10-10-1,0 0 0,7 17 0,-7-17 0,-7 17 1,3-4 0,-5-4 1,1 3-1,-2-2-1,2-3-10,-3-7-15,11 0-1,0 0 0,0 0-1</inkml:trace>
  <inkml:trace contextRef="#ctx0" brushRef="#br0" timeOffset="116629">9760 9357 11,'0'0'23,"-3"13"-1,2-1-6,1 1-5,-5 3-2,4 8 0,-3-1-1,4 11 0,-3-1-2,5 6 0,-3 0-2,3-2-1,0 2-4,0-7-5,4 0-15,-2-7-7,-3-12-1,3 3 1</inkml:trace>
  <inkml:trace contextRef="#ctx0" brushRef="#br0" timeOffset="117076">9729 9300 18,'9'-3'22,"-3"-9"-1,4 6-6,1 4-2,-2-1-5,4 9 0,-3-3 1,4 11-1,-5-6 0,2 9-1,-6-5 0,1 5-2,-6-2 1,2 2-3,-6-5-1,0 1-1,-5 0 1,-1 0-2,-2 0-4,-2-7-6,6-2-22,-1 3 1,9-7-1,-10 2 1</inkml:trace>
  <inkml:trace contextRef="#ctx0" brushRef="#br0" timeOffset="117912">10088 9475 35,'0'0'25,"-12"25"-3,10-4-4,-4-6-3,8 7-4,-4-6-3,7 3-3,-1-6-2,3 1-1,2-3-1,1-5 0,3-6 0,-1-3 0,0-8-1,0-4 1,-1-1 0,0-2 0,-3-3-1,0-1 1,-2 3-1,-4-2 1,-2 2 0,-3 5 0,-4 0 0,-1 3 0,-2 0-1,-1 5 1,0 2-2,0 2-2,7 13-10,4-11-18,-12 23 0,7-3 0,0 1-1</inkml:trace>
  <inkml:trace contextRef="#ctx0" brushRef="#br0" timeOffset="118640">9754 9314 5,'0'0'22,"0"0"1,0 0-5,0 0-5,0 0-4,-10 13-1,8 2-3,-3-3 0,3 8 1,-3 0-2,5 9 0,-3 0-1,4 8-1,0 1-1,2 2 1,0 8-2,0-3 0,2-2-1,-2-4 0,2-1-3,-4-9-10,1-10-13,3 5 0,-5-24 0,0 0 0</inkml:trace>
  <inkml:trace contextRef="#ctx0" brushRef="#br0" timeOffset="129163">16289 10837 4,'0'0'17,"0"0"1,0 0-4,-8 18-4,8-18-2,-6 21-2,2-2-2,0-4 1,0 6-3,0-3 0,2 1-3,0 2 2,-1 1-2,2 2 1,1-1 2,0 5-1,3 4 2,0 4-1,2 2 0,1 4 0,5 7 0,-1-1-1,3 4-1,4-1-11,4 2-13,-4-18 3,11 8-2,-5-19 0</inkml:trace>
  <inkml:trace contextRef="#ctx0" brushRef="#br0" timeOffset="129951">17474 10747 34,'0'0'24,"-8"-13"1,8 13-6,0 0-3,0 0-5,8 10-2,-8-10-4,13 24 0,-5-3-1,5 7-1,0 4 0,3 10-2,-2 0 1,2 8 0,-2-2 1,-2 8-1,-4-1 0,-2 6 1,-5-3-1,-3 2 1,-4-1-2,-2-7-7,0-1-24,0-9-1,2-11-1,2-9 0</inkml:trace>
  <inkml:trace contextRef="#ctx0" brushRef="#br0" timeOffset="134151">16119 10250 1,'-2'18'17,"2"-18"3,1 27 3,1-13-10,0 2 1,4 3-3,-5-7-1,6 4-2,-7-16-2,5 18-2,-5-18-1,0 0-1,0 0-1,0 0-1,0 0 0,0 0 1,0 0-1,0 0 0,1-17 0,-2 7 0,-1-5 0,2 3-1,0-2 1,0 0-1,2-2 1,2 0 0,0-1 1,0 2-1,2 2 0,-1 1-1,2-1 1,-2 2 0,-5 11 0,9-17 1,-9 17-1,0 0 0,10-8 2,-10 8 0,0 0 1,12 10 0,-12-10 1,9 19 0,-9-19 0,9 24 0,-6-9 0,3 3-1,-4-4 0,3 7-1,-2-2 0,0 3-2,5 2-10,-4-7-19,2-4-2,1-2 1,-7-11-2</inkml:trace>
  <inkml:trace contextRef="#ctx0" brushRef="#br0" timeOffset="135419">16386 10258 24,'0'0'29,"0"0"-1,0 0 2,-1 11-8,1-11-6,-3 13-3,3-13-5,-6 19-1,1-8-3,3 6 0,-2-2-1,2 1-1,-2-4-1,2-1 0,0 3-1,1-4 0,1-10 0,0 11 0,0-11 0,0 0-1,0 0 1,3 11 0,-3-11 0,0 0 0,0 0 0,0 0 0,0 0 0,0 0 0,0 0 0,0 0 0,8 8-1,-8-8 1,0 0 0,0 0 0,0 0 0,0 0 0,0 0 0,0 0 0,0 0 1,3-14-1,-3 14-1,0 0 2,0 0-1,0 0-1,0 0 1,0 0 0,0 0 0,0 0 0,0 0 0,0 0-1,0 0 1,0 0 0,0 0 0,0 0 0,0 0 0,7 11 0,-7-11 0,8 16 1,-8-16-1,11 13 0,-11-13 0,14 19 1,-14-19-1,15 12 0,-7-6 0,-8-6-1,16 2 2,-16-2-2,15-6 1,-15 6-5,18-13-27,-18 13-1,8-10 0,-8 10 1</inkml:trace>
  <inkml:trace contextRef="#ctx0" brushRef="#br0" timeOffset="136000">16543 10250 19,'-3'15'27,"3"-15"0,-9 15 2,4-3-9,-3-7-5,7 13-5,-5-7-2,6 9-2,-4-6-1,6 7-1,-2-4-1,4 1-1,-2-2-1,5-3 1,1-2-1,2-4 0,1-5 0,1-9-1,1 1 0,0-2 1,-2-5-1,0-3 0,-4-2 0,-2-2 1,-3 1-1,-3 2 0,-3-3 1,-3 3-1,-2 3 0,-4 0-1,3 13-6,-7 1-24,2 4-1,1 3-1,0 4 1</inkml:trace>
  <inkml:trace contextRef="#ctx0" brushRef="#br0" timeOffset="145158">15073 10884 1,'0'0'0,"0"0"4,0 0-8,11 4 4,-11-4 0</inkml:trace>
  <inkml:trace contextRef="#ctx0" brushRef="#br0" timeOffset="146130">15118 10940 11,'0'0'23,"-4"-13"1,4 13 1,0 0-9,-3-16-4,3 16-3,0 0-3,0 0 0,0 0-2,0 21-1,0-9-1,0 10-1,0 0 0,1 6 0,-1 6 0,1 7-1,0 5 0,1 5 1,-2 5-1,1 2 0,0 2 0,2-3 0,-3-4 0,3-9-2,0-1-11,2-12-15,-4-12 0,3-4 0,-4-15 1</inkml:trace>
  <inkml:trace contextRef="#ctx0" brushRef="#br0" timeOffset="146884">15151 11261 20,'0'0'20,"10"-5"-4,-10 5-2,10 10-2,-10-10-1,8 14-2,-4 2 0,-4-16-3,-4 28-1,-3-15 0,2 5-3,-4-2 0,-1 1-2,0-3-2,-2-5 2,2-3-1,-2-4-1,2-2 1,0-6 0,10 6 0,-7-22 0,6 7 1,2-3 0,2 3 1,2 1 0,4-1 1,0 5 0,-9 10 0,16-8 1,-16 8 0,13 5-1,-13-5 1,8 13-1,-7-2-1,-2 0 1,1-11 0,-8 18-1,8-18 0,-14 22 0,5-16-1,1 0 0,-1-6 1,9 0-1,-14-3 0,14 3 0,-4-14 0,5 2-1,-1 12 0,9-13 1,-9 13 0,17-3 0,-9 5 0,0 4 0,-8-6 0,14 19 1,-14-19 0,7 18-1,-7-18 0,0 16 1,0-16-6,-6 16-23,6-16 1,-8 1-2,8-1 1</inkml:trace>
  <inkml:trace contextRef="#ctx0" brushRef="#br0" timeOffset="154355">0 8741 37,'0'0'31,"0"0"1,0 0 2,0 0-11,0 0-6,0 0-5,0 0-4,0 0-1,0 0 0,0 0-2,0 0-1,0 0 0,0 0-3,0 0-1,53 4-34,-53-4-2,0 0-1,0 0-1</inkml:trace>
  <inkml:trace contextRef="#ctx0" brushRef="#br0" timeOffset="155127">0 9706 68,'0'0'37,"0"0"-1,0 0 1,0 0-16,0 0-9,0 0-5,0 0-3,0 0-1,0 0-11,37 46-27,-37-46-2,0 0 0,46 12-1</inkml:trace>
  <inkml:trace contextRef="#ctx0" brushRef="#br0" timeOffset="155741">246 9742 74,'0'0'29,"-46"-12"-2,46 12-3,0 0-18,0 0-4,0 0 1,0 0 0,0 0 2,0 0 1,0 0 0,0 0 1,0 0-1,31 58 0,-31-58-2,0 0-1,10 51-2,-10-51 1,0 0-2,8 50 1,-8-50 0,0 0-1,0 0 0,0 0 0,0 0 0,0 0 0,0 0 0,0 0 0,0 0 1,0 0-1,0 0 0,13-62 1,-13 62-1,0 0 1,37-51-1,-37 51-3,0 0-13,55-24-18,-55 24-1,0 0 0,49 7 0</inkml:trace>
  <inkml:trace contextRef="#ctx0" brushRef="#br0" timeOffset="156118">520 9759 59,'0'0'28,"0"0"-1,0 0 0,0 0-18,0 0-3,0 0-2,0 0-1,0 0 1,37-6-1,-37 6 1,0 0 0,0 0 0,20-50-1,-20 50 0,0 0-1,0 0 0,0 0 0,0 0 1,0 0 1,0 0-1,0 0 0,-15 66 1,15-66-2,0 0-3,16 55-5,-16-55-10,0 0-10,0 0-8,0 0 0,41-19-1,-41 19 2</inkml:trace>
  <inkml:trace contextRef="#ctx0" brushRef="#br0" timeOffset="156307">645 9746 69,'44'0'32,"-44"0"-1,0 0-5,51 42-9,-51-42-3,46 17-3,-46-17-4,42 2-3,-42-2-1,42-17 0,-42 17-1,39-31-4,-39 31-13,0 0-18,58-62-3,-35 48 0,0-3-1</inkml:trace>
  <inkml:trace contextRef="#ctx0" brushRef="#br0" timeOffset="156819">1130 9682 54,'0'0'30,"-2"18"0,2-18-1,0 0-16,8 13-6,-8-13-5,10-5-3,-10 5-3,0 0-3,10-7-3,-10 7 0,-2-11 0,2 11 1,0 0 4,-13-6 5,13 6 5,-8 9 4,8-9 2,-5 23 3,5-23 1,2 32-1,-2-32-4,11 28-4,-3-18-2,6-2-5,0-3-2,-1-13-5,4 5-3,-2-15 0,6 12-1,-7-13 1,4 13 2,-7-9 4,4 11 4,-4 8 6,-1-3 3,1 15 2,-3-9 0,2 14 1,-10-21-2,13 25-1,-13-25-1,8 14-3,-8-14-1,0 0-1,0 0 0,13-20-2,-13 20-2,12-26-2,-1 18-3,-4-9-7,9 8-18,-2-6-1,5 5 0,-3 4 1</inkml:trace>
  <inkml:trace contextRef="#ctx0" brushRef="#br0" timeOffset="157087">1551 9684 59,'13'0'32,"-13"0"0,0 0 0,11 0-11,-11 0-8,0 0-6,0 0-4,0 0-1,-9 10-1,9-10-1,0 14 0,0-3 1,0-11-1,11 20 1,-11-20-1,15 21 1,-9-8 1,1 1 0,-7-14 1,8 24 1,-8-13-2,-1 4 1,-2-4 0,3-11-3,-10 19-2,10-19-5,-9 9-28,9-9-1,-8-1 0,8 1-1</inkml:trace>
  <inkml:trace contextRef="#ctx0" brushRef="#br0" timeOffset="157396">1711 9757 70,'17'-1'32,"-7"-1"-1,1 0 1,2 3-26,-13-1 1,15-12-1,-15 12-2,6-13-1,-6 13-1,1-16-1,-1 16 0,0 0-1,-9-7 2,9 7 1,-8 15 0,6 1 0,-3 0 1,5 8-1,0-6 0,6-2-2,8 1-6,-2-12-29,16-2-1,1-11-1,10-4 0</inkml:trace>
  <inkml:trace contextRef="#ctx0" brushRef="#br0" timeOffset="157571">2017 9745 98,'0'0'36,"11"9"0,-1-10-1,-10 1-29,14-7-13,-2 7-26,2-1-2,3-3 0,1-3-1</inkml:trace>
  <inkml:trace contextRef="#ctx0" brushRef="#br0" timeOffset="158231">2326 9536 40,'0'0'32,"9"-6"0,-9 6 1,10 5-8,-10-5-7,9 13-5,-9-13-3,9 30-3,-4-11-3,4 9 0,-3-2-1,1 5-1,-4-6-1,1 1 0,-5-6 0,0-4-1,-2-3 0,-2-2 0,5-11 0,0 0-1,0 0 0,9-20 0,6 6 1,1 0-1,6 4 0,0-2 1,0 6-1,-2 2 2,-4 8-1,-3 7 0,-7 0 1,-3 1 0,-3-12 1,-16 18-1,2-10-1,-3 0 1,0-3-1,0-3-1,6 0-2,0-8-7,11 6-26,0 0 0,22-15 0,-6-2-1</inkml:trace>
  <inkml:trace contextRef="#ctx0" brushRef="#br0" timeOffset="158401">2702 9663 71,'8'8'37,"1"10"0,-3-2-1,1 13-9,-5-15-17,9 6-7,-2 3-8,-9-23-17,17 13-14,-8-15-1,3-3 1,-8-11 0</inkml:trace>
  <inkml:trace contextRef="#ctx0" brushRef="#br0" timeOffset="158497">2789 9611 85,'-2'-14'22,"2"14"-22,0 0-1,10 0-24,4 13-6</inkml:trace>
  <inkml:trace contextRef="#ctx0" brushRef="#br0" timeOffset="158782">2973 9726 73,'0'0'34,"8"-13"-1,-8 13 1,-2-24-22,2 24-4,-3-12-3,3 12-3,-12-5 0,12 5-1,-16 10 0,8-3-1,8-7 1,-13 22 1,8-11-1,4 2 0,1 0 0,4 1 1,3-1-2,4-1 2,1-3-3,4-4-2,10 4-24,-4-12-8,3-2 0,-1-5-1,2-5 1</inkml:trace>
  <inkml:trace contextRef="#ctx0" brushRef="#br0" timeOffset="159090">3249 9581 77,'0'0'33,"0"0"2,-14 12-2,2-12-21,7 15-4,-4-7-5,5 4 0,1-1-2,4 4 1,2-2 0,3 3 1,-3-3-1,4 3 1,-3-5-1,2 5 0,-3-4-1,1 0 0,-4-12-1,1 14-1,-1-14-1,-11 10-2,11-10-5,-21-2-16,21 2-11,-11-17 0,11 17 0,11-28 0</inkml:trace>
  <inkml:trace contextRef="#ctx0" brushRef="#br0" timeOffset="159343">3402 9673 45,'14'1'24,"-14"-1"-1,11-2 1,-11 2-21,12-10 0,-12 10 0,10-13 2,-10 13-1,0 0 3,0 0 2,-11-11 1,11 11 0,-21 13-2,15 2 0,-4-5-2,8 10-1,1-4-2,5 1-5,7 2-4,-1-15-7,14 3-21,-3-4 0,4-6 0,-3-8 0</inkml:trace>
  <inkml:trace contextRef="#ctx0" brushRef="#br0" timeOffset="159671">3652 9678 3,'0'0'22,"2"-13"1,-2 13-3,-9-11 1,9 11 2,-18 3-1,13 14-2,-15-14-4,15 14-5,-10-5-3,12 7-3,-3-3-2,8 0-1,-2-16-1,12 12 0,0-13-1,2-7 0,4-6 0,1-8-1,2-5 1,-1-5-1,0 0 0,-2 3 1,-3 2-1,-2 8 2,-6 5 0,-7 14 1,0 0 0,8 28 1,-9-1-2,0 3-10,5 10-24,4 1-1,3-1-1,0-8-2</inkml:trace>
  <inkml:trace contextRef="#ctx0" brushRef="#br0" timeOffset="160289">550 10182 94,'0'0'34,"0"0"0,0 0-8,-42 19-15,42-19-6,0 0-1,0 0-2,-37 52 0,37-52-2,0 0-1,-12 55-4,12-55-6,0 0-15,0 0-8,41 31 1,-41-31 0,43-24 0</inkml:trace>
  <inkml:trace contextRef="#ctx0" brushRef="#br0" timeOffset="160553">636 10235 65,'0'0'29,"-38"29"0,38-29-4,0 0-10,0 0-6,0 0-4,40 49-1,-40-49-2,36-3 0,-36 3-1,42-19 0,-42 19 1,0 0 0,46-41-1,-46 41 1,0 0-1,0 0 1,0 0-1,0 0-1,0 0-1,-48-26-6,48 26-23,-41 12-2,41-12 0,0 0 0</inkml:trace>
  <inkml:trace contextRef="#ctx0" brushRef="#br0" timeOffset="160776">1042 10040 73,'-1'22'34,"4"-1"0,-3 7 0,-4 0-22,5 15-5,7-4-7,-8-39-23,-10 68-8,11-45-2,5-8-1</inkml:trace>
  <inkml:trace contextRef="#ctx0" brushRef="#br0" timeOffset="160989">1209 10092 88,'-1'25'34,"-1"7"0,-2-1-6,6 14-19,-4 0-13,2-5-26,2-7-2,4-9-2,4-10 1</inkml:trace>
  <inkml:trace contextRef="#ctx0" brushRef="#br0" timeOffset="161261">1445 10221 59,'-11'-3'26,"1"6"3,1 6-1,-3-8-7,8 19-3,-7-12-5,10 17-2,-3-10-3,8 5-4,3 2-12,5-13-24,7-3-2,2-8-1,9-4-1</inkml:trace>
  <inkml:trace contextRef="#ctx0" brushRef="#br0" timeOffset="161467">1700 10191 71,'-10'-2'32,"10"2"-1,-17 13 4,6-9-18,4 12-10,-3-4-2,4 6-2,-1-2-1,5 3 0,3 1-2,-1-20-5,18 26-14,-2-22-14,5-9-1,4-5 1,4-4-1</inkml:trace>
  <inkml:trace contextRef="#ctx0" brushRef="#br0" timeOffset="161665">1887 10021 76,'0'0'36,"-12"27"-2,10-1 1,0-3-22,5 16-5,-8-1-3,2 2-9,5 7-19,-6-13-10,2-5-1,-3-12 0,1-5-1</inkml:trace>
  <inkml:trace contextRef="#ctx0" brushRef="#br0" timeOffset="161855">1803 10187 56,'5'-17'29,"8"9"2,1 2-2,8-1-10,6 12-10,-2-5-5,4 5-2,-1 1 0,-2 2-1,-2 1-2,-5-7-4,-1-1-25,-2 4 1,-7-7-2,2 4 2</inkml:trace>
  <inkml:trace contextRef="#ctx0" brushRef="#br0" timeOffset="162176">2154 10171 78,'-10'12'31,"10"-12"2,-8 23 1,0-15-24,15 12-1,-7-8-4,6 4-1,-6-16-1,15 19 0,-6-15-1,5 0-1,-2-8 0,1-1 0,-2-5 0,0-1-2,-3-2 1,-1 0 0,-4-1-1,-8 2 1,5 12 0,-17-13-1,7 16-7,-7-1-24,5 4-3,0-1 1,12-5 0</inkml:trace>
  <inkml:trace contextRef="#ctx0" brushRef="#br0" timeOffset="162424">2417 10156 91,'12'11'35,"-1"4"2,-11-15-3,19 26-23,-19-26-5,1 17-2,-1-17-1,0 0 0,0 0 0,0 0-1,0 0 0,0 0-2,15-7-2,-5-11-17,11 12-18,2-6-1,5 6 0,3-5-1</inkml:trace>
  <inkml:trace contextRef="#ctx0" brushRef="#br0" timeOffset="163621">2965 10177 50,'1'20'34,"1"-5"1,0 2 0,1 12-13,-10-12-5,12 16-4,-11-9-5,6 8-2,-7-9-2,3 2 0,-4-3-2,1-4-1,-3-7 0,-1-3-1,2-2-4,-9-17-11,7 6-22,-4-10 1,7-3-2,-2-11 0</inkml:trace>
  <inkml:trace contextRef="#ctx0" brushRef="#br0" timeOffset="163767">2954 10035 95,'0'0'33,"7"-15"0,-7 15-2,0 0-50,4 11-12,-4-11-2,5 15-3,-5-15 2</inkml:trace>
  <inkml:trace contextRef="#ctx0" brushRef="#br0" timeOffset="164065">3121 10184 86,'-3'18'34,"1"-2"-1,2-1 1,0-15-29,5 23 0,-5-23-3,10 13-1,-10-13-1,17-2 1,-7-4 0,2-4 0,-2-1-1,1 2 0,0 0 0,0 0 0,-1 3 1,1 5 0,0 2 0,-1 6 0,-2-2 2,0 5-2,-2 2 0,1-1-2,3 11-15,-10-22-17,12 16-2,-12-16 0,11 0-1</inkml:trace>
  <inkml:trace contextRef="#ctx0" brushRef="#br0" timeOffset="164377">3420 10133 83,'8'7'36,"-8"-7"0,2 21 0,-2-21-25,-2 26-4,-2-14-2,4 5-1,-3-6-1,2 0-3,1-11-1,0 0-1,0 0 0,12-7 1,-3-2-1,-1-2 0,3 1 2,-3-1-1,1 6 2,1 5 0,-10 0 1,13 9-1,-5 3-2,-8-12-10,16 17-23,-3-9-1,4-3-1,0-5 1</inkml:trace>
  <inkml:trace contextRef="#ctx0" brushRef="#br0" timeOffset="164639">3738 10129 63,'0'0'32,"0"0"1,0 0 0,-8 11-19,-9-11-3,9 11-5,-7-5 1,9 11-1,-4-8-2,7 9 0,1-5-1,7 3 0,1 0-3,5-3-1,6 1-7,-5-11-26,11-1-2,-2-12 0,4-2 1</inkml:trace>
  <inkml:trace contextRef="#ctx0" brushRef="#br0" timeOffset="164843">3908 9957 71,'4'20'35,"-4"-2"0,3 12 1,-11-4-22,13 17-1,-8-6-5,6 0-4,-3 1-3,1-11-6,8 5-22,-9-19-8,1-1-2,-1-12 2</inkml:trace>
  <inkml:trace contextRef="#ctx0" brushRef="#br0" timeOffset="165089">3802 10138 19,'16'-9'24,"0"-4"4,8 6-1,-2 2-11,-1-7-3,10 16 1,-15-9 0,10 19 1,-16-10-3,7 14-2,-11-3-1,5 10-2,-10-8 0,2 6-2,-1-7-2,-1-3-6,5 10-15,-6-23-18,0 0 0,0 0-1,13-2 0</inkml:trace>
  <inkml:trace contextRef="#ctx0" brushRef="#br0" timeOffset="165223">4061 10023 89,'0'0'34,"0"0"-6,0 0-22,0 0-35,0 0-4,8 8 0</inkml:trace>
  <inkml:trace contextRef="#ctx0" brushRef="#br0" timeOffset="165503">4175 10265 40,'20'20'23,"-20"-20"-1,20-10-3,-7 7-8,-5-13-1,3 7-2,-4-9-1,1 3-1,-7-5 2,2 8-3,-7-4 1,3 4-4,1 12 0,-11-14-1,3 16 0,0 5 0,-2 5-5,-3-3-9,-3 1-17,6 6 1,-2-5-2,12-11 1</inkml:trace>
  <inkml:trace contextRef="#ctx0" brushRef="#br0" timeOffset="165857">4343 10139 83,'14'20'36,"-11"-9"0,1 7 1,-4-18-28,3 29-2,-5-17-3,3 4-2,-1-16-1,4 17 0,-4-17-1,9-1 1,-9 1-1,17-10 0,-7 0-2,0-2 2,1 1 0,-1-1-1,-1 6 1,-9 6 0,15-10 1,-15 10-1,10 4 3,-10-4-2,8 17 0,-8-17-1,10 24-8,-10-24-26,4 18-2,-4-18 0,0 0-1</inkml:trace>
  <inkml:trace contextRef="#ctx0" brushRef="#br0" timeOffset="172358">320 11070 48,'0'0'31,"0"0"1,0 0 1,0 0-10,0 0-7,0 0-3,0 0-4,0 0-2,0 0-1,0 0-2,0 0 0,0 0-1,0 0-1,0 0-2,45-20 1,-45 20 0,41 3 0,-41-3-2,50 12-4,-50-12-17,42 3-14,-42-3-2,46 7 2,-46-7-2</inkml:trace>
  <inkml:trace contextRef="#ctx0" brushRef="#br0" timeOffset="172717">560 10925 79,'-37'14'34,"37"-14"0,0 0 1,0 0-20,0 0-7,38 21-3,-38-21-2,0 0 1,53 23-2,-53-23 1,39 27-2,-39-27 1,0 0 1,36 60-1,-36-60 1,0 0-1,-10 69 0,10-69-1,-35 55-1,35-55-4,-47 51-33,47-51-1,0 0-1,0 0 1</inkml:trace>
  <inkml:trace contextRef="#ctx0" brushRef="#br0" timeOffset="173267">965 10821 82,'-36'14'35,"36"-14"1,0 0 0,16 69-17,8-44-7,-11 22-6,1-3-1,-8 12-1,2-5-2,-2-1-2,-6 3-14,0-53-23,-2 61 1,5-48-2,-3-13-1</inkml:trace>
  <inkml:trace contextRef="#ctx0" brushRef="#br0" timeOffset="173471">974 10859 104,'11'-8'35,"3"1"-1,10 4 0,-1 4-28,13 1-6,-14-5-21,2 14-15,-3-2 0,-2 6 0,-5-3 0</inkml:trace>
  <inkml:trace contextRef="#ctx0" brushRef="#br0" timeOffset="173913">1093 11042 66,'0'0'34,"10"8"0,1-6-1,2-10-17,6 16-6,-4-7-5,1 2-3,-3 0 0,0 6 1,-4-7 0,1 7 0,-10-9 0,9 20 0,-9-20 0,4 27 0,0-11-2,0 0 0,1 4-1,1-3 1,3-2-1,0-1 0,0 0 0,1-6 1,0-5 0,2-2 0,-3-10 0,3-2 0,-3-3 0,-2-2-1,-1-3 1,-3-2-1,-2 0 1,-6 3-1,0 1 1,-4 6-1,9 11-1,-19-11-1,7 17-3,-5 0-31,6 11-2,0-3 1,4 3-2</inkml:trace>
  <inkml:trace contextRef="#ctx0" brushRef="#br0" timeOffset="174246">1496 11075 74,'6'18'36,"3"4"0,-5-2 0,4 7-8,-6-16-19,5 6-5,-7-17-1,5 16 0,-5-16-1,2 11 0,-2-11 0,0 0 1,0 0 0,0 0-2,5-12 1,-5 12-1,4-15 0,0 4-2,-4 11-1,11-20-4,2 16-24,-5-12-7,5 2-2,-2-3 1,4 5 0</inkml:trace>
  <inkml:trace contextRef="#ctx0" brushRef="#br0" timeOffset="174575">1681 11050 78,'1'11'33,"1"7"0,-2-1 3,8 12-23,-7-15-1,5 12-6,-4-8-3,2 2-2,1-8 0,-5-12 0,10 6-2,-10-6 0,12-15 0,-5 4 1,2-1-1,0-2 2,-4 3-1,-5 11 0,11-8 0,-11 8 1,14 6 0,-5 0 0,0 3 1,3 1-1,0-4 1,4-1-1,-2-7 1,5 4 0,-7-6-2,-1-2 0,1 2-5,-11-8-25,8 10-6,-9 2-1,7-12 0</inkml:trace>
  <inkml:trace contextRef="#ctx0" brushRef="#br0" timeOffset="175204">2114 11098 56,'0'0'30,"9"-12"0,-9 12 2,11-4-16,-11 4-3,0 0-4,-8-11-1,8 11 0,-9 8-2,9-8-1,-13 17-1,7-2 0,-5-1-1,4 4 0,-1-2-2,5 1 0,0-3-1,2-1-1,1-13-1,9 8 0,3-12-1,-2-7 1,5 3 1,-2-3 0,0 0 1,1 5 0,-3-1 1,3 7 0,-4 3 0,1 3-2,0 3-1,-2-7-5,9 13-10,-18-15-9,23 1-6,-23-1 10,18-6 10,-18 6 7,8-14 5,-8 14 6,-1-13 9,1 13 10,0 0 5,5 19-8,-5-19-10,4 18-6,1-6-4,2 3-2,1-5 0,-8-10-1,16 11 1,-8-13-1,-8 2 0,12-18 1,-7 6-1,1-5 1,-2 6-1,1-5-2,5 10-6,-8-6-24,8 7-1,0-2-1,3 3 1</inkml:trace>
  <inkml:trace contextRef="#ctx0" brushRef="#br0" timeOffset="175581">2508 11133 80,'8'5'33,"-8"-5"-1,8-1 0,1 6-21,-9-5-6,0 0-4,-2-14 0,2 14-1,-4-10 1,4 10 0,-10-8 0,10 8 1,-15-1 0,15 1 0,-19 12 0,12 0 1,-3 3-1,4 6 0,3-3 0,2 0-2,2-1 0,-1-17 0,16 15-1,-4-18 0,4-5 0,-2-9 0,3-6 0,-1-4 0,1-2 0,-3 1 1,-3 2 1,0 7 1,-5 1 0,-6 18 0,0 0 1,0 0 1,1 20-1,-3 7-2,0 6-5,-5-7-31,9 7-1,1-7 0,6-3-2</inkml:trace>
  <inkml:trace contextRef="#ctx0" brushRef="#br0" timeOffset="176286">3111 10912 59,'0'0'32,"-8"-2"2,5 18 0,3-16-8,-6 42-15,-5-16-3,7 11-3,-9-3-1,5 9 1,-4-7-3,3-1 0,0-7-3,2-8 0,4-9-1,3-11 1,2-16-1,5-5 0,4-8 1,2-10 0,4-3 1,-1-8 0,4 0 0,1 5 0,-1 2 0,0 5 0,-1 8 0,-1 9 2,-3 14-1,1 15 1,-5 11 2,0 11 0,-4 10 1,2 11 0,-5 4-1,1 0-1,-3-4-1,0-3-3,1-2-5,-8-16-26,7 1-7,-6-19 0,3 1 1</inkml:trace>
  <inkml:trace contextRef="#ctx0" brushRef="#br0" timeOffset="176628">3476 11073 36,'14'-5'28,"-1"2"3,-5 5 1,-8-2-9,12-3-6,-12 3-5,0 0 0,-12 0-2,7 17-1,-8-6-2,7 6-1,-5 0-2,6 6 0,3-1-2,5-1-2,7-3-3,2-16-7,12 2-28,-1-11 1,5-2-1,-1-13 0</inkml:trace>
  <inkml:trace contextRef="#ctx0" brushRef="#br0" timeOffset="176830">3735 10848 81,'0'0'37,"0"0"0,7 23 1,-8-5-19,8 22-8,-11-1-4,5 9-2,-4-1-2,1-6-4,2 3-4,-10-17-26,11 1-8,-5-15 1,4-13 0</inkml:trace>
  <inkml:trace contextRef="#ctx0" brushRef="#br0" timeOffset="177101">3686 11017 73,'19'-5'34,"4"-1"1,3 3-2,0-9-16,7 17-5,-10-5-6,3 6-3,-7 2 0,1 4 2,-9-3 0,0 11-1,-7-3 1,1 7-1,-5 2-1,1-3-2,0-2-2,0-6-4,10 8-13,-11-23-21,14 6-1,-14-6 1,10-16 0</inkml:trace>
  <inkml:trace contextRef="#ctx0" brushRef="#br0" timeOffset="177267">3915 10802 107,'-3'-15'39,"-1"4"-3,4 11 0,0 0-42,0 0-27,13 13-3,-5-9-1,6 9 0</inkml:trace>
  <inkml:trace contextRef="#ctx0" brushRef="#br0" timeOffset="177594">4102 11109 98,'4'17'37,"-4"-17"1,3 19-1,-3-19-29,-1 21-1,4-10-3,4 4-1,0 0-1,1 0-1,2-8 1,1-1-1,1 2-1,0-6 1,1-6-1,-1-8 1,-1-2-1,0-2 0,-1 4-1,-3-3-1,1 4-5,-11-12-31,11 11-1,-6-6 1,7 1-2</inkml:trace>
  <inkml:trace contextRef="#ctx0" brushRef="#br0" timeOffset="178008">4390 11136 72,'0'0'32,"0"0"0,0 0 0,7-15-22,3 15-2,-10 0-4,14-11-1,-14 11 0,17-14-1,-11 3 1,2 1-1,-8 10 0,10-16-1,-10 16 1,5-12-1,-5 12 1,0 0 0,-11 6 0,5 5 0,-1 1 2,2 8-1,-1 2-1,4 4 1,2 0 0,4-2-2,3-3-1,4-10-4,11 2-33,-5-11-1,2 0-1,-4-12 0</inkml:trace>
  <inkml:trace contextRef="#ctx0" brushRef="#br0" timeOffset="178444">3147 11114 67,'0'0'34,"0"0"3,0 0-2,-7-21-14,17 30-5,-10-9-6,0 0-2,16-6-5,-2-6-25,9 7-13,5-6-2,7-3-3,5-7 0</inkml:trace>
  <inkml:trace contextRef="#ctx0" brushRef="#br0" timeOffset="180446">4916 10795 68,'3'-16'33,"-3"16"-1,0 0 2,-8 0-18,11 25-6,-9-3-4,5 12-4,-4 4 1,2 7-2,-3 1 1,2-1-2,-2 0 1,3-11-1,-1-8-1,2-7 1,2-19-2,0 0 0,10-8 0,-4-10 0,1-9 0,-1-2 0,1 0 0,-3-8 0,1 3-2,-5-4 1,4 5-2,-4-2 1,3 11 0,-2-1 2,2 10 1,-3 15 2,0 0 3,10 23 0,-9-3 2,6 12-1,-4-4 0,5 5-2,-1-9 0,5-6-2,-1-11-1,4-9 1,1-9-1,-1-8 0,0-7 0,-1-1 0,-3-2 0,-3 4 1,-3 2-1,0 4 0,-5 19 1,0 0-1,0 0 1,5 36-1,-4 0 1,2 9-2,1 12-1,-3-2-6,10 3-25,-8-8-2,4-7 0,-4-13 0</inkml:trace>
  <inkml:trace contextRef="#ctx0" brushRef="#br0" timeOffset="180710">5225 11243 34,'0'0'25,"11"23"0,-11-23 1,15 1-14,1-2-4,-1-11-2,5 2 0,-4-14 3,5 11-1,-11-15 2,5 14-1,-14-12 0,-1 26-1,-3-26-2,3 26-2,-20-6-2,6 9-1,-2 11-3,-4-3-24,8 12-10,0-4 1,7 4-1</inkml:trace>
  <inkml:trace contextRef="#ctx0" brushRef="#br0" timeOffset="181317">5598 11137 77,'0'0'33,"-15"-13"0,5 7 0,-4-1-25,3 17-3,-5-3-2,1 7-1,0 2 0,3 3-1,2 2 0,4 2 1,5-9-2,1-14 1,12 12-1,1-15 0,4-11 1,2-4-1,-1-10 1,1-2-1,0-3 1,-3-2-1,-1-3 0,-2 1 0,-4-1 0,-3 9 1,-1 1-2,-3 6 1,-2 10 0,0 12 0,0 0 0,-8 23 1,3 5-1,-2 5 0,2 7 0,0 1 1,2 0-1,2-4 1,3-7 0,2-3 0,5-9-1,4-5 1,3-8-1,2-5-1,-1-7 1,1-4-1,-2 1 1,-3-1 0,-2 1-1,-5-1 0,-6 11 1,0 0 1,0 0 0,0 0 1,-11 8 0,10 3 0,-2 0 1,4 5-1,1-3-1,-2-13-4,23 22-32,-8-21-1,7 2-2,-2-6 0</inkml:trace>
  <inkml:trace contextRef="#ctx0" brushRef="#br1" timeOffset="288619.7036">7070 11096 19,'10'6'20,"-10"-6"0,0 0-5,0 0-5,12 1-2,-12-1-2,12 1 0,-2 3 2,-10-4-1,21 0 0,-9-4-1,6 5 0,0-4-2,5 3-1,0-4 0,1 5-2,-2 1-1,0 1 1,-6 4-2,-1-3-2,-1 9-5,-14-13-14,12 9-6,-3-4 1,-9-5-1</inkml:trace>
  <inkml:trace contextRef="#ctx0" brushRef="#br1" timeOffset="297927.6343">7330 11001 33,'0'0'22,"0"0"2,0 0-4,0 0-8,0 0-2,0 0-1,0 0-2,0 0 1,0 0-1,0 0-1,0 0-2,0 0 0,0 0-2,0 0 0,0 0-2,0 0 1,0 0 0,6 12-1,-6-12 1,11 12 0,-2-7-1,-1 1 1,1 2-1,1-4 1,0 5-1,-1-4 0,-1 0 0,-8-5 0,13 12 1,-13-12-1,7 14 2,-7-14-1,0 23 1,0-23 0,-7 22 0,7-22 1,-12 20 0,3-12-1,1 4 0,-2-3 0,2-1-2,-1 1-1,-1-8-10,10-1-23,0 0 1,0 0-1,0 0 0</inkml:trace>
  <inkml:trace contextRef="#ctx1" brushRef="#br1" timeOffset="207415.6661">10952 15250,'0'0,"0"0,0 0,0 0,0 0,0 0,0 0,0 0,0 0,0 0</inkml:trace>
  <inkml:trace contextRef="#ctx0" brushRef="#br1" timeOffset="303619.2034">7741 11017 23,'0'0'25,"0"0"1,0 0 0,-7-11-11,7 11-2,0 0-3,0 0 0,0 0-1,0 0 0,0 0-1,0 0-2,0 0 0,-5 16-2,5-16-1,-3 26 0,0-9-2,2 6 0,-1 0 0,2 2-2,1-3 0,-1-4-3,6 6-11,-6-24-19,6 16 1,-6-16-1,9-5 0</inkml:trace>
  <inkml:trace contextRef="#ctx0" brushRef="#br1" timeOffset="303914.2329">7612 10956 56,'0'0'33,"8"-8"-1,-8 8 1,24-2-16,-16-9-6,11 13-3,-2-10-2,6 11-2,-2-4-2,2 3 0,-1 3-3,-1-3-5,5 8-23,-5-8-5,-2 2-1,-2-4 1</inkml:trace>
  <inkml:trace contextRef="#ctx0" brushRef="#br1" timeOffset="304610.3025">7606 11207 39,'0'0'31,"-6"13"1,6-13 0,6 12-12,-6-12-6,21-6-5,-5-2-3,5 8-3,-1-5 0,3 2-2,-1 3 0,0-4-1,-3 2 0,-2-2 0,-1 3-1,-2-3 0,0 1 0,-1-7-2,1 5 0,-3-2 1,2 2-1,-3-4 0,0 6 0,-10 3 2,14-9 0,-14 9 1,9-1 1,-9 1-1,0 0 1,2 18 0,-2-18 0,-2 22 0,-1-6 0,1 5 1,-2 2 0,1 2 1,-1-6-1,3 3 1,-1-3 0,4 0 0,-2-19-1,7 21 0,-7-21 0,15 11-1,-5-9 1,1 2-1,-1-6 1,1 1-1,-2 1-1,2 3 0,-2-6 0,-1 1 0,0 1-1,-8 1 0,18 2-3,-18-2-2,21 1-8,-21-1-20,11-10 0,-11 10-1,9-3 1</inkml:trace>
  <inkml:trace contextRef="#ctx0" brushRef="#br1" timeOffset="304926.3341">7952 11302 65,'0'0'32,"0"0"1,0 0-5,0 0-12,0 0-5,0 0-4,11-4-2,-11 4-2,15-3 0,-7 0-2,3 1-1,1 1-1,-3-5-2,6 7-6,-12-13-18,6 8-7,-9 4-2,0 0 2</inkml:trace>
  <inkml:trace contextRef="#ctx0" brushRef="#br1" timeOffset="305187.3602">7921 11160 70,'0'0'35,"0"0"0,12-15 0,1 17-21,-8-13-6,8 6-5,-1 2-3,-2-3-7,7 9-28,-7-3 1,1 6 0,-2-1 0</inkml:trace>
  <inkml:trace contextRef="#ctx0" brushRef="#br1" timeOffset="305698.4113">8104 11431 40,'0'0'31,"-7"17"1,7-17 0,-10 3-13,10-3-4,0 0-6,0 0-3,0 0-2,11-1-2,-11 1-1,0 0 0,9-17 0,-9 17-2,5-16 1,-5 16 0,7-23-1,-5 10 0,3 2 1,-1-4-2,-4 15 1,10-21 0,-4 8 1,0 3 0,-6 10 0,12-10 0,-12 10 1,10-5-1,-10 5 2,11 0-1,-11 0 0,9 16 0,-9-16 1,8 19 0,-5-4-1,0 1 1,-2-2 1,1 6-2,-2-8 0,-2 1-1,2 3-4,0-16-21,0 0-9,0 0-1,-5 11-1,5-11 1</inkml:trace>
  <inkml:trace contextRef="#ctx0" brushRef="#br1" timeOffset="342580.0991">21361 11074 50,'-11'-1'32,"3"-1"2,8 2-1,-12-12-10,12 12-10,0 0-5,8 5-2,-8-5-2,11 1-1,-2 3-1,2 6-1,2-4 0,4 0-1,1 2 0,7-2 0,1 0 0,4-2 1,3-8-1,1-2 1,4 0-2,-3-6-1,2 3-2,-11-7-4,5 12-11,-15-6-16,-4 8 0,-12 2 0,0 0 1</inkml:trace>
  <inkml:trace contextRef="#ctx0" brushRef="#br1" timeOffset="342948.1359">21633 10980 47,'-5'-14'32,"5"14"1,-5-11-1,5 11-11,0 0-5,0 0-7,0 0-3,13 7-3,-1 2-1,-1-2 0,2 3-1,1 2 1,0-2-1,-2 2 1,0 1-1,-3-3 1,-3 4 0,-2-3 0,-2 3 0,-6-2-1,-2 5 1,-5-5-1,-1 2 0,-1 3-2,-2-7-8,7 11-27,8-21 0,-1 20-2,13-18 1</inkml:trace>
  <inkml:trace contextRef="#ctx0" brushRef="#br1" timeOffset="343355.1766">22225 10815 84,'0'0'34,"5"-12"0,-5 12 1,-5 11-23,7 12-5,-6 0-2,2 10-2,-2 0 1,1 4-2,-2 2 0,1 1 0,0-8-1,2-2-1,2-7-1,1-9-2,6-2-2,-7-12-5,15 1-8,-12-17-8,5 5-9,-4-7 0,0 1-1,-7 0 4</inkml:trace>
  <inkml:trace contextRef="#ctx0" brushRef="#br1" timeOffset="343593.2004">22085 10854 71,'9'-24'36,"4"15"2,1-9-1,9 16-16,-3-18-7,14 14-7,2-2-1,7 4-3,2-1-2,0-3-1,-1 9-4,-8-6-4,6 11-29,-20-6 0,-3 9-1,-19-9 0</inkml:trace>
  <inkml:trace contextRef="#ctx0" brushRef="#br1" timeOffset="344002.2413">21973 11240 65,'0'0'34,"0"0"-1,0 0 0,0 0-16,0 0-6,12 0-6,-12 0-1,9 12 0,-9-12 0,13 11 0,-4-5-1,6 0 1,1-6-1,7-1-1,4-5 1,3-1-1,1-3 1,3 2-2,1-7-1,-1 0-1,0 5-2,-9-5-5,9 8-29,-12-1-2,-1 12 1,-5-2 0</inkml:trace>
  <inkml:trace contextRef="#ctx0" brushRef="#br1" timeOffset="344798.3209">22676 11182 78,'0'0'32,"0"0"1,5-11-1,-14 4-23,9 7-4,-9-6-3,9 6-1,-16-8 1,6 5 0,-3-2 1,0 2-1,-3 0 0,0 4 1,-2-1 0,1 5 0,-1 0-2,3 3 1,1 4-1,3 4 0,2 2 0,5 7-1,4 1 1,6 0-1,6 0 0,4-1-1,8-1-4,-1-13-5,13 1-25,-2-12-1,3-1 1,-2-10-1</inkml:trace>
  <inkml:trace contextRef="#ctx0" brushRef="#br1" timeOffset="345259.3669">22769 11243 100,'0'0'36,"0"0"-1,0 0-3,0 0-20,3 19-7,1-2-1,-3 0-2,2 0 0,0 0-1,0 2 0,-3-19 0,7 17-1,-7-17 0,10 3 0,-10-3 0,11-11 0,-6 0 1,1-2-2,1-1 1,0 1 0,-2-2 0,2 1-1,-7 14 0,13-17 1,-5 13-1,0 7 1,-8-3 1,14 14-1,-7-3 1,1 7 1,1-3-1,-3 4 0,-1-1 0,-1-3-1,3 0-2,-7-15-7,7 17-28,-7-17-1,0 0 0,0 0-1</inkml:trace>
  <inkml:trace contextRef="#ctx0" brushRef="#br1" timeOffset="365008.3416">13571 10872 19,'0'0'11,"-9"3"1,9-3 1,-8 1 1,8-1-1,-9-1-1,9 1 0,0 0-2,0 0-2,-8-6-4,8 6 1,0 0-1,0 0-2,10-11-1,-10 11 0,13-5-1,-5 3 0,1 0 1,2 2-1,0-2 1,3-1 0,2 3 0,2-3 1,1 0-1,1 0 0,0 2 0,1-1 0,-4 2-1,2 0 1,-3 0 0,1 0 0,-1-1-1,0 2 1,0-3-1,-1 2 0,1-1 0,-4 2 0,1-1 0,-4 2 0,-1 2 1,-8-4-2,9 6 0,-9-6-4,0 0-11,12 11-13,-12-11 2,0 0-3,0 0 1</inkml:trace>
  <inkml:trace contextRef="#ctx0" brushRef="#br1" timeOffset="365800.4209">13865 10741 22,'-9'0'22,"9"0"-1,0 0-7,0 0-4,0 0-2,0 0 0,1 12 0,-1-12-2,0 0 1,0 0-1,0 0 0,0 0-1,11 13 0,-11-13-1,0 0-1,10 7-1,-10-7-1,9 6 0,-9-6 0,10 5-1,-10-5 0,10 7 0,-10-7 0,10 7 0,-10-7 0,11 10 0,-11-10 0,14 7 1,-14-7-1,11 9 0,-11-9 0,9 10-1,-9-10 1,0 0 1,9 12 0,-9-12-1,4 11-1,-4-11 3,0 0-2,2 11 1,-2-11 0,0 10-1,0-10 0,0 0 0,-4 13 1,4-13-1,-5 12-1,5-12 1,-7 11-1,7-11 0,-9 11 0,9-11 1,-9 13 0,9-13-1,-11 13 1,11-13 0,-10 11 0,10-11 0,-11 10 1,11-10-2,-9 7 1,9-7-2,-8 5-1,8-5-5,0 0-9,-10 11-13,10-11 1,0 0-1,0 0 2</inkml:trace>
  <inkml:trace contextRef="#ctx0" brushRef="#br1" timeOffset="368482.1715">13581 10219 8,'0'0'9,"0"0"1,0 0-1,0 0 0,7-11 0,-7 11-1,0 0 1,0 0-1,0 0-1,0 0-1,0 0-1,0 0 0,0 0-1,0 0-1,0 0 0,0 0-3,-10-4 2,10 4 0,0 0 0,0 0 0,0 0-1,0 0 0,0 0-1,0 0 3,0 0-3,0 0 1,0 0-1,0 0 0,-1 10 1,1-10-1,0 0 0,0 0 1,0 0-1,-1 11 0,1-11 0,0 0 0,0 0 0,0 0 1,0 0-1,0 0 1,0 0 0,0 0 0,0 0-1,0 0 1,0 0 0,0 0 0,0 0 0,0 0 1,0 0-1,0 0 0,0 0 1,0 0-1,0 0 0,0 0 0,0 0 0,0 0-1,0 0 0,0 0 0,0 0 0,0 0 0,0 0 0,0 0-1,0 0 1,0 0 0,0 0 0,0 0 0,0 0-1,0 0 1,9 8 0,-9-8 0,0 0 0,5 11 1,-5-11-1,2 14 0,-2-14 1,3 18-1,-3-4 0,0-14 1,3 19 0,-3-19-1,2 17 1,-2-17-1,2 15 1,-2-15-1,0 0 1,1 13-1,-1-13 0,-3 15 1,3-15 0,-4 17 0,4-17 0,-7 18 0,7-18-1,-4 19 1,4-8-1,0-11 0,2 16 0,-2-16 1,5 16-2,-5-16 1,5 17 0,-5-17 1,2 11-1,-2-11 0,-2 11 0,2-11 1,0 0-1,-6 13-1,6-13-15,7 13-13,-7-13 0,8 1-1,-8-1 1</inkml:trace>
  <inkml:trace contextRef="#ctx0" brushRef="#br1" timeOffset="368943.1254">13471 10224 26,'10'-3'26,"8"5"1,-5-1-7,2-7-2,6 10-5,-4-12-3,7 10-1,-3-10-2,6 5-1,-4-7-2,2 5-2,-3-1-2,-2 0-3,-1 8-4,-9-6-9,4 8-13,-6 3-1,-8-7-1,10 15 2</inkml:trace>
  <inkml:trace contextRef="#ctx0" brushRef="#br1" timeOffset="369420.0776">13470 10645 17,'0'0'23,"0"0"2,10-11-5,-10 11-4,9-13-2,3 12-1,-6-12-1,9 9-2,-6-11-1,8 10-2,-1-5-1,6 5-2,-2-5 0,5 6-1,-4-2 0,3 3-1,-1-2-1,-1 4 0,-4 1-3,-4-7-5,4 11-23,-7-6-3,-1 2 0,-2-3 0</inkml:trace>
  <inkml:trace contextRef="#ctx0" brushRef="#br1" timeOffset="369976.0221">13836 10494 28,'0'0'28,"-5"18"1,4-5-1,2 8-8,-1-21-6,-2 28-3,-1-16-4,6 10-2,-4-10-2,4 2-1,-3-3-1,0-11 0,2 17-1,-2-17 0,0 0 0,0 0 0,0 0 0,0 0 0,0 0 0,-5-25-1,4 9 1,-1-2-2,1-3 1,0-2 0,2 1 0,0-1 0,1 5 0,2-1 0,1 0 1,1 0 0,2 2 0,-2 2 0,-6 15 0,12-18-1,-12 18 1,11-12 0,-11 12-1,0 0 1,10 4-1,-10-4 1,0 0 0,0 0 0,9 6-1,-9-6 2,0 0-3,0 0-1,3 12-6,-3-12-9,0 0-12,0 0 0,0 0 0,0 0 0</inkml:trace>
  <inkml:trace contextRef="#ctx0" brushRef="#br1" timeOffset="370672.9524">13937 10439 19,'0'0'25,"0"0"1,0 0-5,0 0-4,-4-19-4,4 19-4,-2-11-2,2 11-2,0 0-2,-7-12 0,7 12-2,-10-9 0,10 9-1,-12 0 0,12 0 0,-13 2-1,4 2 1,9-4 1,-13 12-1,13-12 1,-13 17 0,6-6-1,1 0 1,0 4 0,1-1 0,2 1 0,1 3-1,1-2 1,1 2-1,2-1 1,1-2 1,2 0-1,-2-4 0,3 0 1,-6-11 1,12 12-1,-12-12 0,13 4 0,-13-4-1,15-2 1,-4 0-2,-3-3-3,6 9-6,-14-4-22,16-4 0,-7 2-1,-9 2 1</inkml:trace>
  <inkml:trace contextRef="#ctx0" brushRef="#br1" timeOffset="371304.8892">14030 10471 6,'0'15'23,"0"-15"3,-1 21 1,0-2-11,-3-6-2,6 14 0,-6-10-3,6 13-2,-7-11-2,7 5-2,-5-7-2,4-1-1,-1-16 0,0 18-1,0-18 1,0 0 0,0 0 0,0 0-1,0 0 2,1-13-2,-3 2 0,2 0 0,-2-3-2,1-2 0,1 1 1,0-2-1,1 0 0,0-1 0,1 2 0,2-1-1,2 5 1,-2-3 0,4 1-1,-1 1 1,2 3 0,0 0 0,0 4 0,0 4 1,0-1 0,-1 4 1,-8-1-1,13 15 2,-13-15-1,8 22 1,-8-22 0,2 23 0,-7-12-1,1 5 1,-6-4-2,-1-1-2,1 6-9,-1-8-21,-1-3 0,12-6-1,-6-10 1</inkml:trace>
  <inkml:trace contextRef="#ctx0" brushRef="#br1" timeOffset="374842.5354">9132 7796 37,'0'0'23,"0"0"-2,0 0-4,9-6-3,-9 6-4,8-4-2,-8 4-3,15-8-1,-15 8-1,16-11 0,-8 8 0,3 2-1,-2-4 1,2 6-1,3-5 0,1 4 0,0-2 0,4 2 0,-1-4 0,1 4 0,-1-2 0,1 2 0,-5-1 0,1 1-1,-1 2 1,-1 0-2,1 1-1,-1-4-2,3 8-8,-7-7-21,1 0 1,-2-1-1,-8 1 0</inkml:trace>
  <inkml:trace contextRef="#ctx0" brushRef="#br1" timeOffset="375383.4813">9398 7616 19,'0'0'24,"0"0"1,0 0-6,0 0-2,0 0-5,14 17-1,-14-17-1,15 4-1,-7-5-3,7 7 0,-4-3-2,4 4-1,-3-2-1,3 1-1,-2 1 0,-2 1 0,-1 1-1,-2 1 1,-8-10 0,12 21 1,-12-21-1,2 23 0,-6-11 0,-1 4 1,-5-2 0,0 2 0,-3 0-1,-1-1-3,4 7-8,1-8-23,1-5 0,8-9-1,0 0-2</inkml:trace>
  <inkml:trace contextRef="#ctx0" brushRef="#br1" timeOffset="382295.79">9204 7182 30,'0'0'30,"0"0"0,0 0-1,0 0-10,0 0-3,9-1-5,-9 1-3,4 13-1,-4-13-2,4 28-1,-4-7-1,3 9 1,-3-1-1,2 8-1,-3-6-2,2 2 0,1 1-4,-5-19-7,8-3-24,-5-12 1,0 0-1,9-29 0</inkml:trace>
  <inkml:trace contextRef="#ctx0" brushRef="#br1" timeOffset="382612.7583">9123 7139 67,'0'0'33,"0"0"1,0 0-6,0-13-12,15 17-4,-5-11-4,11 6-3,0-5-1,6 2-2,0-2-1,2 2 0,2 2-2,-4-6-1,0 11-4,-12-8-8,0 14-22,-15-9 1,10 18-1,-13-7 0</inkml:trace>
  <inkml:trace contextRef="#ctx0" brushRef="#br1" timeOffset="382919.7276">9135 7505 61,'-2'-16'33,"6"4"1,2 1 0,1-8-20,7 14-3,-4-12-4,9 9-2,-3-3-2,4 7-1,0-3-1,0 1-2,-1 3-1,-3-9-4,5 17-11,-12-16-13,3 4-5,-3-10 0,1 6 0</inkml:trace>
  <inkml:trace contextRef="#ctx0" brushRef="#br1" timeOffset="383243.6952">9382 7276 25,'0'0'29,"7"14"1,-7-14-2,5 17-8,-5-17-3,3 16-4,-3-16-3,1 26-3,-3-12-2,5 6-2,-4-3 0,3 1 0,-4 1-2,3 4 1,-2-3-1,3-3 0,-2-3-1,2 2 1,0-1 0,2-3-1,0 0 0,1 1 0,-5-13 0,15 16 0,-6-9-1,0-6 1,2 2-2,-2-3 0,3 0-2,-7-13-8,8 8-22,-13 5 0,12-16 0,-12 16 0</inkml:trace>
  <inkml:trace contextRef="#ctx0" brushRef="#br1" timeOffset="383574.662">9426 7485 40,'0'0'30,"0"0"0,3-11 0,-4 0-15,11 16-1,-8-18-5,9 12-3,-5-10-1,6 6-1,-4-4-2,2 0-1,2 4-5,-4-12-10,1 9-19,-9 8 0,9-13 0,-9 13 0</inkml:trace>
  <inkml:trace contextRef="#ctx0" brushRef="#br1" timeOffset="383841.6354">9420 7340 51,'0'0'34,"0"0"-1,-3-14 2,3 14-16,0 0-6,16-13-5,-8 1-4,5 3-1,-1 1-1,3 1-1,2 1-2,-3-10-10,3 12-24,-3-2 1,6 4-2,-4-3 1</inkml:trace>
  <inkml:trace contextRef="#ctx0" brushRef="#br1" timeOffset="384567.5627">9647 7441 14,'0'0'27,"8"16"3,-8-16-4,6 32-3,-9-21-4,10 21-3,-11-14-3,11 17-4,-8-10-4,4 0-3,1 1-6,-4-26-17,2 20-11,-2-20-1,0 0 0,9 1 0</inkml:trace>
  <inkml:trace contextRef="#ctx0" brushRef="#br1" timeOffset="385362.4833">9683 7436 42,'7'-12'30,"-7"12"1,3-18-7,7 19-6,-10-19-6,10 14-4,-6-8-1,6 9-1,-10 3-2,16-7-1,-16 7 0,16 6-1,-16-6 0,13 20 0,-13-20-1,12 18 0,-9-5 0,-1 3 0,-4-5 1,2-11-2,-11 22 1,2-8 0,-2 5-3,-1-12-5,2 3-28,10-10 0,-9 0-1,9 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11-27T03:04:32.5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20151 10132 26,'0'0'29,"0"0"1,-6 13 2,9 7-9,-11-8-4,16 18-5,-16-9-5,15 14 0,-12-9-3,9 4-1,-5-8-2,1-2 0,-2-9-1,2-11-1,0 0-1,0 0 0,0 0 1,4-26-1,2 9 0,0-5-1,4-1 1,2 0 0,4 3 0,1 1-1,3 3-2,0 1-1,9 8-4,-11-9-27,11 5 0,-3-2 0,2 2 0</inkml:trace>
  <inkml:trace contextRef="#ctx0" brushRef="#br0" timeOffset="648.0369">20469 10208 31,'6'23'26,"-6"-23"2,0 0-2,18 16-9,-18-16-4,12-3-3,-12 3-2,9-14-3,-7 1 0,4 1-3,-4-3-3,2-1 1,-3 2-2,-1-2-1,0 4-1,-4 0 1,4 12-2,0 0 2,-13-9 4,13 9-1,-13 9 4,9 5 1,-5-3 3,8 12-1,-5-4 2,7 8-1,-4-6-3,8 6 0,-4-7-3,5-3 0,0-3-2,-6-14-2,16 12 0,-16-12 0,21-10-1,-13-2-1,6 1 0,-7-6 0,8 4-1,-8-7 0,5 8 1,-2-2 0,1 3 2,-11 11 0,17-12 2,-17 12 0,16 3 2,-5 8 3,-11-11-1,13 28 1,-8-15 0,4 6 2,-5-7-3,5 4 0,-9-16-1,10 17 0,-10-17 0,0 0-1,14 2-1,-14-2 1,0 0-1,18-16 0,-14 5 0,4-1-1,0-2 0,-2-2-4,7 4-3,-10-14-21,8 10-7,-2-4-2,4 3 1</inkml:trace>
  <inkml:trace contextRef="#ctx0" brushRef="#br0" timeOffset="1299.0742">20997 10250 47,'0'0'26,"14"-5"1,-14 5-5,14-17-7,2 11-7,-10-9 0,8 2-4,-6-2-3,3 2 1,-7 0-2,3 0-1,-6 1 0,-1 1 2,0 11-3,0 0 2,-16-6 1,16 6 1,-21 15 2,11 2 1,-3-1 1,4 9-1,-2-5 1,7 7-1,-1-6 0,7 0-1,3-5-3,-5-16-2,23 14-1,-8-19 0,7 0-1,-3-10 0,5 0 0,-4-6-2,2 3 3,-3-1-2,-1 5 3,-3 5 0,-4 1 2,0 6-1,-11 2 1,14 11 1,-14-11-1,11 23 1,-8-11 0,1 0-1,-4-12 1,4 20 0,-4-20 0,-2 12 1,2-12-1,0 0-1,0 0 1,-11-3-1,11 3-1,0 0 0,-4-12 0,4 12-1,7-17 1,-1 6-3,5 2 0,-2-11-7,14 9-19,-8-5-5,4 3 0,0 0 0</inkml:trace>
  <inkml:trace contextRef="#ctx0" brushRef="#br0" timeOffset="1647.0941">21564 10085 20,'0'0'24,"0"0"1,0 0-2,-19 8-10,19-8 0,-14 6-4,14-6-1,-12 7-1,12-7-2,0 0-1,-6 16-1,6-16 3,1 16-3,-1-16 5,6 24-2,-6-10 2,5 7-1,-6-5 0,3 6-2,-4-6-1,1 2 0,-5-3-3,-2-2 0,-2-1-1,10-12-1,-17 16-3,5-21-10,12 5-20,0 0 0,-7-17-1,8 3 0</inkml:trace>
  <inkml:trace contextRef="#ctx0" brushRef="#br0" timeOffset="1932.1105">21657 10188 23,'22'-16'22,"11"7"0,-9-4-3,-3-6-8,5 8 1,-14-10-2,5 13 1,-15-11-2,-2 19 1,0-14-1,0 14-1,-17 4-1,9 6-1,-11 3-1,10 7 1,-5 0 0,9 5-2,-1-1 1,6 2-1,5-3-1,4-2-2,8-2-3,-17-19-14,29 13-19,-11-13 1,7 0-1,0-6 0</inkml:trace>
  <inkml:trace contextRef="#ctx0" brushRef="#br0" timeOffset="2324.1329">22084 10170 78,'0'0'35,"12"-4"-3,2 10 2,-14-6-25,30-1-3,-10 0-5,1-9-6,9 3-27,-9-4-2,0 1 1,-8-5-1</inkml:trace>
  <inkml:trace contextRef="#ctx0" brushRef="#br0" timeOffset="2804.1603">22380 9876 73,'0'0'33,"0"0"1,6 24 0,-15-11-22,16 17-4,-7-3-5,4 9 0,-4-5-1,3 4 0,-3-4 0,1-6-1,-1-7 2,0-2-1,0-16-2,1 14 0,-1-14 0,0 0 0,17-16-1,-7 4 0,2 0-1,0-2-1,4 2 2,0 2 1,1 6-1,0 4 1,-2 4 0,-1 1 0,-3 5 0,-1 2 1,-6 1 2,-4 1-1,-6-3 0,-4 3 0,-3-4 1,-3 3-1,-1-3 1,-2-4-2,5 1-2,-1-4 0,15-3-5,-20-9-12,20 9-18,-3-20-2,10 5 2,-1-6-2</inkml:trace>
  <inkml:trace contextRef="#ctx0" brushRef="#br0" timeOffset="3013.1723">22752 10076 85,'5'24'36,"-4"-2"-1,3 5 0,-7-5-28,6 1-4,-2-1-4,-1-22-12,-1 17-18,1-17-5,0 0 1,15-26 0</inkml:trace>
  <inkml:trace contextRef="#ctx0" brushRef="#br0" timeOffset="3147.18">22743 9918 30,'0'0'8,"0"0"-7,0 0-2,12 16-20</inkml:trace>
  <inkml:trace contextRef="#ctx0" brushRef="#br0" timeOffset="3599.2058">23018 10142 33,'12'-11'27,"-12"11"2,11-20-4,-11 20-8,6-23-8,-6 23-1,1-18-2,-1 18-1,0 0-3,0 0 1,-18-5-1,18 5 1,-18 14-1,18-14-1,-16 19 1,16-19-1,-11 17 0,11-17-1,0 0 1,0 0-1,12 0 0,-12 0 1,18-10 0,-18 10 1,19-6 0,-8 12 1,-11-6 0,13 17 2,-13-17-2,14 24 0,-14-24 1,17 21-2,-6-11-3,-11-10-14,22-10-18,-11-1-3,6 1 2,-4-8-3</inkml:trace>
  <inkml:trace contextRef="#ctx0" brushRef="#br0" timeOffset="3935.225">23321 9980 74,'0'0'34,"-9"11"-2,9-11 1,-18 5-24,18-5-4,0 0-2,-6 17 0,6-17 0,7 12-1,-7-12 1,8 20-1,-5-10 0,2 5 1,-5 0-2,1 2 1,-3-2 0,-1 1 0,-2-3 1,-2 1-1,-3-3 1,-1-2-2,11-9 0,-22 10-2,22-10-6,-19 6-31,19-6 1,-8-16-1,12 4 0</inkml:trace>
  <inkml:trace contextRef="#ctx0" brushRef="#br0" timeOffset="4419.2527">23583 10025 16,'0'0'24,"0"0"3,12-11 1,-12 11-10,0 0-4,6-16-2,-6 16-1,0 0-1,0 0-2,0 0-3,2-11-1,-2 11-1,0 0-1,0 0 1,-13 5-1,13-5 0,-7 11 0,7-11 1,-9 18-1,9-18 0,-9 25 0,4-12 0,4 4 0,-2-4-1,3 1 1,1-3-1,-1-11-1,9 13 0,-9-13-2,19 0-1,-9-11-3,15 12-8,-12-12-22,7-1 2,-3-3-1,2 2 1</inkml:trace>
  <inkml:trace contextRef="#ctx0" brushRef="#br0" timeOffset="4928.2818">23878 9998 15,'3'-13'24,"9"12"0,-12 1-2,6-17-7,-6 17-3,0 0-4,0 0-1,-1-11-2,1 11-1,-12 2 0,12-2 1,-21 12 0,11 4 1,-7-6 0,7 9 1,-6-5-1,9 6 0,-5-7-2,11 4 0,1-17-2,1 13 0,-1-13-1,18-11 0,-3-4 0,2-3 0,3-6-1,-1-4 0,2-4 1,1-2-1,-3 3 0,0 4 0,-5 4 1,-3 6-1,-11 17 2,0 0-1,0 0 1,-2 33 0,-9 0 0,2 8-1,1 4 2,5 2-1,6-1-5,-4-8-30,14-9-1,3-12-3,3-7 2</inkml:trace>
  <inkml:trace contextRef="#ctx0" brushRef="#br0" timeOffset="5720.3271">20654 10739 87,'11'23'35,"-14"-6"-1,3 8-1,-11-3-21,15 11-5,-8-5-2,7 2-3,-5-5 1,2 0-1,-1-7 1,-1 0-1,-3-3-1,-2-3 1,-6-2-1,1 0 0,-5-3 0,0 0-1,-1-2 0,-2-4-1,-2-3 0,-1-7-2,5 1-4,-6-20-8,13 6-22,0-17 1,11 3 1,0-8-1</inkml:trace>
  <inkml:trace contextRef="#ctx0" brushRef="#br0" timeOffset="5869.3357">20560 10639 55,'0'0'31,"12"-11"2,-12 11-1,0 0-8,0 0-11,0 0-7,4 11-6,-4-11-12,0 0-19,18-5-2,-6 4 1,0-2-1</inkml:trace>
  <inkml:trace contextRef="#ctx0" brushRef="#br0" timeOffset="6236.3567">20745 10749 62,'3'24'32,"0"4"0,1-8-2,6 13-10,-12-15-7,13 7-6,-6-12-2,8-1-3,-1-11 0,5-6 1,-1-5-2,2-4 1,-2-2-2,0-2 1,-2 1 0,1 0 0,-5 3-2,-10 14 1,14-16-1,-14 16 1,0 0 0,0 0 0,13 4 1,-11 8-1,3 1 1,1 3-1,0 0 1,3 2-1,-2-2 0,-1-4-3,6 3-5,-12-15-20,11 2-7,-11-2 1,15-12 0</inkml:trace>
  <inkml:trace contextRef="#ctx0" brushRef="#br0" timeOffset="6567.3756">21159 10758 67,'8'11'34,"-8"-11"-1,8 23 2,-8-23-12,7 32-12,-11-20-6,4 3-3,0-15-1,3 14-1,-3-14 0,0 0 0,16-10 0,-16 10 0,19-21-1,-8 10 1,-11 11 1,22-17-1,-11 11 0,-11 6 0,20 1 1,-20-1-1,17 13 0,-17-13 0,17 20-1,-17-20-4,26 18-22,-26-18-7,23 5 0,-11-10-1,3-1 2</inkml:trace>
  <inkml:trace contextRef="#ctx0" brushRef="#br0" timeOffset="6884.3937">21580 10749 45,'11'-11'29,"-11"11"3,1-11-2,-1 11-7,0 0-8,0 0-4,-20-9-4,20 9-2,-16 10-1,8 1-1,-3 0-1,5 5 1,-4 1-1,7 4-1,0 2 1,6 1-2,0-4 1,7-3 0,2-2-1,3-8-1,7-3-2,-1-15-3,11 8-8,-13-16-20,10-2-1,-3-7 1,4 0 0</inkml:trace>
  <inkml:trace contextRef="#ctx0" brushRef="#br0" timeOffset="7108.4065">21899 10471 91,'8'23'35,"-4"1"0,-7-3-1,8 20-23,-12-4-4,8 10-3,-5-3-2,4-2-2,2-3-1,-2-11-3,7 6-9,-12-19-22,8-1 0,-3-14-1,0 0 1</inkml:trace>
  <inkml:trace contextRef="#ctx0" brushRef="#br0" timeOffset="7392.4228">21842 10734 40,'26'-11'30,"3"0"0,3-1 2,-5-4-9,11 15-6,-19-12-5,12 15-4,-14-6-2,4 9 0,-8 0-2,1 6-1,-5 1-1,0 5 0,-5 1 0,-1 3-1,-3 0-1,-1-1 0,1 0-2,0-20-3,2 24-9,-2-24-21,0 0 1,11-25-2,3 1 2</inkml:trace>
  <inkml:trace contextRef="#ctx0" brushRef="#br0" timeOffset="7520.4301">22193 10501 61,'-23'-16'27,"23"16"-4,-20 4-12,9-9-28,11 5-7,0 0-3,9 13-1</inkml:trace>
  <inkml:trace contextRef="#ctx0" brushRef="#br0" timeOffset="7888.4512">22318 10842 34,'0'0'26,"18"10"0,-18-10 1,8-12-11,-8 12-3,9-17-2,-9 17-1,7-28-2,-1 13-2,-5-9-1,3 3-3,-2 1-1,1-1 0,-2 4-1,0 4 0,-1 13 0,-6-11 1,6 11 0,-14 12 0,3 0 1,1 9 0,-2-1 0,2 4-1,-1 2 0,4-1 0,2 0-3,1-11-3,11 7-11,-7-21-17,14 2 1,-2-10-2,6-8 2</inkml:trace>
  <inkml:trace contextRef="#ctx0" brushRef="#br0" timeOffset="8203.4692">22514 10651 44,'21'9'31,"-10"3"3,0-2-2,7 13-10,-17-12-4,15 17-4,-16-15-4,10 10-4,-9-8-2,3-2-1,-4-13-2,-2 13 0,2-13-1,0 0 0,10-11 0,-10 11-1,15-20 1,-15 20 0,20-20 0,-9 13-1,2 3 1,-1 4 0,0 3 0,0 1 1,3 0-2,-2 0 1,4 5-5,-17-9-30,21 6 0,-21-6-1,20-5 0</inkml:trace>
  <inkml:trace contextRef="#ctx0" brushRef="#br0" timeOffset="9683.5538">15888 9989 38,'0'-17'30,"-3"6"-1,-3-1 1,-8-4-17,14 16-1,-20-16-3,20 16-2,-25-10-2,25 10 0,-23-3-1,23 3-1,-24 11-1,11 2 1,0 5-1,3 14 0,-1 2 1,1 9 0,1 5 0,1 4-1,2 1-1,1-5-1,8-1-5,-9-24-16,11 3-13,-2-15-1,-3-11 0,12 0 1</inkml:trace>
  <inkml:trace contextRef="#ctx0" brushRef="#br0" timeOffset="10103.5778">15646 10205 38,'20'-8'27,"7"7"3,-2 6-7,-10-7-6,11 16-2,-15-11-2,11 11-2,-22-14-3,27 17-2,-16-13-2,5 3-1,-2-6-1,4-1-1,-3-2 0,1-2 0,-1-3 0,-3 0-1,-12 7 0,17-18 0,-13 4 0,-2 2 0,-3-5-2,-3 0 2,0 0-2,-7-1 1,0 2-1,-3 3 1,1 2-1,-1 4 1,1 5 1,1 7-1,1 5 2,2 3-1,3 4 0,-3-5-7,12 14-17,-8-10-8,5-1 1,0-15-2</inkml:trace>
  <inkml:trace contextRef="#ctx0" brushRef="#br0" timeOffset="10405.595">16041 10182 59,'1'11'32,"2"2"-2,-3-13-5,1 11-7,-1-11-6,0 0-4,0 0-3,-1-12-2,1 12-1,7-16 0,-7 16-1,13-21-1,-4 10-2,-2-2-1,6 6-2,-9-10-8,16 11-16,-13-5-4,4 4-1,-11 7 1</inkml:trace>
  <inkml:trace contextRef="#ctx0" brushRef="#br0" timeOffset="10767.6158">16192 10155 56,'3'12'31,"4"5"-3,-7-17-5,6 32-4,-6-32-6,3 20-4,-3-20-3,5 12-2,-5-12-2,0 0 0,11-9-1,-11 9 1,14-22-1,-4 10 0,-3 0-1,3 1 0,-10 11 0,16-11 0,-16 11 0,13 5 0,-13-5 0,11 14 1,-11-14 0,13 15 0,-13-15 0,14 3 1,-14-3 0,20-7-1,-20 7 1,16-18-1,-9 6-1,0 1-1,1-3-1,-2-1-3,7 4-29,-10-5-1,4 5-1,-3-5 0</inkml:trace>
  <inkml:trace contextRef="#ctx0" brushRef="#br0" timeOffset="11187.6399">16567 10162 52,'4'-14'30,"-4"3"0,0-1-2,0 12-14,0-21-6,0 21-3,-1-18-3,1 18-1,0 0-1,-13-7 0,13 7 2,-15 18-2,5-4 1,0 2 0,1 1 0,1-1 0,2-3 0,2-1 0,4-12-2,0 0 1,0 0 0,12 8-1,-12-8 2,17-3 0,-17 3 0,20-1 0,-20 1 0,21 5-1,-9 0-3,-12-5-8,21-3-20,-10 2 1,1-3-2,-12 4-1</inkml:trace>
  <inkml:trace contextRef="#ctx0" brushRef="#br0" timeOffset="11427.6536">16686 10116 62,'1'18'32,"-4"2"1,5 4-5,-2-24-14,-4 30-3,4-30-4,-6 21-1,6-21-2,0 0-1,0 0-1,0-11-1,6 0 0,1 0 0,2-5-3,3-1 1,3 3-3,-3-9-8,11 9-22,-2-2-1,1 5 0,-2-2 0</inkml:trace>
  <inkml:trace contextRef="#ctx0" brushRef="#br0" timeOffset="11884.6797">16937 10145 1,'0'0'6,"0"0"1,10-11 1,-10 11 0,2-13 3,-2 13 3,-3-15 1,3 15 2,-11-7 0,11 7 0,-18 4-2,14 9-3,-12-6-3,10 13-2,-8-6-2,9 9 0,-4-8-2,7 6 0,-3-9 0,5-12-1,0 0-1,16 5 0,-4-19 0,4-8-1,3-5-1,1-5 1,5-6-1,-1 1 1,2-3-2,-4 0 2,-3 4-2,-2 8 2,-3 5 0,-4 5 0,-10 18 0,0 0 1,0 0 0,-4 23 2,-9 6 0,3 13 1,-6 0 0,5 7 0,0-3-1,5-2-3,7 3-10,-5-17-24,14-7 0,-10-23-1,25 14-1</inkml:trace>
  <inkml:trace contextRef="#ctx0" brushRef="#br0" timeOffset="12051.6893">17155 10187 68,'11'6'30,"0"-8"0,2-5-3,0 1-27,4 0-26,0-9-2,5 2-3,-3-4 0</inkml:trace>
  <inkml:trace contextRef="#ctx0" brushRef="#br0" timeOffset="12515.7158">17392 9917 70,'0'17'35,"4"9"1,-5 1-1,10 15-21,-16-12-2,8 11-6,-6-7-1,2-1-2,-2-6-1,2-5-1,1-9 1,2-13-3,0 0 0,0 0 1,5-12-1,0-6-1,3 1-1,1-4 1,6 2 0,-2 2 0,3 4 0,-3 3 0,2 6 0,-3 9 3,0 1 0,-12-6 0,13 19 1,-12-5-1,-4 0 1,-4 2 0,-5-1 0,-2-1-1,0-2-1,-2 0 0,2-1 0,1-6-3,9 6-17,4-11-16,0 0 0,-3-24-1,12 8 1</inkml:trace>
  <inkml:trace contextRef="#ctx0" brushRef="#br0" timeOffset="12696.7262">17614 10087 77,'2'22'35,"0"3"0,-2-3 0,2 6-25,-4-6-8,-5-6-33,8-5-2,-1-11-2,0 0 1</inkml:trace>
  <inkml:trace contextRef="#ctx0" brushRef="#br0" timeOffset="13251.7578">17795 10225 23,'0'0'22,"10"-12"-1,-10 12-5,13-16-5,-10 2-1,4 3-1,-7-5-2,0 16-1,4-22 1,-4 22-2,-3-13 0,3 13 0,-12 4 1,7 8 0,-10-6 0,9 11 1,-7-6-2,6 6 0,7-17-1,-14 24 0,14-24-2,-1 11-1,1-11 0,0 0-1,15 2 1,-15-2-1,20 4 0,-7 1 1,1-1-1,3-2-1,5 8-7,-7-9-24,8-2-2,0-8 2,1-3-3</inkml:trace>
  <inkml:trace contextRef="#ctx0" brushRef="#br0" timeOffset="13600.7779">18083 10052 74,'0'0'35,"-17"14"-2,17-14 1,-12 4-24,12-4-6,-8 11-2,8-11 0,-2 11 0,2-11-1,2 14 3,1-3-1,-1 0 1,1 3 0,-3 1 0,2 4-1,-4-2 2,1 0-2,-6-4-2,3 3 0,-5-4-1,-1-1 0,10-11-2,-18 13-1,14-2-7,-12-13-27,16 2 0,-3-15 0,9 4 0</inkml:trace>
  <inkml:trace contextRef="#ctx0" brushRef="#br0" timeOffset="13928.7966">18210 10112 14,'0'0'26,"24"5"1,-11-7 2,-13 2-14,23-7 1,-22-4-5,-1 11-2,9-11-4,-9 11 0,0 0-4,0-15 0,0 15 0,0 0 0,-14-5 1,14 5 2,-17 10 2,10 5-1,-4-3 2,6 7-1,-5-4 0,8 4-2,-3-4 0,5-2-4,7-2-7,-7-11-20,12-1-7,1-6-3,4-1 2</inkml:trace>
  <inkml:trace contextRef="#ctx0" brushRef="#br0" timeOffset="14399.8236">18502 10041 31,'0'0'27,"-11"2"-1,11-2-4,-22 5-8,19 9-1,-13-10 0,14 15-2,-10-8 0,9 10-3,-6-10 1,9 10-3,0-21-1,-3 22-1,3-22-2,0 0 0,16-3-3,-5-8 1,2-4-2,3-7 2,3-1-2,0-5 1,2-1-2,-3-2 1,1 5 1,-6 1 0,2 6 0,-8 2 0,-7 17 1,0 0 0,0 0 1,-9 13 2,-4 8 0,2 9 0,-2 2 2,4 5-2,0-1 2,6-4-3,2-2-2,-2-15-11,9 4-23,-6-19-1,0 0-2,0 0-1</inkml:trace>
  <inkml:trace contextRef="#ctx0" brushRef="#br0" timeOffset="14791.846">17690 9814 84,'0'0'36,"-13"22"1,4-9-2,7 8-30,2-2-35,-6-2-4,4 0-1,2-17-1</inkml:trace>
  <inkml:trace contextRef="#ctx0" brushRef="#br0" timeOffset="15755.9011">16211 10795 61,'-14'11'35,"3"2"-1,3 5 0,-4-9-16,9 22-7,-14-7-4,11 9-2,-4-4-1,5 3-2,-2-8 0,2 2 0,0-8 0,2 0 0,-4-2 0,3 0-1,-3-4 0,1-1 0,6-11-1,-16 13 1,16-13-1,-19 4 0,8-5 0,-2-7 0,-2 0-1,-1-7 0,0-2-3,-6-13-5,9 6-28,-12-15 0,9 0 0,1-7 0</inkml:trace>
  <inkml:trace contextRef="#ctx0" brushRef="#br0" timeOffset="15912.9101">16072 10587 51,'4'12'27,"-4"-12"-2,11 9-15,-11-9-19,13 2-18,0-5-1,-2-7 0</inkml:trace>
  <inkml:trace contextRef="#ctx0" brushRef="#br0" timeOffset="16303.9325">16332 10735 89,'1'29'34,"-6"-4"1,4 1-2,-7-10-25,12 4-5,-5-7-1,1-13-2,0 0 1,17 1 0,-17-1-1,17-24 1,-7 7-2,0-1 2,-1-1-1,1 0 0,0 6-1,-3-1 0,-7 14 0,16-13 0,-16 13 1,11 6 1,-11-6-1,9 21 2,-7-6 0,2 7-2,-3-1 2,1 1-2,1-4 0,-1-3-3,7 3-8,-9-18-25,12 8 0,-5-19 2,7-2-1</inkml:trace>
  <inkml:trace contextRef="#ctx0" brushRef="#br0" timeOffset="16639.9517">16622 10684 62,'7'16'35,"-7"-4"-1,2 6 1,-7-2-11,7 13-13,-10-8-6,3 2-3,-1-5 0,1-2-3,5-16 2,0 0-1,0 0-1,11-15 2,0 0-1,3-4 1,1 2-2,0 0 2,-3 6 0,1 5-1,-13 6 1,19 4 0,-19-4 0,9 26-1,-4-13 1,-1 3-2,3 1-2,-7-17-16,16 5-17,-5-10-1,9-3 2,-3-11-1</inkml:trace>
  <inkml:trace contextRef="#ctx0" brushRef="#br0" timeOffset="16955.9698">17033 10668 47,'0'-12'31,"0"12"1,0 0 1,-17-2-12,-2-5-7,19 7-5,-23 11-3,13 1-1,-5-1-1,5 8 0,-2 0-1,5 7-2,1-2 1,5 3 0,3-5-1,5 0-1,7-8 0,0-9-1,11-3-5,-7-22-7,14 4-23,-3-12 1,4 0 0,-4-11 0</inkml:trace>
  <inkml:trace contextRef="#ctx0" brushRef="#br0" timeOffset="17172.9822">17299 10473 88,'-7'27'37,"3"14"0,-5-2 0,4 12-24,-6-7-7,6 6-3,-1-3-2,0-9-2,2-5-2,-2-13-4,8 3-7,-15-18-21,13-5-2,0 0 2,-12-22-1</inkml:trace>
  <inkml:trace contextRef="#ctx0" brushRef="#br0" timeOffset="17419.9963">17245 10616 56,'22'-9'33,"3"5"1,-3-2 1,7 17-13,-15-17-7,11 19-4,-11-7-3,8 14-2,-12-3-1,2 4-1,-7 1-2,-2 0 0,-3 0-1,0-4-1,-1-1-3,1-17-5,0 0-29,0 0-1,0 0 0,6-28 0</inkml:trace>
  <inkml:trace contextRef="#ctx0" brushRef="#br0" timeOffset="17932.0256">17624 10790 30,'20'17'28,"-20"-17"2,19 0 1,-8 1-11,-5-17-6,10 9-4,-9-12-2,7 6-3,-7-5-1,2 4-1,-6-2-1,0 3-1,-6-2 0,0 4 0,3 11-1,-14-16 1,14 16-1,-18 0 0,6 5-1,1 7 2,-3 6 0,1 5 0,-3 4 1,3 5-2,-1-4 1,6 0-1,3-3-2,1-14-7,10 1-25,-6-12 0,20-6 1,-6-10 0</inkml:trace>
  <inkml:trace contextRef="#ctx0" brushRef="#br0" timeOffset="18283.0457">17909 10637 74,'3'14'35,"-3"-1"0,3 12-7,-16-13-12,17 19-3,-17-16-4,9 7-4,-6-7-2,5-2-1,5-13-1,0 0-1,0 0 0,0 0 0,16-24 0,-2 8 0,2-1 0,1 1-1,0 3 1,-3 6 0,0 2 0,-1 6 1,-13-1 0,20 17-1,-14-6 1,1 1-1,0 0 0,-7-12-2,18 21-6,-18-21-28,0 0 0,0 0-2,0 0 2</inkml:trace>
  <inkml:trace contextRef="#ctx0" brushRef="#br0" timeOffset="18641.0662">17516 10433 94,'0'0'35,"6"15"1,-6-15-2,2 20-64,-2-20-2,0 0-3,0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11-27T03:06:47.21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3049 9831 30,'-13'-1'25,"13"1"0,0 22-4,0-22-5,0 30-2,-6-17-3,14 18 0,-14-12-1,12 15-2,-11-9-2,10 11 0,-7-8 0,3 4-2,-2-5 1,1-1-3,1-3-2,-2-11-7,13 4-23,-12-16-2,0 0-1,13 1-2</inkml:trace>
  <inkml:trace contextRef="#ctx0" brushRef="#br0" timeOffset="427.0244">2877 10000 44,'0'0'29,"6"-15"0,-6 15 0,1-27-15,-1 27-4,13-29-4,-2 15-1,-4-9-1,4 3-2,-4-2 0,4 3-1,-2-1 0,-1 2 0,0 2 0,-2 4 0,-6 12 0,14-14 0,-14 14 0,21 1 1,-10 4 1,5 8-1,-3 1 2,6 5-1,-5 0 0,4 3-1,-6-2 0,1 0-1,2 2-7,-10-7-27,8 0 0,-4-4-2,3 5 1</inkml:trace>
  <inkml:trace contextRef="#ctx0" brushRef="#br0" timeOffset="927.053">2804 10415 69,'0'0'33,"-14"11"1,12 8 1,-14-7-18,19 23-3,-13-10-5,10 10-3,-5-4-1,4 3-2,0-3-1,-1-6-2,4-3-3,-2-22-5,8 26-22,-8-26-5,0 0-1,0 0 0</inkml:trace>
  <inkml:trace contextRef="#ctx0" brushRef="#br0" timeOffset="1191.0681">2653 10469 86,'0'0'34,"-10"-11"0,10 11 0,0 0-21,27-7-5,-16 4-4,9 1-1,2-1-1,6 0-2,2 0-2,-3-3-3,9 10-9,-10-10-20,2 8 0,-9-5-1,-1 13 1</inkml:trace>
  <inkml:trace contextRef="#ctx0" brushRef="#br0" timeOffset="1576.09">2614 10784 50,'0'0'31,"-11"0"2,11 0-1,0 0-8,-16-1-8,16 1-6,0 0-2,0 0-3,0 0 0,23 14-2,-12-14 0,6 7 0,1-4-1,4 2 0,1-4 0,3 0-2,1-1 0,-3-6-3,10 7-26,-10-13-7,3 6 0,-8-7 0</inkml:trace>
  <inkml:trace contextRef="#ctx0" brushRef="#br0" timeOffset="2648.1515">3024 10750 59,'-4'17'33,"4"1"0,-5 3-1,5 7-12,-10-10-8,16 7-6,-8-5-3,4-2-3,-2-18 0,3 17-2,-3-17-2,0 0 1,12-10-1,-12-4 1,6 1-1,-7-7 1,3 2-1,-4-7 2,4 5-1,-4-2 0,4 0 1,-4-1 0,6 3 1,0 0 0,3 2 3,5 4 1,-6-1 2,10 10 1,-16 5 1,27-5 1,-27 5-1,23 10 0,-23-10-1,18 18-1,-18-18-1,9 23-2,-9-23 0,-3 22-1,3-22 0,-12 17 0,12-17-2,-17 12 1,17-12-1,-13 3 0,13-3 0,0 0 0,0 0 0,0 0-1,0 0 1,17-7 0,-6 10 1,1 1 1,-1 2-1,0 3 2,-11-9-1,14 22 1,-10-11 0,-3 1-1,-7 1 1,-1 3 0,-5-3-1,-2 1-1,-2-1 1,-1 0-2,3-2 0,0-3-2,14-8-3,-18-5-26,18 5-4,11-27 0,5 8 0</inkml:trace>
  <inkml:trace contextRef="#ctx0" brushRef="#br0" timeOffset="2955.169">3411 10495 91,'0'0'35,"0"0"1,3-16 0,13 17-26,-16-1-2,24-8-4,-8 4-2,3 2-2,-2 2-2,-5-6-5,12 11-22,-13-9-6,3 8-1,-14-4 1</inkml:trace>
  <inkml:trace contextRef="#ctx0" brushRef="#br0" timeOffset="3184.1821">3446 10645 101,'0'0'35,"0"0"1,0 0-2,16 11-27,-16-11-3,22-3-4,-4 4-4,-3-17-17,10 9-13,0-8-1,4 2 0,-2-10-1</inkml:trace>
  <inkml:trace contextRef="#ctx0" brushRef="#br0" timeOffset="3447.1972">3857 10440 91,'0'0'36,"0"0"0,1 21 1,-14-10-23,20 18-5,-11 0-4,5 6-2,-2-1-1,2 1-1,0-3-2,0-8-1,6 1-7,-7-25-28,9 13 1,-9-13-2,21-18 2</inkml:trace>
  <inkml:trace contextRef="#ctx0" brushRef="#br0" timeOffset="3700.2116">3758 10423 83,'0'0'36,"-4"-12"1,4 12-1,12-14-17,6 16-8,-5-8-6,14 5-2,0-2-1,2 1-2,4 2-1,-3-5-4,6 12-18,-11-12-13,0 7-1,-11-5 0,0 7 0</inkml:trace>
  <inkml:trace contextRef="#ctx0" brushRef="#br0" timeOffset="3996.2285">3703 10786 83,'0'0'35,"0"0"1,0 0 0,26 9-21,-26-9-5,37-6-4,-14 0-2,6 2-1,2-3-1,-1-3-3,4 1-2,-10-12-20,6 11-12,-9-7-2,1 4 0,-6-7 0</inkml:trace>
  <inkml:trace contextRef="#ctx0" brushRef="#br0" timeOffset="4316.2469">4086 10654 91,'2'13'36,"-2"-13"0,0 29-1,0-29-21,-1 34-5,-3-13-5,4 4-2,-4-3 0,4 3-1,2-6 0,-1 2-1,3-6 0,-2 0 0,4-3 0,-6-12 1,16 17-1,-16-17 0,19 15 0,-6-9 0,-1-1 0,4-1 0,-2-1 0,1-3 0,1-1-2,-1-7-2,3 6-5,-11-11-27,9 4-2,-9-8 1,4 7-1</inkml:trace>
  <inkml:trace contextRef="#ctx0" brushRef="#br0" timeOffset="4551.2603">4127 10864 91,'0'0'38,"0"0"0,0 0-1,5-16-25,11 17-4,-5-8-5,6 1-1,0 2-3,-1-7-5,9 10-23,-11-6-8,1 1 1,-15 6-2</inkml:trace>
  <inkml:trace contextRef="#ctx0" brushRef="#br0" timeOffset="4767.2726">4143 10755 108,'0'0'38,"0"0"0,0 0 1,0 0-29,0 0-4,13 0-4,3-5-4,6 2-5,-5-8-31,15 0 1,-3-10-2,7 2 1</inkml:trace>
  <inkml:trace contextRef="#ctx0" brushRef="#br0" timeOffset="5145.2942">4482 10616 64,'0'0'35,"-12"1"2,12-1 0,0 0-11,-24 3-9,24-3-7,0 0-4,0 0-3,15 8-1,-4-10-2,8 1-2,3-10-2,14 12-14,-6-18-19,7 5 0,-2-9-1,1 3 1</inkml:trace>
  <inkml:trace contextRef="#ctx0" brushRef="#br0" timeOffset="5510.3152">5002 10380 61,'0'0'32,"-14"2"1,14-2-3,-2 24-11,-10-14-4,13 22-4,-12-11-1,11 16-2,-8-7-2,8 4-2,-8-1-1,7-5-1,-1-3-1,-1-5-2,5-3-4,-2-17-7,0 11-25,0-11 0,0 0-1,0-16 1</inkml:trace>
  <inkml:trace contextRef="#ctx0" brushRef="#br0" timeOffset="5768.3299">4787 10450 92,'9'-21'36,"2"16"1,-3-5 0,11 14-23,-7-15-6,15 9-3,-2-2-3,5-2-1,3 6-3,-2-5-1,6 10-5,-14-13-17,8 15-12,-11-7 1,1 7-1,-10-1 0</inkml:trace>
  <inkml:trace contextRef="#ctx0" brushRef="#br0" timeOffset="6112.3496">4836 10834 59,'0'0'33,"0"0"3,0 0 0,6-16-16,14 18-5,-14-15-4,11 13-3,-17 0-2,26-7-1,-14 5-2,2 4-2,1 0-1,1-3 0,4-2-3,-1-6-3,16 5-27,-9-9-5,7 0 1,-7-1-1</inkml:trace>
  <inkml:trace contextRef="#ctx0" brushRef="#br0" timeOffset="6531.3736">5294 10786 41,'8'-11'29,"-8"11"1,0 0-1,0 0-8,-2-13-10,2 13-3,0 0-4,0 0-1,0 0 0,0 0-1,0 0 0,0 0 0,0 0 1,0 0-1,0 0-1,-11-6 1,11 6-2,-12 1 1,12-1 0,-15 7 1,4-2 0,11-5 1,-19 18 0,10-2-1,-1-1 2,7 4 0,-3-2 0,9 5-2,3-6 1,8-3-2,8-2-1,7-11-4,19-5-32,-6-8-1,13-5 0,0-11-1</inkml:trace>
  <inkml:trace contextRef="#ctx0" brushRef="#br1" timeOffset="28459.6278">16922 100 22,'0'0'11,"0"0"0,0 0 0,-63-14-1,63 14-1,0 0-1,0 0 0,-62-6 0,62 6-2,0 0-1,-57 5-1,57-5 0,0 0-2,-72 1 0,72-1 0,-53 0-1,53 0 1,-56 3 0,56-3-1,-59 2 0,59-2 1,-57 5-1,57-5-1,-59 5 1,59-5-2,-56 6 1,56-6 0,-53 7 0,53-7 0,0 0 0,-72 7 0,72-7 0,0 0 0,-68 8 0,68-8 0,0 0-1,-71 12 1,71-12 0,-49 10-1,49-10 1,-48 10-1,48-10 1,-50 15-1,50-15 1,-52 17-1,52-17 1,-51 17 0,51-17 0,-54 19-1,54-19 1,-53 21 0,53-21-1,-57 19 1,57-19 0,-53 24 0,53-24-1,-53 25 1,53-25-1,0 0 1,-66 40 0,66-40 0,0 0 0,-56 41 1,56-41-1,0 0 0,0 0 0,-57 63 0,57-63-1,0 0 1,0 0 0,-49 62-1,49-62 0,0 0 1,0 0 0,-41 62-1,41-62 1,0 0-1,-32 54 1,32-54-1,0 0 1,-34 54 0,34-54 0,0 0-1,-24 60 2,24-60-1,0 0-3,-3 63 3,3-63 0,0 0 1,12 70-4,-12-70 3,13 49-3,-13-49 3,16 52 3,-16-52-3,21 55 1,-21-55 0,27 59 3,-27-59-3,35 58 4,-35-58-3,43 64-1,-43-64 0,49 64 0,-49-64 0,54 64 0,-54-64-1,61 61 4,-30-32-3,2-6 3,0 6-3,3-6 3,-3 2-3,3-6 2,-3 2-2,1-6-1,-1 5 1,4-1 0,-4-4-1,2-1 1,-2 1-1,1-2 1,-1 6-1,1-6 0,1 0 1,0 1-1,4-4 0,0 1 1,5-1-1,3-1 1,1-2 0,4 0-1,0-2 1,3-1 0,2-1-1,2 0 1,1-1-1,1 1 1,3-1 0,4-2-1,4 1 1,3-1-1,0 3 1,0-2 0,5-1-1,0 1 0,-3 2 0,3-1 1,0 0-1,2 2 0,3-3 0,3 2 0,0-2 0,0 0 1,5-1-1,1 1-1,0-1 1,1 2 0,1-2 0,1 0 0,-2-2 0,1 1-1,-4 0 1,-3-2 0,-5 1 0,-2-2 0,-5 1 0,-1 0-1,-2-2 1,-1 1 0,-1-1 0,-1-1 0,-1 0 1,-2 0-1,-4-2 0,-5 0 0,-4-1 0,-5 0 1,-2-5-1,-4 3 0,-5-3 1,-4-2-1,2-2 0,-3-2 1,3-2-1,-37 22 1,70-52-1,-70 52 0,70-60 1,-70 60 0,67-72 0,-67 72-3,61-75 3,-61 75-3,51-77 3,-51 77-5,49-76 5,-49 76-2,43-74 3,-43 74-4,40-74 3,-40 74 1,38-70 0,-38 70 2,32-66-3,-32 66-3,23-59 3,-23 59 4,16-54-3,-16 54-1,8-50 1,-8 50-1,0 0 1,4-70 2,-4 70-3,0 0 0,-6-63-1,6 63 0,0 0 1,-13-56-1,13 56 1,0 0 0,-27-50-1,27 50 1,0 0 0,-51-45-1,51 45 1,0 0-1,-70-38 0,70 38 0,-55-25 1,55 25-2,-65-23 2,65 23-1,-80-27 0,80 27 1,-97-27-1,45 13 0,-2 1 0,2-2 1,-2 4-1,0-1 0,-1 1-1,-1 0 1,-2 4 0,-3-2 0,-7 2 0,-5-3 0,-4 1-1,-3 1 1,-2-1 1,-6-1-1,-2 0 1,-4 3-1,-3 1 1,-5 1-1,-3-1 1,-5 0 0,-2 1-1,-2 1 1,-4 3-1,-7-3 0,4 1 1,3 2-1,2-4 1,-1 1-1,2 0 0,-3 2 1,3-3-1,5-2 0,4 0 0,-1-2 0,3 5 0,5 3-1,6 4-3,2-3-7,16 5-18,1 4 0,9 5 0,2 0-2</inkml:trace>
  <inkml:trace contextRef="#ctx0" brushRef="#br1" timeOffset="31335.7923">12368 16204 1,'0'0'5,"0"0"9,10 15-1,-10-15-11,-1 11-2,1-11 3,-1 14 1,1-14 1,0 0 1,0 11 2,0-11-2,0 0 2,-3 13-2,3-13-1,-5 14 0,5-14-2,-2 21 0,2-9-2,-1 2 1,1 5-1,2 0 1,2 4-2,1 1 2,-3 3-2,3 4 1,-1 3 0,1 1 0,-1 0-2,3 8 2,-3-3-1,3 3 0,1 2 1,-1 1-1,2 1 0,-2-4 0,2 2 1,-3-6-1,1 2 0,-2-3 0,0 6 1,-1-8-1,1 7 1,-3-8-1,-1 11 1,0-10 0,-1 10 0,2-12 0,-4 2 0,2-6 0,0 0 0,-1-2 0,1-4-1,0-5 1,0-1 0,-1 0 2,1 2-1,0-6 1,2 3-1,0-4 0,0 2 0,1-2 0,0 0-1,-3-13-1,11 13 0,-11-13 0,11 10 0,-11-10 0,11 8 0,-11-8 1,12 9-2,-12-9 2,13 9-1,-13-9 0,18 6 0,-7-1 0,1 5 1,0-11-1,3 4 0,2 5 0,1-7 0,2 4 0,3-7 0,1 2-1,3-2 1,3 8-1,-1-7 1,3-6 0,-1 3-1,4 3 1,-3 4 0,6-4 0,-1-1 0,3-4 0,0 4 0,3 5-1,1-7 1,1 1 0,2-3 0,-1 2 0,0 0-1,1 3 0,-1-3 1,-1-3 0,2 6 0,-1 0-1,1 1 0,-1-2 1,3 0 0,2-5 0,0 1 0,4 6 0,-2 0-1,2-6 1,0 3 0,1-8 0,-1 6 0,-2 5 0,1 0 0,0 3 0,1-6 1,2 3-1,2-3 0,-1 8 0,2-7 0,1 0 0,-1-2 0,1 0 0,0 1 0,-1 4 0,2 2 0,-2 5 1,2-2-1,3 3 0,-1-8 1,4-2 0,0 3-1,0-2 0,1 7 1,0-10-2,-2 0 2,0 3-1,1 6 0,-5-2 0,2-3 1,-2 4-1,1-4 1,2-1-1,1 5 1,-1-5-1,-1-3 1,5 7 0,-3-1-1,0-10 1,2-1-2,-5 5 2,2 0-1,-3-5 1,2 13-1,-1-7 1,1 5-1,-2-3 0,-2-1 1,-1-2-3,-2-2 3,-3 9-3,-2-3 4,-7-3-4,-1-7 3,-7 11-1,-2-1-1,-6-1 0,-8-6-11,-6 3-13,1-4-4,-14-8 3,-1 0-3</inkml:trace>
  <inkml:trace contextRef="#ctx0" brushRef="#br1" timeOffset="33261.9025">12406 16238 11,'-12'-10'11,"12"10"-1,-1-14-1,1 14-2,1-15 1,-1 15 0,2-15 0,-2 15-1,11-5 1,-11 5-1,19 0 0,-19 0-2,30 0 1,-10-1-1,10 5 0,0-4-1,9 3 0,0-4-1,10 2-1,1-2 0,7 4 0,3-3 0,8 1-1,4 0 0,6 1-1,-1-2 1,5 2-1,2-1 0,3-1 0,2 0 0,1 0-1,3-1 1,3-2-1,3 1 1,1-1-1,4 1 2,2-1-2,3 1 1,0 0 0,-1-2 0,1 2 0,2-2 1,0-1-1,-6 0 0,1-1 1,-2 0 0,0 0-1,-4-1 1,0-1 0,-7 1-1,-2 2 1,3 0 0,-4 1 0,-3-1 0,-2 1-1,-3-1 1,-1 0 0,-3 1-1,-2 1 1,-8-2-1,-2 2 1,-6-2-1,-3 4 1,-8-1 0,-3 2 0,-5-1-1,-4 1 1,-2 0 0,-2 1-1,-5-2 0,-3 2 1,1-1-1,-3 2 0,1-2 1,0 0-1,-4-2 0,4 4 0,-4-4 1,1 2-1,0-1 0,0 1 0,-1 0 1,1-1-1,1 2 0,-1 0 1,1 2-1,1-2 0,-2 0 1,1 2-1,-2-2 0,0 1 1,-2-1-1,1 1 0,-5-1 1,1 1-1,-2 1 0,-2-1 1,-11-2-1,19 9 0,-19-9 0,12 8 0,-12-8 0,10 11 0,-10-11 0,8 15 1,-8-15-1,11 15 0,-11-15-1,12 20 2,-4-9-2,-1 1 2,1-1-2,0 2 1,-3 5 0,4-4 1,-4 4-2,4-2 1,-3 1 0,-1 2 0,0 1 1,0-2-1,0-4 1,-4 5-2,4-1 2,-2 0-2,1 6 2,1-4-2,0 0 0,0 2 1,1 0-1,-3-1 1,2 2 0,-1 0 0,1-3 0,-2 1 0,0 3 0,1 1 0,-2 0 0,0-1 0,1 2 0,-1 1 0,-2 3 0,0 1 0,2 0-1,-4 0 2,0 1-2,1 4 2,-2-2-1,1 0 0,-1-3-1,3-1 1,-1 0 0,4 6 0,-1-2 0,2 3 0,-1-4 0,3 8 1,2-9-2,-1 7 2,2-4-2,-2-6 0,3 4-1,-5-5-3,7 4-4,-11-11-23,1 1 4,-2-11-4,0-11 3</inkml:trace>
  <inkml:trace contextRef="#ctx0" brushRef="#br1" timeOffset="46183.6415">7216 1466 45,'0'0'21,"0"0"-3,-50-25 0,50 25-5,0 0-5,0 0-3,0 0 0,-53 17-1,53-17-1,0 0-1,0 0 0,-49 14 2,49-14-3,0 0 2,0 0-2,-56 19 1,56-19-2,0 0 3,0 0-3,-57 12-2,57-12 3,-30 3-1,30-3 0,0 0 2,-56-1 1,56 1-4,0 0 1,-67-6 1,67 6-1,-52-2 1,52 2-1,-59-3 0,59 3-4,-61-1 6,61 1-2,-64 2-1,64-2 1,-61 2-1,61-2 1,-57 2-2,57-2 2,-56 6-3,26-3 3,0 1 2,-1 0-1,31-4-1,-68 3 0,68-3 0,-73-2 3,73 2-1,-74-5-1,38 4-1,36 1 0,-72-6 0,72 6 0,-67-6 0,67 6-3,-70-6 3,70 6 3,-73-5-5,73 5 2,-77-6-3,77 6 3,-81-4 2,81 4-2,-83-2 0,83 2 0,-83-2 0,83 2 0,-86-3-1,86 3 1,-88-2 0,88 2 0,-88-1 0,88 1-3,-88-2 3,88 2 0,-94 4 0,45-3 0,-4 2-2,-2 0 2,-6 0 0,-2 2 0,0-1 3,-2 0-3,2-2 0,-1 0 3,1 1 0,2 1-3,1 0 1,3-1-1,2 0 0,-2 0 0,0-3 3,1 6-7,1-6 4,1 3 0,2 0 0,2 1 0,2 0 0,2 1 0,7 1 0,2 0 0,7 0 0,-1 1 0,4 3 0,0-5-1,3-1 1,1 6 0,0 0 0,1-2 0,-2 2-1,4 0 1,-1-5 0,1 3-1,2 2 1,0-4 0,-2 4-1,3-3 1,-2 1-1,0 1 1,0-1-1,1 2 0,-2 0 0,2 1 0,-3-3 1,5 3-1,-3-1 1,4 0-1,-2 3 1,1-2-1,-1 2 1,0 1 0,0-1-1,0 0 1,1 1-1,-1 3 1,1-6-1,-1 8 1,2-4-1,0 8 1,2-6-1,-2 8 2,2-4-1,-1 3 1,2 0-2,-1 1 2,1-2-2,-1-1 2,2 1-3,0 0 2,-2 0-2,3 1 2,-1-1-1,2 1 0,-1-1 1,2 4 0,-1-3-4,4 4 4,0-2-4,1 3 4,2-2-3,1 2 2,1-1-3,0 3 4,3-3 0,0 5 0,0-5 0,3 6 0,3-3-1,1 3 1,1 0 0,0-2 0,2 1 0,-1-5 0,4 1-1,-1-6 1,0 1 0,0-3 0,1-2 1,1-2-2,0 0 1,3-1 2,-2-2-2,3 3 1,0-3 0,2 0 0,-2-3 0,2 1 1,0-2-2,1 0 0,1-2 1,-1 0-1,2-2 0,-2 0 1,3 3-1,-1-4 0,2 4 0,-1-2 0,1 2 1,4-5-1,-2 5 0,4-3 0,2-2 0,0 3 0,5-1 1,0-1-1,3 1 0,2 1 0,3-2 0,4 1 1,0-1-1,5-1 0,-2-1 0,1 1 0,1 0 1,-2-1-1,1 1 0,-3 0 0,2-1 0,0 2 0,3-3 0,2 1 0,2-1 0,1-2 0,-2 1 0,1 1 0,-2 0 0,2 1 0,-1-2 0,-5 4 0,1-3 0,-2 2 0,2-2 0,3 1 0,2-2 0,0-1 0,2 0 0,1-1 0,0-1 0,0 1 0,-3 0 0,-1 0 0,1-1 1,-5 1-1,0 1 0,0 0 0,1 0 1,-1 3-1,3-2 0,2 1 0,-2 0 0,-2-1 0,2-1 0,-1 0 0,0-1 1,-5-2-1,0-1 1,-1 1 0,-2-1-1,3-2 1,0 0-1,1 0 0,0 1 0,3-1 1,-2 1-1,1 2 0,-2-2 0,1 1 0,-2 0 0,-3 1 1,0-2-1,-2-2 1,-1-1-1,-1-1 1,0-5-1,-2 1 0,0-2 1,1 0-1,-3-2 0,1-2 1,-1 0-2,-3 0 2,-2 3-2,-3-5 1,0 1 0,-7-2-1,-1-1 1,-4 0 0,0-2 0,-1 0 0,-1-3 0,-2 1 0,1-6 0,-4 4 1,3-4-1,-4 1 1,0-1-1,-5 0 1,1 2-1,-4-1 0,0 7 1,-4-7-1,1 6 1,-2-1-1,-1 0 0,1-2 1,-2 2 2,-2-1-3,1 1 3,-3-3-2,1 2 2,-2-1-2,0 0 3,-3-1-5,0-1 2,-3-2-2,-1 2 3,-1-4-3,-3-2 2,-2 1-2,-1 3 2,-2-1 0,0 3 0,-4-2 0,2 2-1,-3 1 1,-1 3-1,1-4 1,-4 0 0,-1-1-1,-4-2 1,-3-2 0,37 36-1,-85-71 1,36 37-2,-5 0 2,-3 6-4,-5 2 3,-3 5-2,-3 0 0,-3 5-3,2 0-3,-9 1-8,6 4-11,5 1 3,5 3 0,7 7-2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11-26T22:57:10.654"/>
    </inkml:context>
    <inkml:brush xml:id="br0">
      <inkml:brushProperty name="width" value="0.05292" units="cm"/>
      <inkml:brushProperty name="height" value="0.05292" units="cm"/>
      <inkml:brushProperty name="color" value="#92D05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1" timeString="2013-11-26T22:58:47.622"/>
    </inkml:context>
  </inkml:definitions>
  <inkml:trace contextRef="#ctx0" brushRef="#br0">2359 16034 83,'0'0'36,"0"0"0,0 0-1,-5 19-22,5-19-6,0 0-5,1 18-4,-1-18-14,0 0-19,8 6-1,-8-6 0,11 6 0</inkml:trace>
  <inkml:trace contextRef="#ctx0" brushRef="#br1" timeOffset="10598">10854 11222 33,'4'-21'30,"-6"2"1,1 1-6,1 18-5,-6-12-4,6 24-4,-8-7-3,6 22-2,-2 3-2,6 13-1,-3 7 0,6 11-1,-5-2 0,3 9-1,-1-3-2,-1-10-3,6 1-7,-7-21-25,6-13 1,-6-22-2,16 12 2</inkml:trace>
  <inkml:trace contextRef="#ctx0" brushRef="#br1" timeOffset="10951">10879 11126 56,'-1'-12'32,"-1"-4"0,4 3 0,6 8-18,-5-10-5,10 13-4,0 0-1,4 6-2,2 1 0,4 9 0,-1 4-1,0 5 1,-3 0-1,0 6 0,-9-1 1,-1 2 0,-11 1-1,-7 0 0,-8 0-2,-7-6-4,1 3-29,-7-7-1,5-9 0,6-11-2</inkml:trace>
  <inkml:trace contextRef="#ctx0" brushRef="#br1" timeOffset="11846">12338 11176 29,'0'0'30,"0"0"0,4 12 1,-2 1-10,-3-1-8,8 19-2,-6-9-4,5 14 0,-3-7-2,1 6-2,-4-3-1,2 0 0,-3-9-2,3-8 0,-2-15 1,2 11-2,-2-11 0,0 0 1,11-23-1,-7 3 0,4-3 0,1-8-1,3-2 0,-3-4-1,5 0 2,-1 0-2,5 3 2,-1 5 1,2 2 1,0 14 1,-4 3 2,7 18 0,-5 4 1,0 15 1,-8 5-1,0 8 0,-4 2-2,2 2-3,3 7-12,-4-13-24,4-7 0,1-8-2,9-6 0</inkml:trace>
  <inkml:trace contextRef="#ctx0" brushRef="#br1" timeOffset="12795">14029 11188 62,'2'34'34,"-2"6"1,0 16-8,-8-10-9,10 16-7,-9-8-4,5 2-3,-3-10-3,1-9-4,4 1-9,-4-18-23,5-8 0,-1-12 0,0 0 0</inkml:trace>
  <inkml:trace contextRef="#ctx0" brushRef="#br1" timeOffset="13102">14022 11205 37,'10'-24'30,"-1"-1"0,7 6 0,2 9-13,-3-7-4,7 21-4,-8-2-1,8 15-1,-6 2-2,2 10 1,-9-5-1,1 9-1,-10-4-2,-5 2 1,-7-3-1,-6 0-1,-4-1-3,-2-11-6,5 4-27,-1-9-2,7-1 1,5-8-2</inkml:trace>
  <inkml:trace contextRef="#ctx0" brushRef="#br1" timeOffset="21827">9164 12226 14,'0'0'25,"0"0"1,0 0 0,0 0-9,0 0-3,-5 13-2,5-13-3,-1 37-2,-2-14-2,4 8 1,-3-2-4,2-1-1,2 5-10,-4-6-19,3-12 0,1 0-2,-2-15 1</inkml:trace>
  <inkml:trace contextRef="#ctx0" brushRef="#br1" timeOffset="22043">9100 12368 35,'0'0'31,"0"0"0,0 0 0,0 0-11,18-7-4,-7-3-6,8 4-9,6 1-28,-1 9-4,-1-3 0,1 2-1</inkml:trace>
  <inkml:trace contextRef="#ctx0" brushRef="#br1" timeOffset="25465">15803 12023 19,'0'0'21,"0"0"1,0 0-7,0 0-3,0 0-2,0 0-3,0 0 0,0 0-2,0 0-1,0 0 1,0 0 0,0 0-2,-3 16 0,6 1 0,-4 3-1,4 10 0,-3 2 0,1 8 0,1 2-4,-3-6-8,2-1-17,3 2-2,-2-14 2,3-1-2</inkml:trace>
  <inkml:trace contextRef="#ctx0" brushRef="#br1" timeOffset="25773">15755 12181 26,'0'0'27,"10"-3"2,0 11 0,2 4-12,4-5-10,8 8-29,2-13-1,12 5-4,2-17-2</inkml:trace>
  <inkml:trace contextRef="#ctx1" brushRef="#br1">16346 12055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B08B9-5A04-4044-A9CF-26E362CC3E14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103C0-EBBE-4BAB-A1C2-03F8CB28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2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40F0-6BC0-421F-9306-01536ECCAED1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7FCE-1783-4B63-A82C-59E497F7C45B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2246-F58C-4374-ABA5-90053DE3E8C8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3DBA-5D1B-4415-A8CE-338D0ED90773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F363-290E-4DF9-BD7A-CE62FF12CF25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450A-8402-44BF-94A2-596E4CEA1F6E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2975-41C6-4CF5-8E03-D50D7DFFA44C}" type="datetime1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80EC-31B9-42B3-885C-D143F00884D2}" type="datetime1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BC2-8007-4017-A337-BA34FA296883}" type="datetime1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63B3-D1FC-4201-8CBF-250AB7A26C94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8D9-2766-4374-A58E-D2335A29F043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4B788-E129-4690-8866-8AA07AA319D8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customXml" Target="../ink/ink2.xm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customXml" Target="../ink/ink1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image" Target="../media/image22.png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23.emf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8.wmf"/><Relationship Id="rId9" Type="http://schemas.openxmlformats.org/officeDocument/2006/relationships/image" Target="../media/image11.wmf"/><Relationship Id="rId1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oleObject" Target="../embeddings/oleObject18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8.emf"/><Relationship Id="rId4" Type="http://schemas.openxmlformats.org/officeDocument/2006/relationships/image" Target="../media/image24.wmf"/><Relationship Id="rId9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6002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EE130/230A Discussion </a:t>
            </a:r>
            <a:r>
              <a:rPr lang="en-US" sz="4800" b="1" dirty="0" smtClean="0"/>
              <a:t>14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1148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Peng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Zheng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“Game Plan” for </a:t>
            </a:r>
            <a:r>
              <a:rPr lang="en-US" altLang="en-US" i="1" smtClean="0"/>
              <a:t>I-V</a:t>
            </a:r>
            <a:r>
              <a:rPr lang="en-US" altLang="en-US" smtClean="0"/>
              <a:t> Derivation</a:t>
            </a:r>
          </a:p>
        </p:txBody>
      </p:sp>
      <p:sp>
        <p:nvSpPr>
          <p:cNvPr id="9219" name="Rectangle 2051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86800" cy="4830763"/>
          </a:xfrm>
        </p:spPr>
        <p:txBody>
          <a:bodyPr>
            <a:normAutofit lnSpcReduction="10000"/>
          </a:bodyPr>
          <a:lstStyle/>
          <a:p>
            <a:pPr marL="231775" indent="-231775"/>
            <a:r>
              <a:rPr lang="en-US" altLang="en-US" sz="2400" b="1" dirty="0" smtClean="0"/>
              <a:t>Solve the minority-carrier diffusion equation in each quasi-neutral region to obtain excess minority-carrier profiles</a:t>
            </a:r>
          </a:p>
          <a:p>
            <a:pPr lvl="1"/>
            <a:r>
              <a:rPr lang="en-US" altLang="en-US" sz="1800" b="1" dirty="0" smtClean="0"/>
              <a:t>different set of boundary conditions for each region</a:t>
            </a:r>
          </a:p>
          <a:p>
            <a:pPr lvl="1"/>
            <a:endParaRPr lang="en-US" altLang="en-US" sz="1800" b="1" dirty="0" smtClean="0"/>
          </a:p>
          <a:p>
            <a:pPr lvl="1"/>
            <a:endParaRPr lang="en-US" altLang="en-US" sz="1800" b="1" dirty="0" smtClean="0"/>
          </a:p>
          <a:p>
            <a:pPr lvl="1"/>
            <a:endParaRPr lang="en-US" altLang="en-US" sz="1800" b="1" dirty="0" smtClean="0"/>
          </a:p>
          <a:p>
            <a:pPr lvl="1"/>
            <a:endParaRPr lang="en-US" altLang="en-US" sz="1800" b="1" dirty="0" smtClean="0"/>
          </a:p>
          <a:p>
            <a:pPr lvl="1"/>
            <a:endParaRPr lang="en-US" altLang="en-US" sz="1800" b="1" dirty="0" smtClean="0"/>
          </a:p>
          <a:p>
            <a:pPr marL="231775" indent="-231775">
              <a:spcBef>
                <a:spcPct val="50000"/>
              </a:spcBef>
            </a:pPr>
            <a:r>
              <a:rPr lang="en-US" altLang="en-US" sz="2400" b="1" dirty="0" smtClean="0"/>
              <a:t>Find minority-carrier diffusion currents at depletion region edges</a:t>
            </a:r>
          </a:p>
          <a:p>
            <a:pPr marL="231775" indent="-231775">
              <a:spcBef>
                <a:spcPct val="75000"/>
              </a:spcBef>
            </a:pPr>
            <a:endParaRPr lang="en-US" altLang="en-US" sz="2100" b="1" dirty="0" smtClean="0"/>
          </a:p>
          <a:p>
            <a:pPr marL="231775" indent="-231775">
              <a:spcBef>
                <a:spcPct val="75000"/>
              </a:spcBef>
            </a:pPr>
            <a:endParaRPr lang="en-US" altLang="en-US" sz="2100" b="1" dirty="0" smtClean="0"/>
          </a:p>
          <a:p>
            <a:pPr marL="231775" indent="-231775">
              <a:spcBef>
                <a:spcPct val="75000"/>
              </a:spcBef>
            </a:pPr>
            <a:r>
              <a:rPr lang="en-US" altLang="en-US" sz="2400" b="1" dirty="0" smtClean="0"/>
              <a:t>Add hole &amp; electron components together </a:t>
            </a:r>
            <a:r>
              <a:rPr lang="en-US" altLang="en-US" sz="2400" b="1" dirty="0" smtClean="0">
                <a:sym typeface="Wingdings" pitchFamily="2" charset="2"/>
              </a:rPr>
              <a:t> </a:t>
            </a:r>
            <a:r>
              <a:rPr lang="en-US" altLang="en-US" sz="2400" b="1" dirty="0" smtClean="0"/>
              <a:t>terminal currents</a:t>
            </a:r>
          </a:p>
        </p:txBody>
      </p:sp>
      <p:graphicFrame>
        <p:nvGraphicFramePr>
          <p:cNvPr id="9220" name="Object 2052"/>
          <p:cNvGraphicFramePr>
            <a:graphicFrameLocks noChangeAspect="1"/>
          </p:cNvGraphicFramePr>
          <p:nvPr/>
        </p:nvGraphicFramePr>
        <p:xfrm>
          <a:off x="1524000" y="4511675"/>
          <a:ext cx="2794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269449" imgH="304668" progId="Equation.3">
                  <p:embed/>
                </p:oleObj>
              </mc:Choice>
              <mc:Fallback>
                <p:oleObj name="Equation" r:id="rId3" imgW="1269449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11675"/>
                        <a:ext cx="2794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2053"/>
          <p:cNvGraphicFramePr>
            <a:graphicFrameLocks noChangeAspect="1"/>
          </p:cNvGraphicFramePr>
          <p:nvPr/>
        </p:nvGraphicFramePr>
        <p:xfrm>
          <a:off x="5029200" y="4511675"/>
          <a:ext cx="27098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231366" imgH="304668" progId="Equation.3">
                  <p:embed/>
                </p:oleObj>
              </mc:Choice>
              <mc:Fallback>
                <p:oleObj name="Equation" r:id="rId5" imgW="1231366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511675"/>
                        <a:ext cx="270986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2054"/>
          <p:cNvGraphicFramePr>
            <a:graphicFrameLocks noChangeAspect="1"/>
          </p:cNvGraphicFramePr>
          <p:nvPr/>
        </p:nvGraphicFramePr>
        <p:xfrm>
          <a:off x="5029200" y="5273675"/>
          <a:ext cx="2794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1269449" imgH="304668" progId="Equation.3">
                  <p:embed/>
                </p:oleObj>
              </mc:Choice>
              <mc:Fallback>
                <p:oleObj name="Equation" r:id="rId7" imgW="1269449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73675"/>
                        <a:ext cx="2794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2055"/>
          <p:cNvGraphicFramePr>
            <a:graphicFrameLocks noChangeAspect="1"/>
          </p:cNvGraphicFramePr>
          <p:nvPr/>
        </p:nvGraphicFramePr>
        <p:xfrm>
          <a:off x="1524000" y="5273675"/>
          <a:ext cx="25701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1167893" imgH="304668" progId="Equation.3">
                  <p:embed/>
                </p:oleObj>
              </mc:Choice>
              <mc:Fallback>
                <p:oleObj name="Equation" r:id="rId9" imgW="1167893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73675"/>
                        <a:ext cx="257016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4663" y="6462713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  <a:cs typeface="Arial" pitchFamily="34" charset="0"/>
              </a:rPr>
              <a:t>EE130/230A Fall 2013</a:t>
            </a:r>
          </a:p>
        </p:txBody>
      </p:sp>
      <p:sp>
        <p:nvSpPr>
          <p:cNvPr id="9225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519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ea typeface="ＭＳ Ｐゴシック" pitchFamily="34" charset="-128"/>
              </a:rPr>
              <a:t>Lecture 26, Slide </a:t>
            </a:r>
            <a:fld id="{9DF02905-1FD6-4AD6-BE1C-998D4824A4D7}" type="slidenum">
              <a:rPr lang="en-US" altLang="en-US" sz="1400"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ea typeface="ＭＳ Ｐゴシック" pitchFamily="34" charset="-128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Ink 9"/>
              <p14:cNvContentPartPr/>
              <p14:nvPr/>
            </p14:nvContentPartPr>
            <p14:xfrm>
              <a:off x="150840" y="2111040"/>
              <a:ext cx="8985600" cy="42447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42200" y="2101680"/>
                <a:ext cx="9008280" cy="426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" name="Ink 1"/>
              <p14:cNvContentPartPr/>
              <p14:nvPr/>
            </p14:nvContentPartPr>
            <p14:xfrm>
              <a:off x="0" y="2552400"/>
              <a:ext cx="8261280" cy="3475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-15120" y="2539080"/>
                <a:ext cx="8289360" cy="349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46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BJT Terminal Currents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r>
              <a:rPr lang="en-US" altLang="en-US" sz="2400" dirty="0" smtClean="0"/>
              <a:t>We know: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pPr>
              <a:spcBef>
                <a:spcPct val="50000"/>
              </a:spcBef>
            </a:pPr>
            <a:endParaRPr lang="en-US" altLang="en-US" sz="2400" dirty="0" smtClean="0"/>
          </a:p>
          <a:p>
            <a:pPr>
              <a:spcBef>
                <a:spcPct val="50000"/>
              </a:spcBef>
            </a:pPr>
            <a:r>
              <a:rPr lang="en-US" altLang="en-US" sz="2400" dirty="0" smtClean="0"/>
              <a:t>Therefore: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942975" y="2239963"/>
          <a:ext cx="81470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3632200" imgH="292100" progId="Equation.3">
                  <p:embed/>
                </p:oleObj>
              </mc:Choice>
              <mc:Fallback>
                <p:oleObj name="Equation" r:id="rId3" imgW="36322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2239963"/>
                        <a:ext cx="814705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965200" y="1595438"/>
          <a:ext cx="365918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663700" imgH="279400" progId="Equation.3">
                  <p:embed/>
                </p:oleObj>
              </mc:Choice>
              <mc:Fallback>
                <p:oleObj name="Equation" r:id="rId5" imgW="1663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595438"/>
                        <a:ext cx="3659188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914400" y="3001963"/>
          <a:ext cx="79756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3556000" imgH="292100" progId="Equation.3">
                  <p:embed/>
                </p:oleObj>
              </mc:Choice>
              <mc:Fallback>
                <p:oleObj name="Equation" r:id="rId7" imgW="35560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01963"/>
                        <a:ext cx="797560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965200" y="3729038"/>
          <a:ext cx="38544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9" imgW="1752600" imgH="279400" progId="Equation.3">
                  <p:embed/>
                </p:oleObj>
              </mc:Choice>
              <mc:Fallback>
                <p:oleObj name="Equation" r:id="rId9" imgW="17526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3729038"/>
                        <a:ext cx="385445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803275" y="5091113"/>
          <a:ext cx="81883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11" imgW="4635500" imgH="292100" progId="Equation.3">
                  <p:embed/>
                </p:oleObj>
              </mc:Choice>
              <mc:Fallback>
                <p:oleObj name="Equation" r:id="rId11" imgW="463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5091113"/>
                        <a:ext cx="81883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881063" y="5884863"/>
          <a:ext cx="803116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3" imgW="4546440" imgH="291960" progId="Equation.3">
                  <p:embed/>
                </p:oleObj>
              </mc:Choice>
              <mc:Fallback>
                <p:oleObj name="Equation" r:id="rId13" imgW="4546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5884863"/>
                        <a:ext cx="8031162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4663" y="6462713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  <a:cs typeface="Arial" pitchFamily="34" charset="0"/>
              </a:rPr>
              <a:t>EE130/230A Fall 2013</a:t>
            </a:r>
          </a:p>
        </p:txBody>
      </p:sp>
      <p:sp>
        <p:nvSpPr>
          <p:cNvPr id="15371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519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ea typeface="ＭＳ Ｐゴシック" pitchFamily="34" charset="-128"/>
              </a:rPr>
              <a:t>Lecture 26, Slide </a:t>
            </a:r>
            <a:fld id="{9CD79057-1B43-436E-AA1E-EF24C91E263A}" type="slidenum">
              <a:rPr lang="en-US" altLang="en-US" sz="1400"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5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BJT with Narrow Base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In practice, we make </a:t>
            </a:r>
            <a:r>
              <a:rPr lang="en-US" altLang="en-US" sz="2400" i="1" smtClean="0"/>
              <a:t>W</a:t>
            </a:r>
            <a:r>
              <a:rPr lang="en-US" altLang="en-US" sz="2400" smtClean="0"/>
              <a:t> &lt;&lt; </a:t>
            </a:r>
            <a:r>
              <a:rPr lang="en-US" altLang="en-US" sz="2400" i="1" smtClean="0"/>
              <a:t>L</a:t>
            </a:r>
            <a:r>
              <a:rPr lang="en-US" altLang="en-US" sz="2400" baseline="-25000" smtClean="0"/>
              <a:t>B</a:t>
            </a:r>
            <a:r>
              <a:rPr lang="en-US" altLang="en-US" sz="2400" smtClean="0"/>
              <a:t> to achieve high current gain.  Then, since</a:t>
            </a:r>
          </a:p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	we have:</a:t>
            </a:r>
            <a:br>
              <a:rPr lang="en-US" altLang="en-US" sz="2400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16388" name="Picture 2" descr="shortbas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1" r="2296"/>
          <a:stretch>
            <a:fillRect/>
          </a:stretch>
        </p:blipFill>
        <p:spPr bwMode="auto">
          <a:xfrm>
            <a:off x="5638800" y="2743200"/>
            <a:ext cx="3176588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574732"/>
              </p:ext>
            </p:extLst>
          </p:nvPr>
        </p:nvGraphicFramePr>
        <p:xfrm>
          <a:off x="1855788" y="2292350"/>
          <a:ext cx="36306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1739900" imgH="508000" progId="Equation.3">
                  <p:embed/>
                </p:oleObj>
              </mc:Choice>
              <mc:Fallback>
                <p:oleObj name="Equation" r:id="rId4" imgW="1739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2292350"/>
                        <a:ext cx="3630612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066800" y="4191000"/>
          <a:ext cx="44958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1955800" imgH="508000" progId="Equation.3">
                  <p:embed/>
                </p:oleObj>
              </mc:Choice>
              <mc:Fallback>
                <p:oleObj name="Equation" r:id="rId6" imgW="19558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91000"/>
                        <a:ext cx="4495800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4663" y="6462713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  <a:cs typeface="Arial" pitchFamily="34" charset="0"/>
              </a:rPr>
              <a:t>EE130/230A Fall 2013</a:t>
            </a:r>
          </a:p>
        </p:txBody>
      </p:sp>
      <p:sp>
        <p:nvSpPr>
          <p:cNvPr id="16392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519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ea typeface="ＭＳ Ｐゴシック" pitchFamily="34" charset="-128"/>
              </a:rPr>
              <a:t>Lecture 26, Slide </a:t>
            </a:r>
            <a:fld id="{0CA1D239-8913-4C50-AF5F-0AB1DE278F1C}" type="slidenum">
              <a:rPr lang="en-US" altLang="en-US" sz="1400"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ea typeface="ＭＳ Ｐゴシック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6489700"/>
            <a:ext cx="27082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latin typeface="+mj-lt"/>
              </a:rPr>
              <a:t>R. F. </a:t>
            </a:r>
            <a:r>
              <a:rPr lang="en-US" sz="800" dirty="0" err="1">
                <a:latin typeface="+mj-lt"/>
              </a:rPr>
              <a:t>Pierret</a:t>
            </a:r>
            <a:r>
              <a:rPr lang="en-US" sz="800" dirty="0">
                <a:latin typeface="+mj-lt"/>
              </a:rPr>
              <a:t>, </a:t>
            </a:r>
            <a:r>
              <a:rPr lang="en-US" sz="800" i="1" dirty="0">
                <a:latin typeface="+mj-lt"/>
              </a:rPr>
              <a:t>Semiconductor Device Fundamentals</a:t>
            </a:r>
            <a:r>
              <a:rPr lang="en-US" sz="800" dirty="0">
                <a:latin typeface="+mj-lt"/>
              </a:rPr>
              <a:t>, Fig. 11.2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5632560" y="3533040"/>
              <a:ext cx="3009600" cy="482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27880" y="3524040"/>
                <a:ext cx="3021840" cy="50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15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Ebers-Moll Model</a:t>
            </a:r>
          </a:p>
        </p:txBody>
      </p:sp>
      <p:sp>
        <p:nvSpPr>
          <p:cNvPr id="36882" name="Text Box 16"/>
          <p:cNvSpPr txBox="1">
            <a:spLocks noChangeArrowheads="1"/>
          </p:cNvSpPr>
          <p:nvPr/>
        </p:nvSpPr>
        <p:spPr bwMode="auto">
          <a:xfrm>
            <a:off x="457200" y="4953000"/>
            <a:ext cx="8305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latin typeface="+mj-lt"/>
                <a:cs typeface="+mn-cs"/>
              </a:rPr>
              <a:t>The </a:t>
            </a:r>
            <a:r>
              <a:rPr lang="en-US" sz="2400" dirty="0" err="1" smtClean="0">
                <a:latin typeface="+mj-lt"/>
                <a:cs typeface="+mn-cs"/>
              </a:rPr>
              <a:t>Ebers</a:t>
            </a:r>
            <a:r>
              <a:rPr lang="en-US" sz="2400" dirty="0" smtClean="0">
                <a:latin typeface="+mj-lt"/>
                <a:cs typeface="+mn-cs"/>
              </a:rPr>
              <a:t>-Moll model is a </a:t>
            </a:r>
            <a:r>
              <a:rPr lang="en-US" sz="2400" b="1" dirty="0" smtClean="0">
                <a:latin typeface="+mj-lt"/>
                <a:cs typeface="+mn-cs"/>
              </a:rPr>
              <a:t>large-signal</a:t>
            </a:r>
            <a:r>
              <a:rPr lang="en-US" sz="2400" dirty="0" smtClean="0">
                <a:latin typeface="+mj-lt"/>
                <a:cs typeface="+mn-cs"/>
              </a:rPr>
              <a:t> equivalent circuit which describes both the active and saturation regions of BJT operation.</a:t>
            </a:r>
          </a:p>
          <a:p>
            <a:pPr marL="463550" indent="-231775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  <a:cs typeface="+mn-cs"/>
              </a:rPr>
              <a:t>Use this model to calculate </a:t>
            </a:r>
            <a:r>
              <a:rPr lang="en-US" sz="2400" i="1" dirty="0" smtClean="0">
                <a:latin typeface="+mj-lt"/>
                <a:cs typeface="+mn-cs"/>
              </a:rPr>
              <a:t>I</a:t>
            </a:r>
            <a:r>
              <a:rPr lang="en-US" sz="2400" baseline="-25000" dirty="0" smtClean="0">
                <a:latin typeface="+mj-lt"/>
                <a:cs typeface="+mn-cs"/>
              </a:rPr>
              <a:t>B</a:t>
            </a:r>
            <a:r>
              <a:rPr lang="en-US" sz="2400" dirty="0" smtClean="0">
                <a:latin typeface="+mj-lt"/>
                <a:cs typeface="+mn-cs"/>
              </a:rPr>
              <a:t> and </a:t>
            </a:r>
            <a:r>
              <a:rPr lang="en-US" sz="2400" i="1" dirty="0" smtClean="0">
                <a:latin typeface="+mj-lt"/>
                <a:cs typeface="+mn-cs"/>
              </a:rPr>
              <a:t>I</a:t>
            </a:r>
            <a:r>
              <a:rPr lang="en-US" sz="2400" baseline="-25000" dirty="0">
                <a:latin typeface="+mj-lt"/>
                <a:cs typeface="+mn-cs"/>
              </a:rPr>
              <a:t>C</a:t>
            </a:r>
            <a:r>
              <a:rPr lang="en-US" sz="2400" dirty="0" smtClean="0">
                <a:latin typeface="+mj-lt"/>
                <a:cs typeface="+mn-cs"/>
              </a:rPr>
              <a:t> given </a:t>
            </a:r>
            <a:r>
              <a:rPr lang="en-US" sz="2400" i="1" dirty="0" smtClean="0">
                <a:latin typeface="+mj-lt"/>
                <a:cs typeface="+mn-cs"/>
              </a:rPr>
              <a:t>V</a:t>
            </a:r>
            <a:r>
              <a:rPr lang="en-US" sz="2400" baseline="-25000" dirty="0" smtClean="0">
                <a:latin typeface="+mj-lt"/>
                <a:cs typeface="+mn-cs"/>
              </a:rPr>
              <a:t>BE</a:t>
            </a:r>
            <a:r>
              <a:rPr lang="en-US" sz="2400" dirty="0" smtClean="0">
                <a:latin typeface="+mj-lt"/>
                <a:cs typeface="+mn-cs"/>
              </a:rPr>
              <a:t> and V</a:t>
            </a:r>
            <a:r>
              <a:rPr lang="en-US" sz="2400" baseline="-25000" dirty="0" smtClean="0">
                <a:latin typeface="+mj-lt"/>
                <a:cs typeface="+mn-cs"/>
              </a:rPr>
              <a:t>BC</a:t>
            </a:r>
          </a:p>
        </p:txBody>
      </p:sp>
      <p:pic>
        <p:nvPicPr>
          <p:cNvPr id="18436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33550"/>
            <a:ext cx="5818188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5562600" y="1885950"/>
            <a:ext cx="13430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  <a:cs typeface="Times New Roman" pitchFamily="18" charset="0"/>
              </a:rPr>
              <a:t>increasing</a:t>
            </a:r>
          </a:p>
        </p:txBody>
      </p:sp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6400800" y="3989388"/>
            <a:ext cx="22955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  <a:cs typeface="Times New Roman" pitchFamily="18" charset="0"/>
              </a:rPr>
              <a:t>(npn) or </a:t>
            </a:r>
            <a:r>
              <a:rPr lang="en-US" altLang="en-US" sz="22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200" baseline="-2500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en-US" altLang="en-US" sz="2200">
                <a:latin typeface="Times New Roman" pitchFamily="18" charset="0"/>
                <a:cs typeface="Times New Roman" pitchFamily="18" charset="0"/>
              </a:rPr>
              <a:t> (pnp)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4663" y="6462713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  <a:cs typeface="Arial" pitchFamily="34" charset="0"/>
              </a:rPr>
              <a:t>EE130/230A Fall 2013</a:t>
            </a:r>
          </a:p>
        </p:txBody>
      </p:sp>
      <p:sp>
        <p:nvSpPr>
          <p:cNvPr id="18440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519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ea typeface="ＭＳ Ｐゴシック" pitchFamily="34" charset="-128"/>
              </a:rPr>
              <a:t>Lecture 26, Slide </a:t>
            </a:r>
            <a:fld id="{C3B55A08-981A-44E4-BE41-DB68C9A6FE66}" type="slidenum">
              <a:rPr lang="en-US" altLang="en-US" sz="1400"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7938" y="4508500"/>
            <a:ext cx="3319462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" dirty="0">
                <a:latin typeface="+mj-lt"/>
              </a:rPr>
              <a:t>C. C. Hu, </a:t>
            </a:r>
            <a:r>
              <a:rPr lang="en-US" sz="800" i="1" dirty="0">
                <a:latin typeface="+mj-lt"/>
              </a:rPr>
              <a:t>Modern Semiconductor Devices for Integrated Circuits</a:t>
            </a:r>
            <a:r>
              <a:rPr lang="en-US" sz="800" dirty="0">
                <a:latin typeface="+mj-lt"/>
              </a:rPr>
              <a:t>, Figure 8-2</a:t>
            </a:r>
          </a:p>
        </p:txBody>
      </p:sp>
    </p:spTree>
    <p:extLst>
      <p:ext uri="{BB962C8B-B14F-4D97-AF65-F5344CB8AC3E}">
        <p14:creationId xmlns:p14="http://schemas.microsoft.com/office/powerpoint/2010/main" val="22813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414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smtClean="0">
                <a:latin typeface="+mj-lt"/>
                <a:cs typeface="+mn-cs"/>
              </a:rPr>
              <a:t>If only </a:t>
            </a:r>
            <a:r>
              <a:rPr lang="en-US" sz="2400" i="1" smtClean="0">
                <a:latin typeface="+mj-lt"/>
                <a:cs typeface="+mn-cs"/>
              </a:rPr>
              <a:t>V</a:t>
            </a:r>
            <a:r>
              <a:rPr lang="en-US" sz="2400" baseline="-25000" smtClean="0">
                <a:latin typeface="+mj-lt"/>
                <a:cs typeface="+mn-cs"/>
              </a:rPr>
              <a:t>EB</a:t>
            </a:r>
            <a:r>
              <a:rPr lang="en-US" sz="2400" smtClean="0">
                <a:latin typeface="+mj-lt"/>
                <a:cs typeface="+mn-cs"/>
              </a:rPr>
              <a:t> is applied (</a:t>
            </a:r>
            <a:r>
              <a:rPr lang="en-US" sz="2400" i="1" smtClean="0">
                <a:latin typeface="+mj-lt"/>
                <a:cs typeface="+mn-cs"/>
              </a:rPr>
              <a:t>V</a:t>
            </a:r>
            <a:r>
              <a:rPr lang="en-US" sz="2400" baseline="-25000" smtClean="0">
                <a:latin typeface="+mj-lt"/>
                <a:cs typeface="+mn-cs"/>
              </a:rPr>
              <a:t>CB</a:t>
            </a:r>
            <a:r>
              <a:rPr lang="en-US" sz="2400" smtClean="0">
                <a:latin typeface="+mj-lt"/>
                <a:cs typeface="+mn-cs"/>
              </a:rPr>
              <a:t> = 0): </a:t>
            </a:r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1001713" y="2133600"/>
          <a:ext cx="3201987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727200" imgH="736600" progId="Equation.3">
                  <p:embed/>
                </p:oleObj>
              </mc:Choice>
              <mc:Fallback>
                <p:oleObj name="Equation" r:id="rId3" imgW="17272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133600"/>
                        <a:ext cx="3201987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228600" y="4114800"/>
            <a:ext cx="420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smtClean="0">
                <a:latin typeface="+mj-lt"/>
                <a:cs typeface="+mn-cs"/>
              </a:rPr>
              <a:t>If only </a:t>
            </a:r>
            <a:r>
              <a:rPr lang="en-US" sz="2400" i="1" smtClean="0">
                <a:latin typeface="+mj-lt"/>
                <a:cs typeface="+mn-cs"/>
              </a:rPr>
              <a:t>V</a:t>
            </a:r>
            <a:r>
              <a:rPr lang="en-US" sz="2400" baseline="-25000" smtClean="0">
                <a:latin typeface="+mj-lt"/>
                <a:cs typeface="+mn-cs"/>
              </a:rPr>
              <a:t>CB</a:t>
            </a:r>
            <a:r>
              <a:rPr lang="en-US" sz="2400" i="1" baseline="-25000" smtClean="0">
                <a:latin typeface="+mj-lt"/>
                <a:cs typeface="+mn-cs"/>
              </a:rPr>
              <a:t> </a:t>
            </a:r>
            <a:r>
              <a:rPr lang="en-US" sz="2400" smtClean="0">
                <a:latin typeface="+mj-lt"/>
                <a:cs typeface="+mn-cs"/>
              </a:rPr>
              <a:t>is applied (</a:t>
            </a:r>
            <a:r>
              <a:rPr lang="en-US" sz="2400" i="1" smtClean="0">
                <a:latin typeface="+mj-lt"/>
                <a:cs typeface="+mn-cs"/>
              </a:rPr>
              <a:t>V</a:t>
            </a:r>
            <a:r>
              <a:rPr lang="en-US" sz="2400" baseline="-25000" smtClean="0">
                <a:latin typeface="+mj-lt"/>
                <a:cs typeface="+mn-cs"/>
              </a:rPr>
              <a:t>EB</a:t>
            </a:r>
            <a:r>
              <a:rPr lang="en-US" sz="2400" smtClean="0">
                <a:latin typeface="+mj-lt"/>
                <a:cs typeface="+mn-cs"/>
              </a:rPr>
              <a:t> = 0): :</a:t>
            </a:r>
          </a:p>
        </p:txBody>
      </p:sp>
      <p:graphicFrame>
        <p:nvGraphicFramePr>
          <p:cNvPr id="19461" name="Object 6"/>
          <p:cNvGraphicFramePr>
            <a:graphicFrameLocks noChangeAspect="1"/>
          </p:cNvGraphicFramePr>
          <p:nvPr/>
        </p:nvGraphicFramePr>
        <p:xfrm>
          <a:off x="1066800" y="4648200"/>
          <a:ext cx="314007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5" imgW="1739900" imgH="749300" progId="Equation.3">
                  <p:embed/>
                </p:oleObj>
              </mc:Choice>
              <mc:Fallback>
                <p:oleObj name="Equation" r:id="rId5" imgW="1739900" imgH="749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3140075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4876800" y="3962400"/>
            <a:ext cx="40576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i="1" smtClean="0">
                <a:latin typeface="+mj-lt"/>
                <a:cs typeface="+mn-cs"/>
              </a:rPr>
              <a:t>a</a:t>
            </a:r>
            <a:r>
              <a:rPr lang="en-US" sz="2400" i="1" baseline="-25000" smtClean="0">
                <a:latin typeface="+mj-lt"/>
                <a:cs typeface="+mn-cs"/>
              </a:rPr>
              <a:t>R</a:t>
            </a:r>
            <a:r>
              <a:rPr lang="en-US" sz="2400" smtClean="0">
                <a:latin typeface="+mj-lt"/>
                <a:cs typeface="+mn-cs"/>
              </a:rPr>
              <a:t> : reverse common base gain</a:t>
            </a:r>
          </a:p>
          <a:p>
            <a:pPr eaLnBrk="1" hangingPunct="1">
              <a:defRPr/>
            </a:pPr>
            <a:r>
              <a:rPr lang="en-US" sz="2400" i="1" smtClean="0">
                <a:latin typeface="+mj-lt"/>
                <a:cs typeface="+mn-cs"/>
              </a:rPr>
              <a:t>a</a:t>
            </a:r>
            <a:r>
              <a:rPr lang="en-US" sz="2400" i="1" baseline="-25000" smtClean="0">
                <a:latin typeface="+mj-lt"/>
                <a:cs typeface="+mn-cs"/>
              </a:rPr>
              <a:t>F</a:t>
            </a:r>
            <a:r>
              <a:rPr lang="en-US" sz="2400" smtClean="0">
                <a:latin typeface="+mj-lt"/>
                <a:cs typeface="+mn-cs"/>
              </a:rPr>
              <a:t> : forward common base gain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6049963" y="2478088"/>
            <a:ext cx="19050" cy="158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6975475" y="2478088"/>
            <a:ext cx="19050" cy="158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5143500" y="2827338"/>
            <a:ext cx="1588" cy="19050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7573963" y="1781175"/>
            <a:ext cx="1587" cy="19050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7" name="Rectangle 12"/>
          <p:cNvSpPr>
            <a:spLocks noChangeArrowheads="1"/>
          </p:cNvSpPr>
          <p:nvPr/>
        </p:nvSpPr>
        <p:spPr bwMode="auto">
          <a:xfrm>
            <a:off x="5837238" y="1781175"/>
            <a:ext cx="1587" cy="19050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8" name="Rectangle 13"/>
          <p:cNvSpPr>
            <a:spLocks noChangeArrowheads="1"/>
          </p:cNvSpPr>
          <p:nvPr/>
        </p:nvSpPr>
        <p:spPr bwMode="auto">
          <a:xfrm>
            <a:off x="7226300" y="1781175"/>
            <a:ext cx="1588" cy="19050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9" name="Rectangle 14"/>
          <p:cNvSpPr>
            <a:spLocks noChangeArrowheads="1"/>
          </p:cNvSpPr>
          <p:nvPr/>
        </p:nvSpPr>
        <p:spPr bwMode="auto">
          <a:xfrm>
            <a:off x="6532563" y="1781175"/>
            <a:ext cx="19050" cy="158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0" name="Rectangle 15"/>
          <p:cNvSpPr>
            <a:spLocks noChangeArrowheads="1"/>
          </p:cNvSpPr>
          <p:nvPr/>
        </p:nvSpPr>
        <p:spPr bwMode="auto">
          <a:xfrm>
            <a:off x="6532563" y="2187575"/>
            <a:ext cx="19050" cy="158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1" name="Rectangle 16"/>
          <p:cNvSpPr>
            <a:spLocks noChangeArrowheads="1"/>
          </p:cNvSpPr>
          <p:nvPr/>
        </p:nvSpPr>
        <p:spPr bwMode="auto">
          <a:xfrm>
            <a:off x="4873625" y="2827338"/>
            <a:ext cx="1588" cy="19050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9472" name="Group 17"/>
          <p:cNvGrpSpPr>
            <a:grpSpLocks/>
          </p:cNvGrpSpPr>
          <p:nvPr/>
        </p:nvGrpSpPr>
        <p:grpSpPr bwMode="auto">
          <a:xfrm>
            <a:off x="4953000" y="1828800"/>
            <a:ext cx="3848100" cy="1889125"/>
            <a:chOff x="2912" y="878"/>
            <a:chExt cx="2424" cy="1190"/>
          </a:xfrm>
        </p:grpSpPr>
        <p:sp>
          <p:nvSpPr>
            <p:cNvPr id="19480" name="Rectangle 18"/>
            <p:cNvSpPr>
              <a:spLocks noChangeArrowheads="1"/>
            </p:cNvSpPr>
            <p:nvPr/>
          </p:nvSpPr>
          <p:spPr bwMode="auto">
            <a:xfrm>
              <a:off x="3240" y="1561"/>
              <a:ext cx="1762" cy="13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81" name="Rectangle 19"/>
            <p:cNvSpPr>
              <a:spLocks noChangeArrowheads="1"/>
            </p:cNvSpPr>
            <p:nvPr/>
          </p:nvSpPr>
          <p:spPr bwMode="auto">
            <a:xfrm>
              <a:off x="4990" y="1561"/>
              <a:ext cx="12" cy="45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82" name="Rectangle 20"/>
            <p:cNvSpPr>
              <a:spLocks noChangeArrowheads="1"/>
            </p:cNvSpPr>
            <p:nvPr/>
          </p:nvSpPr>
          <p:spPr bwMode="auto">
            <a:xfrm>
              <a:off x="3240" y="2001"/>
              <a:ext cx="1750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83" name="Rectangle 21"/>
            <p:cNvSpPr>
              <a:spLocks noChangeArrowheads="1"/>
            </p:cNvSpPr>
            <p:nvPr/>
          </p:nvSpPr>
          <p:spPr bwMode="auto">
            <a:xfrm>
              <a:off x="3240" y="1561"/>
              <a:ext cx="12" cy="440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84" name="Rectangle 22"/>
            <p:cNvSpPr>
              <a:spLocks noChangeArrowheads="1"/>
            </p:cNvSpPr>
            <p:nvPr/>
          </p:nvSpPr>
          <p:spPr bwMode="auto">
            <a:xfrm>
              <a:off x="3811" y="2001"/>
              <a:ext cx="12" cy="1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85" name="Rectangle 23"/>
            <p:cNvSpPr>
              <a:spLocks noChangeArrowheads="1"/>
            </p:cNvSpPr>
            <p:nvPr/>
          </p:nvSpPr>
          <p:spPr bwMode="auto">
            <a:xfrm>
              <a:off x="3811" y="1561"/>
              <a:ext cx="12" cy="440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86" name="Rectangle 24"/>
            <p:cNvSpPr>
              <a:spLocks noChangeArrowheads="1"/>
            </p:cNvSpPr>
            <p:nvPr/>
          </p:nvSpPr>
          <p:spPr bwMode="auto">
            <a:xfrm>
              <a:off x="4394" y="2001"/>
              <a:ext cx="12" cy="1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87" name="Rectangle 25"/>
            <p:cNvSpPr>
              <a:spLocks noChangeArrowheads="1"/>
            </p:cNvSpPr>
            <p:nvPr/>
          </p:nvSpPr>
          <p:spPr bwMode="auto">
            <a:xfrm>
              <a:off x="4394" y="1561"/>
              <a:ext cx="12" cy="440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88" name="Rectangle 26"/>
            <p:cNvSpPr>
              <a:spLocks noChangeArrowheads="1"/>
            </p:cNvSpPr>
            <p:nvPr/>
          </p:nvSpPr>
          <p:spPr bwMode="auto">
            <a:xfrm>
              <a:off x="2912" y="1781"/>
              <a:ext cx="328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89" name="Rectangle 27"/>
            <p:cNvSpPr>
              <a:spLocks noChangeArrowheads="1"/>
            </p:cNvSpPr>
            <p:nvPr/>
          </p:nvSpPr>
          <p:spPr bwMode="auto">
            <a:xfrm>
              <a:off x="2912" y="1122"/>
              <a:ext cx="12" cy="659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90" name="Rectangle 28"/>
            <p:cNvSpPr>
              <a:spLocks noChangeArrowheads="1"/>
            </p:cNvSpPr>
            <p:nvPr/>
          </p:nvSpPr>
          <p:spPr bwMode="auto">
            <a:xfrm>
              <a:off x="3459" y="1122"/>
              <a:ext cx="1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91" name="Rectangle 29"/>
            <p:cNvSpPr>
              <a:spLocks noChangeArrowheads="1"/>
            </p:cNvSpPr>
            <p:nvPr/>
          </p:nvSpPr>
          <p:spPr bwMode="auto">
            <a:xfrm>
              <a:off x="2912" y="1122"/>
              <a:ext cx="547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92" name="Rectangle 30"/>
            <p:cNvSpPr>
              <a:spLocks noChangeArrowheads="1"/>
            </p:cNvSpPr>
            <p:nvPr/>
          </p:nvSpPr>
          <p:spPr bwMode="auto">
            <a:xfrm>
              <a:off x="4990" y="1781"/>
              <a:ext cx="340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93" name="Rectangle 31"/>
            <p:cNvSpPr>
              <a:spLocks noChangeArrowheads="1"/>
            </p:cNvSpPr>
            <p:nvPr/>
          </p:nvSpPr>
          <p:spPr bwMode="auto">
            <a:xfrm>
              <a:off x="5318" y="1122"/>
              <a:ext cx="12" cy="659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94" name="Rectangle 32"/>
            <p:cNvSpPr>
              <a:spLocks noChangeArrowheads="1"/>
            </p:cNvSpPr>
            <p:nvPr/>
          </p:nvSpPr>
          <p:spPr bwMode="auto">
            <a:xfrm>
              <a:off x="4771" y="1122"/>
              <a:ext cx="547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931" name="Freeform 33"/>
            <p:cNvSpPr>
              <a:spLocks/>
            </p:cNvSpPr>
            <p:nvPr/>
          </p:nvSpPr>
          <p:spPr bwMode="auto">
            <a:xfrm>
              <a:off x="3459" y="1012"/>
              <a:ext cx="231" cy="232"/>
            </a:xfrm>
            <a:custGeom>
              <a:avLst/>
              <a:gdLst>
                <a:gd name="T0" fmla="*/ 218 w 231"/>
                <a:gd name="T1" fmla="*/ 110 h 232"/>
                <a:gd name="T2" fmla="*/ 182 w 231"/>
                <a:gd name="T3" fmla="*/ 25 h 232"/>
                <a:gd name="T4" fmla="*/ 182 w 231"/>
                <a:gd name="T5" fmla="*/ 37 h 232"/>
                <a:gd name="T6" fmla="*/ 182 w 231"/>
                <a:gd name="T7" fmla="*/ 37 h 232"/>
                <a:gd name="T8" fmla="*/ 109 w 231"/>
                <a:gd name="T9" fmla="*/ 12 h 232"/>
                <a:gd name="T10" fmla="*/ 109 w 231"/>
                <a:gd name="T11" fmla="*/ 12 h 232"/>
                <a:gd name="T12" fmla="*/ 109 w 231"/>
                <a:gd name="T13" fmla="*/ 12 h 232"/>
                <a:gd name="T14" fmla="*/ 36 w 231"/>
                <a:gd name="T15" fmla="*/ 37 h 232"/>
                <a:gd name="T16" fmla="*/ 48 w 231"/>
                <a:gd name="T17" fmla="*/ 25 h 232"/>
                <a:gd name="T18" fmla="*/ 48 w 231"/>
                <a:gd name="T19" fmla="*/ 25 h 232"/>
                <a:gd name="T20" fmla="*/ 12 w 231"/>
                <a:gd name="T21" fmla="*/ 110 h 232"/>
                <a:gd name="T22" fmla="*/ 12 w 231"/>
                <a:gd name="T23" fmla="*/ 110 h 232"/>
                <a:gd name="T24" fmla="*/ 12 w 231"/>
                <a:gd name="T25" fmla="*/ 110 h 232"/>
                <a:gd name="T26" fmla="*/ 48 w 231"/>
                <a:gd name="T27" fmla="*/ 183 h 232"/>
                <a:gd name="T28" fmla="*/ 36 w 231"/>
                <a:gd name="T29" fmla="*/ 183 h 232"/>
                <a:gd name="T30" fmla="*/ 36 w 231"/>
                <a:gd name="T31" fmla="*/ 183 h 232"/>
                <a:gd name="T32" fmla="*/ 109 w 231"/>
                <a:gd name="T33" fmla="*/ 220 h 232"/>
                <a:gd name="T34" fmla="*/ 109 w 231"/>
                <a:gd name="T35" fmla="*/ 220 h 232"/>
                <a:gd name="T36" fmla="*/ 109 w 231"/>
                <a:gd name="T37" fmla="*/ 220 h 232"/>
                <a:gd name="T38" fmla="*/ 182 w 231"/>
                <a:gd name="T39" fmla="*/ 183 h 232"/>
                <a:gd name="T40" fmla="*/ 182 w 231"/>
                <a:gd name="T41" fmla="*/ 183 h 232"/>
                <a:gd name="T42" fmla="*/ 182 w 231"/>
                <a:gd name="T43" fmla="*/ 183 h 232"/>
                <a:gd name="T44" fmla="*/ 218 w 231"/>
                <a:gd name="T45" fmla="*/ 110 h 232"/>
                <a:gd name="T46" fmla="*/ 218 w 231"/>
                <a:gd name="T47" fmla="*/ 110 h 232"/>
                <a:gd name="T48" fmla="*/ 231 w 231"/>
                <a:gd name="T49" fmla="*/ 110 h 232"/>
                <a:gd name="T50" fmla="*/ 231 w 231"/>
                <a:gd name="T51" fmla="*/ 110 h 232"/>
                <a:gd name="T52" fmla="*/ 194 w 231"/>
                <a:gd name="T53" fmla="*/ 183 h 232"/>
                <a:gd name="T54" fmla="*/ 194 w 231"/>
                <a:gd name="T55" fmla="*/ 183 h 232"/>
                <a:gd name="T56" fmla="*/ 182 w 231"/>
                <a:gd name="T57" fmla="*/ 195 h 232"/>
                <a:gd name="T58" fmla="*/ 109 w 231"/>
                <a:gd name="T59" fmla="*/ 232 h 232"/>
                <a:gd name="T60" fmla="*/ 109 w 231"/>
                <a:gd name="T61" fmla="*/ 232 h 232"/>
                <a:gd name="T62" fmla="*/ 109 w 231"/>
                <a:gd name="T63" fmla="*/ 232 h 232"/>
                <a:gd name="T64" fmla="*/ 36 w 231"/>
                <a:gd name="T65" fmla="*/ 195 h 232"/>
                <a:gd name="T66" fmla="*/ 36 w 231"/>
                <a:gd name="T67" fmla="*/ 195 h 232"/>
                <a:gd name="T68" fmla="*/ 36 w 231"/>
                <a:gd name="T69" fmla="*/ 183 h 232"/>
                <a:gd name="T70" fmla="*/ 0 w 231"/>
                <a:gd name="T71" fmla="*/ 110 h 232"/>
                <a:gd name="T72" fmla="*/ 0 w 231"/>
                <a:gd name="T73" fmla="*/ 110 h 232"/>
                <a:gd name="T74" fmla="*/ 0 w 231"/>
                <a:gd name="T75" fmla="*/ 110 h 232"/>
                <a:gd name="T76" fmla="*/ 36 w 231"/>
                <a:gd name="T77" fmla="*/ 25 h 232"/>
                <a:gd name="T78" fmla="*/ 36 w 231"/>
                <a:gd name="T79" fmla="*/ 25 h 232"/>
                <a:gd name="T80" fmla="*/ 36 w 231"/>
                <a:gd name="T81" fmla="*/ 25 h 232"/>
                <a:gd name="T82" fmla="*/ 109 w 231"/>
                <a:gd name="T83" fmla="*/ 0 h 232"/>
                <a:gd name="T84" fmla="*/ 109 w 231"/>
                <a:gd name="T85" fmla="*/ 0 h 232"/>
                <a:gd name="T86" fmla="*/ 109 w 231"/>
                <a:gd name="T87" fmla="*/ 0 h 232"/>
                <a:gd name="T88" fmla="*/ 182 w 231"/>
                <a:gd name="T89" fmla="*/ 25 h 232"/>
                <a:gd name="T90" fmla="*/ 182 w 231"/>
                <a:gd name="T91" fmla="*/ 25 h 232"/>
                <a:gd name="T92" fmla="*/ 194 w 231"/>
                <a:gd name="T93" fmla="*/ 25 h 232"/>
                <a:gd name="T94" fmla="*/ 231 w 231"/>
                <a:gd name="T95" fmla="*/ 110 h 232"/>
                <a:gd name="T96" fmla="*/ 218 w 231"/>
                <a:gd name="T97" fmla="*/ 11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1" h="232">
                  <a:moveTo>
                    <a:pt x="218" y="110"/>
                  </a:moveTo>
                  <a:lnTo>
                    <a:pt x="182" y="25"/>
                  </a:lnTo>
                  <a:lnTo>
                    <a:pt x="182" y="37"/>
                  </a:lnTo>
                  <a:lnTo>
                    <a:pt x="109" y="12"/>
                  </a:lnTo>
                  <a:lnTo>
                    <a:pt x="36" y="37"/>
                  </a:lnTo>
                  <a:lnTo>
                    <a:pt x="48" y="25"/>
                  </a:lnTo>
                  <a:lnTo>
                    <a:pt x="12" y="110"/>
                  </a:lnTo>
                  <a:lnTo>
                    <a:pt x="48" y="183"/>
                  </a:lnTo>
                  <a:lnTo>
                    <a:pt x="36" y="183"/>
                  </a:lnTo>
                  <a:lnTo>
                    <a:pt x="109" y="220"/>
                  </a:lnTo>
                  <a:lnTo>
                    <a:pt x="182" y="183"/>
                  </a:lnTo>
                  <a:lnTo>
                    <a:pt x="218" y="110"/>
                  </a:lnTo>
                  <a:lnTo>
                    <a:pt x="231" y="110"/>
                  </a:lnTo>
                  <a:lnTo>
                    <a:pt x="194" y="183"/>
                  </a:lnTo>
                  <a:lnTo>
                    <a:pt x="182" y="195"/>
                  </a:lnTo>
                  <a:lnTo>
                    <a:pt x="109" y="232"/>
                  </a:lnTo>
                  <a:lnTo>
                    <a:pt x="36" y="195"/>
                  </a:lnTo>
                  <a:lnTo>
                    <a:pt x="36" y="183"/>
                  </a:lnTo>
                  <a:lnTo>
                    <a:pt x="0" y="110"/>
                  </a:lnTo>
                  <a:lnTo>
                    <a:pt x="36" y="25"/>
                  </a:lnTo>
                  <a:lnTo>
                    <a:pt x="109" y="0"/>
                  </a:lnTo>
                  <a:lnTo>
                    <a:pt x="182" y="25"/>
                  </a:lnTo>
                  <a:lnTo>
                    <a:pt x="194" y="25"/>
                  </a:lnTo>
                  <a:lnTo>
                    <a:pt x="231" y="110"/>
                  </a:lnTo>
                  <a:lnTo>
                    <a:pt x="218" y="110"/>
                  </a:lnTo>
                  <a:close/>
                </a:path>
              </a:pathLst>
            </a:cu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  <a:cs typeface="+mn-cs"/>
              </a:endParaRPr>
            </a:p>
          </p:txBody>
        </p:sp>
        <p:sp>
          <p:nvSpPr>
            <p:cNvPr id="37932" name="Freeform 34"/>
            <p:cNvSpPr>
              <a:spLocks/>
            </p:cNvSpPr>
            <p:nvPr/>
          </p:nvSpPr>
          <p:spPr bwMode="auto">
            <a:xfrm>
              <a:off x="3677" y="1122"/>
              <a:ext cx="13" cy="1"/>
            </a:xfrm>
            <a:custGeom>
              <a:avLst/>
              <a:gdLst>
                <a:gd name="T0" fmla="*/ 0 w 13"/>
                <a:gd name="T1" fmla="*/ 0 h 1"/>
                <a:gd name="T2" fmla="*/ 0 w 13"/>
                <a:gd name="T3" fmla="*/ 0 h 1"/>
                <a:gd name="T4" fmla="*/ 0 w 13"/>
                <a:gd name="T5" fmla="*/ 0 h 1"/>
                <a:gd name="T6" fmla="*/ 13 w 13"/>
                <a:gd name="T7" fmla="*/ 0 h 1"/>
                <a:gd name="T8" fmla="*/ 13 w 13"/>
                <a:gd name="T9" fmla="*/ 0 h 1"/>
                <a:gd name="T10" fmla="*/ 13 w 13"/>
                <a:gd name="T11" fmla="*/ 0 h 1"/>
                <a:gd name="T12" fmla="*/ 0 w 13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1">
                  <a:moveTo>
                    <a:pt x="0" y="0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  <a:cs typeface="+mn-cs"/>
              </a:endParaRPr>
            </a:p>
          </p:txBody>
        </p:sp>
        <p:sp>
          <p:nvSpPr>
            <p:cNvPr id="37933" name="Freeform 35"/>
            <p:cNvSpPr>
              <a:spLocks/>
            </p:cNvSpPr>
            <p:nvPr/>
          </p:nvSpPr>
          <p:spPr bwMode="auto">
            <a:xfrm>
              <a:off x="4552" y="1012"/>
              <a:ext cx="231" cy="232"/>
            </a:xfrm>
            <a:custGeom>
              <a:avLst/>
              <a:gdLst>
                <a:gd name="T0" fmla="*/ 219 w 231"/>
                <a:gd name="T1" fmla="*/ 110 h 232"/>
                <a:gd name="T2" fmla="*/ 182 w 231"/>
                <a:gd name="T3" fmla="*/ 25 h 232"/>
                <a:gd name="T4" fmla="*/ 182 w 231"/>
                <a:gd name="T5" fmla="*/ 37 h 232"/>
                <a:gd name="T6" fmla="*/ 182 w 231"/>
                <a:gd name="T7" fmla="*/ 37 h 232"/>
                <a:gd name="T8" fmla="*/ 110 w 231"/>
                <a:gd name="T9" fmla="*/ 12 h 232"/>
                <a:gd name="T10" fmla="*/ 110 w 231"/>
                <a:gd name="T11" fmla="*/ 12 h 232"/>
                <a:gd name="T12" fmla="*/ 110 w 231"/>
                <a:gd name="T13" fmla="*/ 12 h 232"/>
                <a:gd name="T14" fmla="*/ 37 w 231"/>
                <a:gd name="T15" fmla="*/ 37 h 232"/>
                <a:gd name="T16" fmla="*/ 49 w 231"/>
                <a:gd name="T17" fmla="*/ 25 h 232"/>
                <a:gd name="T18" fmla="*/ 49 w 231"/>
                <a:gd name="T19" fmla="*/ 25 h 232"/>
                <a:gd name="T20" fmla="*/ 12 w 231"/>
                <a:gd name="T21" fmla="*/ 110 h 232"/>
                <a:gd name="T22" fmla="*/ 12 w 231"/>
                <a:gd name="T23" fmla="*/ 110 h 232"/>
                <a:gd name="T24" fmla="*/ 12 w 231"/>
                <a:gd name="T25" fmla="*/ 110 h 232"/>
                <a:gd name="T26" fmla="*/ 49 w 231"/>
                <a:gd name="T27" fmla="*/ 183 h 232"/>
                <a:gd name="T28" fmla="*/ 37 w 231"/>
                <a:gd name="T29" fmla="*/ 183 h 232"/>
                <a:gd name="T30" fmla="*/ 37 w 231"/>
                <a:gd name="T31" fmla="*/ 183 h 232"/>
                <a:gd name="T32" fmla="*/ 110 w 231"/>
                <a:gd name="T33" fmla="*/ 220 h 232"/>
                <a:gd name="T34" fmla="*/ 110 w 231"/>
                <a:gd name="T35" fmla="*/ 220 h 232"/>
                <a:gd name="T36" fmla="*/ 110 w 231"/>
                <a:gd name="T37" fmla="*/ 220 h 232"/>
                <a:gd name="T38" fmla="*/ 182 w 231"/>
                <a:gd name="T39" fmla="*/ 183 h 232"/>
                <a:gd name="T40" fmla="*/ 182 w 231"/>
                <a:gd name="T41" fmla="*/ 183 h 232"/>
                <a:gd name="T42" fmla="*/ 182 w 231"/>
                <a:gd name="T43" fmla="*/ 183 h 232"/>
                <a:gd name="T44" fmla="*/ 219 w 231"/>
                <a:gd name="T45" fmla="*/ 110 h 232"/>
                <a:gd name="T46" fmla="*/ 219 w 231"/>
                <a:gd name="T47" fmla="*/ 110 h 232"/>
                <a:gd name="T48" fmla="*/ 231 w 231"/>
                <a:gd name="T49" fmla="*/ 110 h 232"/>
                <a:gd name="T50" fmla="*/ 231 w 231"/>
                <a:gd name="T51" fmla="*/ 110 h 232"/>
                <a:gd name="T52" fmla="*/ 195 w 231"/>
                <a:gd name="T53" fmla="*/ 183 h 232"/>
                <a:gd name="T54" fmla="*/ 195 w 231"/>
                <a:gd name="T55" fmla="*/ 183 h 232"/>
                <a:gd name="T56" fmla="*/ 182 w 231"/>
                <a:gd name="T57" fmla="*/ 195 h 232"/>
                <a:gd name="T58" fmla="*/ 110 w 231"/>
                <a:gd name="T59" fmla="*/ 232 h 232"/>
                <a:gd name="T60" fmla="*/ 110 w 231"/>
                <a:gd name="T61" fmla="*/ 232 h 232"/>
                <a:gd name="T62" fmla="*/ 110 w 231"/>
                <a:gd name="T63" fmla="*/ 232 h 232"/>
                <a:gd name="T64" fmla="*/ 37 w 231"/>
                <a:gd name="T65" fmla="*/ 195 h 232"/>
                <a:gd name="T66" fmla="*/ 37 w 231"/>
                <a:gd name="T67" fmla="*/ 195 h 232"/>
                <a:gd name="T68" fmla="*/ 37 w 231"/>
                <a:gd name="T69" fmla="*/ 183 h 232"/>
                <a:gd name="T70" fmla="*/ 0 w 231"/>
                <a:gd name="T71" fmla="*/ 110 h 232"/>
                <a:gd name="T72" fmla="*/ 0 w 231"/>
                <a:gd name="T73" fmla="*/ 110 h 232"/>
                <a:gd name="T74" fmla="*/ 0 w 231"/>
                <a:gd name="T75" fmla="*/ 110 h 232"/>
                <a:gd name="T76" fmla="*/ 37 w 231"/>
                <a:gd name="T77" fmla="*/ 25 h 232"/>
                <a:gd name="T78" fmla="*/ 37 w 231"/>
                <a:gd name="T79" fmla="*/ 25 h 232"/>
                <a:gd name="T80" fmla="*/ 37 w 231"/>
                <a:gd name="T81" fmla="*/ 25 h 232"/>
                <a:gd name="T82" fmla="*/ 110 w 231"/>
                <a:gd name="T83" fmla="*/ 0 h 232"/>
                <a:gd name="T84" fmla="*/ 110 w 231"/>
                <a:gd name="T85" fmla="*/ 0 h 232"/>
                <a:gd name="T86" fmla="*/ 110 w 231"/>
                <a:gd name="T87" fmla="*/ 0 h 232"/>
                <a:gd name="T88" fmla="*/ 182 w 231"/>
                <a:gd name="T89" fmla="*/ 25 h 232"/>
                <a:gd name="T90" fmla="*/ 182 w 231"/>
                <a:gd name="T91" fmla="*/ 25 h 232"/>
                <a:gd name="T92" fmla="*/ 195 w 231"/>
                <a:gd name="T93" fmla="*/ 25 h 232"/>
                <a:gd name="T94" fmla="*/ 231 w 231"/>
                <a:gd name="T95" fmla="*/ 110 h 232"/>
                <a:gd name="T96" fmla="*/ 219 w 231"/>
                <a:gd name="T97" fmla="*/ 11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1" h="232">
                  <a:moveTo>
                    <a:pt x="219" y="110"/>
                  </a:moveTo>
                  <a:lnTo>
                    <a:pt x="182" y="25"/>
                  </a:lnTo>
                  <a:lnTo>
                    <a:pt x="182" y="37"/>
                  </a:lnTo>
                  <a:lnTo>
                    <a:pt x="110" y="12"/>
                  </a:lnTo>
                  <a:lnTo>
                    <a:pt x="37" y="37"/>
                  </a:lnTo>
                  <a:lnTo>
                    <a:pt x="49" y="25"/>
                  </a:lnTo>
                  <a:lnTo>
                    <a:pt x="12" y="110"/>
                  </a:lnTo>
                  <a:lnTo>
                    <a:pt x="49" y="183"/>
                  </a:lnTo>
                  <a:lnTo>
                    <a:pt x="37" y="183"/>
                  </a:lnTo>
                  <a:lnTo>
                    <a:pt x="110" y="220"/>
                  </a:lnTo>
                  <a:lnTo>
                    <a:pt x="182" y="183"/>
                  </a:lnTo>
                  <a:lnTo>
                    <a:pt x="219" y="110"/>
                  </a:lnTo>
                  <a:lnTo>
                    <a:pt x="231" y="110"/>
                  </a:lnTo>
                  <a:lnTo>
                    <a:pt x="195" y="183"/>
                  </a:lnTo>
                  <a:lnTo>
                    <a:pt x="182" y="195"/>
                  </a:lnTo>
                  <a:lnTo>
                    <a:pt x="110" y="232"/>
                  </a:lnTo>
                  <a:lnTo>
                    <a:pt x="37" y="195"/>
                  </a:lnTo>
                  <a:lnTo>
                    <a:pt x="37" y="183"/>
                  </a:lnTo>
                  <a:lnTo>
                    <a:pt x="0" y="110"/>
                  </a:lnTo>
                  <a:lnTo>
                    <a:pt x="37" y="25"/>
                  </a:lnTo>
                  <a:lnTo>
                    <a:pt x="110" y="0"/>
                  </a:lnTo>
                  <a:lnTo>
                    <a:pt x="182" y="25"/>
                  </a:lnTo>
                  <a:lnTo>
                    <a:pt x="195" y="25"/>
                  </a:lnTo>
                  <a:lnTo>
                    <a:pt x="231" y="110"/>
                  </a:lnTo>
                  <a:lnTo>
                    <a:pt x="219" y="110"/>
                  </a:lnTo>
                  <a:close/>
                </a:path>
              </a:pathLst>
            </a:cu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  <a:cs typeface="+mn-cs"/>
              </a:endParaRPr>
            </a:p>
          </p:txBody>
        </p:sp>
        <p:sp>
          <p:nvSpPr>
            <p:cNvPr id="37934" name="Freeform 36"/>
            <p:cNvSpPr>
              <a:spLocks/>
            </p:cNvSpPr>
            <p:nvPr/>
          </p:nvSpPr>
          <p:spPr bwMode="auto">
            <a:xfrm>
              <a:off x="4771" y="1122"/>
              <a:ext cx="12" cy="1"/>
            </a:xfrm>
            <a:custGeom>
              <a:avLst/>
              <a:gdLst>
                <a:gd name="T0" fmla="*/ 0 w 12"/>
                <a:gd name="T1" fmla="*/ 0 h 1"/>
                <a:gd name="T2" fmla="*/ 0 w 12"/>
                <a:gd name="T3" fmla="*/ 0 h 1"/>
                <a:gd name="T4" fmla="*/ 0 w 12"/>
                <a:gd name="T5" fmla="*/ 0 h 1"/>
                <a:gd name="T6" fmla="*/ 12 w 12"/>
                <a:gd name="T7" fmla="*/ 0 h 1"/>
                <a:gd name="T8" fmla="*/ 12 w 12"/>
                <a:gd name="T9" fmla="*/ 0 h 1"/>
                <a:gd name="T10" fmla="*/ 12 w 12"/>
                <a:gd name="T11" fmla="*/ 0 h 1"/>
                <a:gd name="T12" fmla="*/ 0 w 12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1">
                  <a:moveTo>
                    <a:pt x="0" y="0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  <a:cs typeface="+mn-cs"/>
              </a:endParaRPr>
            </a:p>
          </p:txBody>
        </p:sp>
        <p:sp>
          <p:nvSpPr>
            <p:cNvPr id="19499" name="Rectangle 37"/>
            <p:cNvSpPr>
              <a:spLocks noChangeArrowheads="1"/>
            </p:cNvSpPr>
            <p:nvPr/>
          </p:nvSpPr>
          <p:spPr bwMode="auto">
            <a:xfrm>
              <a:off x="3677" y="1122"/>
              <a:ext cx="875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936" name="Freeform 38"/>
            <p:cNvSpPr>
              <a:spLocks/>
            </p:cNvSpPr>
            <p:nvPr/>
          </p:nvSpPr>
          <p:spPr bwMode="auto">
            <a:xfrm>
              <a:off x="4115" y="1366"/>
              <a:ext cx="12" cy="24"/>
            </a:xfrm>
            <a:custGeom>
              <a:avLst/>
              <a:gdLst>
                <a:gd name="T0" fmla="*/ 0 w 12"/>
                <a:gd name="T1" fmla="*/ 24 h 24"/>
                <a:gd name="T2" fmla="*/ 12 w 12"/>
                <a:gd name="T3" fmla="*/ 12 h 24"/>
                <a:gd name="T4" fmla="*/ 12 w 12"/>
                <a:gd name="T5" fmla="*/ 12 h 24"/>
                <a:gd name="T6" fmla="*/ 12 w 12"/>
                <a:gd name="T7" fmla="*/ 12 h 24"/>
                <a:gd name="T8" fmla="*/ 0 w 12"/>
                <a:gd name="T9" fmla="*/ 0 h 24"/>
                <a:gd name="T10" fmla="*/ 0 w 12"/>
                <a:gd name="T11" fmla="*/ 12 h 24"/>
                <a:gd name="T12" fmla="*/ 0 w 12"/>
                <a:gd name="T13" fmla="*/ 12 h 24"/>
                <a:gd name="T14" fmla="*/ 0 w 12"/>
                <a:gd name="T15" fmla="*/ 12 h 24"/>
                <a:gd name="T16" fmla="*/ 0 w 12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" h="24">
                  <a:moveTo>
                    <a:pt x="0" y="24"/>
                  </a:moveTo>
                  <a:lnTo>
                    <a:pt x="12" y="12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close/>
                </a:path>
              </a:pathLst>
            </a:cu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  <a:cs typeface="+mn-cs"/>
              </a:endParaRPr>
            </a:p>
          </p:txBody>
        </p:sp>
        <p:sp>
          <p:nvSpPr>
            <p:cNvPr id="37937" name="Freeform 39"/>
            <p:cNvSpPr>
              <a:spLocks/>
            </p:cNvSpPr>
            <p:nvPr/>
          </p:nvSpPr>
          <p:spPr bwMode="auto">
            <a:xfrm flipV="1">
              <a:off x="4072" y="1379"/>
              <a:ext cx="85" cy="159"/>
            </a:xfrm>
            <a:custGeom>
              <a:avLst/>
              <a:gdLst>
                <a:gd name="T0" fmla="*/ 37 w 85"/>
                <a:gd name="T1" fmla="*/ 25 h 159"/>
                <a:gd name="T2" fmla="*/ 85 w 85"/>
                <a:gd name="T3" fmla="*/ 0 h 159"/>
                <a:gd name="T4" fmla="*/ 37 w 85"/>
                <a:gd name="T5" fmla="*/ 159 h 159"/>
                <a:gd name="T6" fmla="*/ 0 w 85"/>
                <a:gd name="T7" fmla="*/ 0 h 159"/>
                <a:gd name="T8" fmla="*/ 37 w 85"/>
                <a:gd name="T9" fmla="*/ 25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159">
                  <a:moveTo>
                    <a:pt x="37" y="25"/>
                  </a:moveTo>
                  <a:lnTo>
                    <a:pt x="85" y="0"/>
                  </a:lnTo>
                  <a:lnTo>
                    <a:pt x="37" y="159"/>
                  </a:lnTo>
                  <a:lnTo>
                    <a:pt x="0" y="0"/>
                  </a:lnTo>
                  <a:lnTo>
                    <a:pt x="37" y="25"/>
                  </a:lnTo>
                  <a:close/>
                </a:path>
              </a:pathLst>
            </a:cu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  <a:cs typeface="+mn-cs"/>
              </a:endParaRPr>
            </a:p>
          </p:txBody>
        </p:sp>
        <p:sp>
          <p:nvSpPr>
            <p:cNvPr id="19502" name="Rectangle 40"/>
            <p:cNvSpPr>
              <a:spLocks noChangeArrowheads="1"/>
            </p:cNvSpPr>
            <p:nvPr/>
          </p:nvSpPr>
          <p:spPr bwMode="auto">
            <a:xfrm>
              <a:off x="4115" y="1122"/>
              <a:ext cx="12" cy="256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939" name="Freeform 41"/>
            <p:cNvSpPr>
              <a:spLocks/>
            </p:cNvSpPr>
            <p:nvPr/>
          </p:nvSpPr>
          <p:spPr bwMode="auto">
            <a:xfrm flipH="1">
              <a:off x="5014" y="1732"/>
              <a:ext cx="146" cy="86"/>
            </a:xfrm>
            <a:custGeom>
              <a:avLst/>
              <a:gdLst>
                <a:gd name="T0" fmla="*/ 134 w 146"/>
                <a:gd name="T1" fmla="*/ 49 h 86"/>
                <a:gd name="T2" fmla="*/ 146 w 146"/>
                <a:gd name="T3" fmla="*/ 86 h 86"/>
                <a:gd name="T4" fmla="*/ 0 w 146"/>
                <a:gd name="T5" fmla="*/ 49 h 86"/>
                <a:gd name="T6" fmla="*/ 146 w 146"/>
                <a:gd name="T7" fmla="*/ 0 h 86"/>
                <a:gd name="T8" fmla="*/ 134 w 146"/>
                <a:gd name="T9" fmla="*/ 49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6" h="86">
                  <a:moveTo>
                    <a:pt x="134" y="49"/>
                  </a:moveTo>
                  <a:lnTo>
                    <a:pt x="146" y="86"/>
                  </a:lnTo>
                  <a:lnTo>
                    <a:pt x="0" y="49"/>
                  </a:lnTo>
                  <a:lnTo>
                    <a:pt x="146" y="0"/>
                  </a:lnTo>
                  <a:lnTo>
                    <a:pt x="134" y="49"/>
                  </a:lnTo>
                  <a:close/>
                </a:path>
              </a:pathLst>
            </a:cu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  <a:cs typeface="+mn-cs"/>
              </a:endParaRPr>
            </a:p>
          </p:txBody>
        </p:sp>
        <p:sp>
          <p:nvSpPr>
            <p:cNvPr id="19504" name="Rectangle 42"/>
            <p:cNvSpPr>
              <a:spLocks noChangeArrowheads="1"/>
            </p:cNvSpPr>
            <p:nvPr/>
          </p:nvSpPr>
          <p:spPr bwMode="auto">
            <a:xfrm>
              <a:off x="5318" y="1781"/>
              <a:ext cx="1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505" name="Rectangle 43"/>
            <p:cNvSpPr>
              <a:spLocks noChangeArrowheads="1"/>
            </p:cNvSpPr>
            <p:nvPr/>
          </p:nvSpPr>
          <p:spPr bwMode="auto">
            <a:xfrm>
              <a:off x="5172" y="1781"/>
              <a:ext cx="146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506" name="Rectangle 44"/>
            <p:cNvSpPr>
              <a:spLocks noChangeArrowheads="1"/>
            </p:cNvSpPr>
            <p:nvPr/>
          </p:nvSpPr>
          <p:spPr bwMode="auto">
            <a:xfrm>
              <a:off x="5234" y="1866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</a:rPr>
                <a:t>I</a:t>
              </a:r>
              <a:endParaRPr lang="en-US" altLang="en-US" sz="1800"/>
            </a:p>
          </p:txBody>
        </p:sp>
        <p:sp>
          <p:nvSpPr>
            <p:cNvPr id="19507" name="Rectangle 45"/>
            <p:cNvSpPr>
              <a:spLocks noChangeArrowheads="1"/>
            </p:cNvSpPr>
            <p:nvPr/>
          </p:nvSpPr>
          <p:spPr bwMode="auto">
            <a:xfrm>
              <a:off x="5286" y="1952"/>
              <a:ext cx="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rgbClr val="000000"/>
                  </a:solidFill>
                </a:rPr>
                <a:t>C</a:t>
              </a:r>
              <a:endParaRPr lang="en-US" altLang="en-US" sz="1800"/>
            </a:p>
          </p:txBody>
        </p:sp>
        <p:sp>
          <p:nvSpPr>
            <p:cNvPr id="19508" name="Rectangle 46"/>
            <p:cNvSpPr>
              <a:spLocks noChangeArrowheads="1"/>
            </p:cNvSpPr>
            <p:nvPr/>
          </p:nvSpPr>
          <p:spPr bwMode="auto">
            <a:xfrm>
              <a:off x="4790" y="890"/>
              <a:ext cx="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</a:rPr>
                <a:t>V</a:t>
              </a:r>
              <a:endParaRPr lang="en-US" altLang="en-US" sz="1800"/>
            </a:p>
          </p:txBody>
        </p:sp>
        <p:sp>
          <p:nvSpPr>
            <p:cNvPr id="19509" name="Rectangle 47"/>
            <p:cNvSpPr>
              <a:spLocks noChangeArrowheads="1"/>
            </p:cNvSpPr>
            <p:nvPr/>
          </p:nvSpPr>
          <p:spPr bwMode="auto">
            <a:xfrm>
              <a:off x="4891" y="963"/>
              <a:ext cx="10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rgbClr val="000000"/>
                  </a:solidFill>
                </a:rPr>
                <a:t>CB</a:t>
              </a:r>
              <a:endParaRPr lang="en-US" altLang="en-US" sz="1800"/>
            </a:p>
          </p:txBody>
        </p:sp>
        <p:sp>
          <p:nvSpPr>
            <p:cNvPr id="19510" name="Rectangle 48"/>
            <p:cNvSpPr>
              <a:spLocks noChangeArrowheads="1"/>
            </p:cNvSpPr>
            <p:nvPr/>
          </p:nvSpPr>
          <p:spPr bwMode="auto">
            <a:xfrm>
              <a:off x="3247" y="878"/>
              <a:ext cx="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</a:rPr>
                <a:t>V</a:t>
              </a:r>
              <a:endParaRPr lang="en-US" altLang="en-US" sz="1800"/>
            </a:p>
          </p:txBody>
        </p:sp>
        <p:sp>
          <p:nvSpPr>
            <p:cNvPr id="19511" name="Rectangle 49"/>
            <p:cNvSpPr>
              <a:spLocks noChangeArrowheads="1"/>
            </p:cNvSpPr>
            <p:nvPr/>
          </p:nvSpPr>
          <p:spPr bwMode="auto">
            <a:xfrm>
              <a:off x="3351" y="963"/>
              <a:ext cx="10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rgbClr val="000000"/>
                  </a:solidFill>
                </a:rPr>
                <a:t>EB</a:t>
              </a:r>
              <a:endParaRPr lang="en-US" altLang="en-US" sz="1800"/>
            </a:p>
          </p:txBody>
        </p:sp>
        <p:sp>
          <p:nvSpPr>
            <p:cNvPr id="19512" name="Rectangle 50"/>
            <p:cNvSpPr>
              <a:spLocks noChangeArrowheads="1"/>
            </p:cNvSpPr>
            <p:nvPr/>
          </p:nvSpPr>
          <p:spPr bwMode="auto">
            <a:xfrm>
              <a:off x="4250" y="1146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</a:rPr>
                <a:t>I</a:t>
              </a:r>
              <a:endParaRPr lang="en-US" altLang="en-US" sz="1800"/>
            </a:p>
          </p:txBody>
        </p:sp>
        <p:sp>
          <p:nvSpPr>
            <p:cNvPr id="19513" name="Rectangle 51"/>
            <p:cNvSpPr>
              <a:spLocks noChangeArrowheads="1"/>
            </p:cNvSpPr>
            <p:nvPr/>
          </p:nvSpPr>
          <p:spPr bwMode="auto">
            <a:xfrm>
              <a:off x="4304" y="1232"/>
              <a:ext cx="5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rgbClr val="000000"/>
                  </a:solidFill>
                </a:rPr>
                <a:t>B</a:t>
              </a:r>
              <a:endParaRPr lang="en-US" altLang="en-US" sz="1800"/>
            </a:p>
          </p:txBody>
        </p:sp>
        <p:sp>
          <p:nvSpPr>
            <p:cNvPr id="19514" name="Rectangle 52"/>
            <p:cNvSpPr>
              <a:spLocks noChangeArrowheads="1"/>
            </p:cNvSpPr>
            <p:nvPr/>
          </p:nvSpPr>
          <p:spPr bwMode="auto">
            <a:xfrm>
              <a:off x="3376" y="1720"/>
              <a:ext cx="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  </a:t>
              </a:r>
              <a:endParaRPr lang="en-US" altLang="en-US" sz="1800"/>
            </a:p>
          </p:txBody>
        </p:sp>
        <p:sp>
          <p:nvSpPr>
            <p:cNvPr id="19515" name="Rectangle 53"/>
            <p:cNvSpPr>
              <a:spLocks noChangeArrowheads="1"/>
            </p:cNvSpPr>
            <p:nvPr/>
          </p:nvSpPr>
          <p:spPr bwMode="auto">
            <a:xfrm>
              <a:off x="3459" y="1659"/>
              <a:ext cx="1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</a:rPr>
                <a:t> E</a:t>
              </a:r>
              <a:endParaRPr lang="en-US" altLang="en-US" sz="1800"/>
            </a:p>
          </p:txBody>
        </p:sp>
        <p:sp>
          <p:nvSpPr>
            <p:cNvPr id="19516" name="Rectangle 54"/>
            <p:cNvSpPr>
              <a:spLocks noChangeArrowheads="1"/>
            </p:cNvSpPr>
            <p:nvPr/>
          </p:nvSpPr>
          <p:spPr bwMode="auto">
            <a:xfrm>
              <a:off x="4030" y="1720"/>
              <a:ext cx="3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 </a:t>
              </a:r>
              <a:endParaRPr lang="en-US" altLang="en-US" sz="1800"/>
            </a:p>
          </p:txBody>
        </p:sp>
        <p:sp>
          <p:nvSpPr>
            <p:cNvPr id="19517" name="Rectangle 55"/>
            <p:cNvSpPr>
              <a:spLocks noChangeArrowheads="1"/>
            </p:cNvSpPr>
            <p:nvPr/>
          </p:nvSpPr>
          <p:spPr bwMode="auto">
            <a:xfrm>
              <a:off x="4071" y="1659"/>
              <a:ext cx="9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</a:rPr>
                <a:t>B</a:t>
              </a:r>
              <a:endParaRPr lang="en-US" altLang="en-US" sz="1800"/>
            </a:p>
          </p:txBody>
        </p:sp>
        <p:sp>
          <p:nvSpPr>
            <p:cNvPr id="19518" name="Rectangle 56"/>
            <p:cNvSpPr>
              <a:spLocks noChangeArrowheads="1"/>
            </p:cNvSpPr>
            <p:nvPr/>
          </p:nvSpPr>
          <p:spPr bwMode="auto">
            <a:xfrm>
              <a:off x="4697" y="1659"/>
              <a:ext cx="9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</a:rPr>
                <a:t>C</a:t>
              </a:r>
              <a:endParaRPr lang="en-US" altLang="en-US" sz="1800"/>
            </a:p>
          </p:txBody>
        </p:sp>
        <p:sp>
          <p:nvSpPr>
            <p:cNvPr id="19519" name="Rectangle 57"/>
            <p:cNvSpPr>
              <a:spLocks noChangeArrowheads="1"/>
            </p:cNvSpPr>
            <p:nvPr/>
          </p:nvSpPr>
          <p:spPr bwMode="auto">
            <a:xfrm>
              <a:off x="3070" y="1781"/>
              <a:ext cx="12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956" name="Freeform 58"/>
            <p:cNvSpPr>
              <a:spLocks/>
            </p:cNvSpPr>
            <p:nvPr/>
          </p:nvSpPr>
          <p:spPr bwMode="auto">
            <a:xfrm>
              <a:off x="3070" y="1732"/>
              <a:ext cx="146" cy="98"/>
            </a:xfrm>
            <a:custGeom>
              <a:avLst/>
              <a:gdLst>
                <a:gd name="T0" fmla="*/ 12 w 146"/>
                <a:gd name="T1" fmla="*/ 49 h 98"/>
                <a:gd name="T2" fmla="*/ 0 w 146"/>
                <a:gd name="T3" fmla="*/ 0 h 98"/>
                <a:gd name="T4" fmla="*/ 0 w 146"/>
                <a:gd name="T5" fmla="*/ 0 h 98"/>
                <a:gd name="T6" fmla="*/ 0 w 146"/>
                <a:gd name="T7" fmla="*/ 0 h 98"/>
                <a:gd name="T8" fmla="*/ 146 w 146"/>
                <a:gd name="T9" fmla="*/ 49 h 98"/>
                <a:gd name="T10" fmla="*/ 146 w 146"/>
                <a:gd name="T11" fmla="*/ 61 h 98"/>
                <a:gd name="T12" fmla="*/ 146 w 146"/>
                <a:gd name="T13" fmla="*/ 61 h 98"/>
                <a:gd name="T14" fmla="*/ 0 w 146"/>
                <a:gd name="T15" fmla="*/ 98 h 98"/>
                <a:gd name="T16" fmla="*/ 0 w 146"/>
                <a:gd name="T17" fmla="*/ 98 h 98"/>
                <a:gd name="T18" fmla="*/ 0 w 146"/>
                <a:gd name="T19" fmla="*/ 86 h 98"/>
                <a:gd name="T20" fmla="*/ 0 w 146"/>
                <a:gd name="T21" fmla="*/ 86 h 98"/>
                <a:gd name="T22" fmla="*/ 146 w 146"/>
                <a:gd name="T23" fmla="*/ 49 h 98"/>
                <a:gd name="T24" fmla="*/ 146 w 146"/>
                <a:gd name="T25" fmla="*/ 61 h 98"/>
                <a:gd name="T26" fmla="*/ 146 w 146"/>
                <a:gd name="T27" fmla="*/ 61 h 98"/>
                <a:gd name="T28" fmla="*/ 0 w 146"/>
                <a:gd name="T29" fmla="*/ 12 h 98"/>
                <a:gd name="T30" fmla="*/ 0 w 146"/>
                <a:gd name="T31" fmla="*/ 0 h 98"/>
                <a:gd name="T32" fmla="*/ 12 w 146"/>
                <a:gd name="T33" fmla="*/ 0 h 98"/>
                <a:gd name="T34" fmla="*/ 24 w 146"/>
                <a:gd name="T35" fmla="*/ 49 h 98"/>
                <a:gd name="T36" fmla="*/ 12 w 146"/>
                <a:gd name="T37" fmla="*/ 49 h 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98">
                  <a:moveTo>
                    <a:pt x="12" y="49"/>
                  </a:moveTo>
                  <a:lnTo>
                    <a:pt x="0" y="0"/>
                  </a:lnTo>
                  <a:lnTo>
                    <a:pt x="146" y="49"/>
                  </a:lnTo>
                  <a:lnTo>
                    <a:pt x="146" y="61"/>
                  </a:lnTo>
                  <a:lnTo>
                    <a:pt x="0" y="98"/>
                  </a:lnTo>
                  <a:lnTo>
                    <a:pt x="0" y="86"/>
                  </a:lnTo>
                  <a:lnTo>
                    <a:pt x="146" y="49"/>
                  </a:lnTo>
                  <a:lnTo>
                    <a:pt x="146" y="61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4" y="49"/>
                  </a:lnTo>
                  <a:lnTo>
                    <a:pt x="12" y="49"/>
                  </a:lnTo>
                  <a:close/>
                </a:path>
              </a:pathLst>
            </a:cu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  <a:cs typeface="+mn-cs"/>
              </a:endParaRPr>
            </a:p>
          </p:txBody>
        </p:sp>
        <p:sp>
          <p:nvSpPr>
            <p:cNvPr id="37957" name="Freeform 59"/>
            <p:cNvSpPr>
              <a:spLocks/>
            </p:cNvSpPr>
            <p:nvPr/>
          </p:nvSpPr>
          <p:spPr bwMode="auto">
            <a:xfrm>
              <a:off x="3070" y="1781"/>
              <a:ext cx="24" cy="37"/>
            </a:xfrm>
            <a:custGeom>
              <a:avLst/>
              <a:gdLst>
                <a:gd name="T0" fmla="*/ 0 w 24"/>
                <a:gd name="T1" fmla="*/ 37 h 37"/>
                <a:gd name="T2" fmla="*/ 12 w 24"/>
                <a:gd name="T3" fmla="*/ 0 h 37"/>
                <a:gd name="T4" fmla="*/ 24 w 24"/>
                <a:gd name="T5" fmla="*/ 0 h 37"/>
                <a:gd name="T6" fmla="*/ 24 w 24"/>
                <a:gd name="T7" fmla="*/ 0 h 37"/>
                <a:gd name="T8" fmla="*/ 24 w 24"/>
                <a:gd name="T9" fmla="*/ 0 h 37"/>
                <a:gd name="T10" fmla="*/ 12 w 24"/>
                <a:gd name="T11" fmla="*/ 37 h 37"/>
                <a:gd name="T12" fmla="*/ 0 w 24"/>
                <a:gd name="T13" fmla="*/ 37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37">
                  <a:moveTo>
                    <a:pt x="0" y="37"/>
                  </a:moveTo>
                  <a:lnTo>
                    <a:pt x="12" y="0"/>
                  </a:lnTo>
                  <a:lnTo>
                    <a:pt x="24" y="0"/>
                  </a:lnTo>
                  <a:lnTo>
                    <a:pt x="12" y="37"/>
                  </a:lnTo>
                  <a:lnTo>
                    <a:pt x="0" y="37"/>
                  </a:lnTo>
                  <a:close/>
                </a:path>
              </a:pathLst>
            </a:cu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  <a:cs typeface="+mn-cs"/>
              </a:endParaRPr>
            </a:p>
          </p:txBody>
        </p:sp>
        <p:sp>
          <p:nvSpPr>
            <p:cNvPr id="37958" name="Freeform 60"/>
            <p:cNvSpPr>
              <a:spLocks/>
            </p:cNvSpPr>
            <p:nvPr/>
          </p:nvSpPr>
          <p:spPr bwMode="auto">
            <a:xfrm>
              <a:off x="3070" y="1732"/>
              <a:ext cx="146" cy="86"/>
            </a:xfrm>
            <a:custGeom>
              <a:avLst/>
              <a:gdLst>
                <a:gd name="T0" fmla="*/ 12 w 146"/>
                <a:gd name="T1" fmla="*/ 49 h 86"/>
                <a:gd name="T2" fmla="*/ 0 w 146"/>
                <a:gd name="T3" fmla="*/ 0 h 86"/>
                <a:gd name="T4" fmla="*/ 146 w 146"/>
                <a:gd name="T5" fmla="*/ 49 h 86"/>
                <a:gd name="T6" fmla="*/ 0 w 146"/>
                <a:gd name="T7" fmla="*/ 86 h 86"/>
                <a:gd name="T8" fmla="*/ 12 w 146"/>
                <a:gd name="T9" fmla="*/ 49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6" h="86">
                  <a:moveTo>
                    <a:pt x="12" y="49"/>
                  </a:moveTo>
                  <a:lnTo>
                    <a:pt x="0" y="0"/>
                  </a:lnTo>
                  <a:lnTo>
                    <a:pt x="146" y="49"/>
                  </a:lnTo>
                  <a:lnTo>
                    <a:pt x="0" y="86"/>
                  </a:lnTo>
                  <a:lnTo>
                    <a:pt x="12" y="49"/>
                  </a:lnTo>
                  <a:close/>
                </a:path>
              </a:pathLst>
            </a:cu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  <a:cs typeface="+mn-cs"/>
              </a:endParaRPr>
            </a:p>
          </p:txBody>
        </p:sp>
        <p:sp>
          <p:nvSpPr>
            <p:cNvPr id="19523" name="Rectangle 61"/>
            <p:cNvSpPr>
              <a:spLocks noChangeArrowheads="1"/>
            </p:cNvSpPr>
            <p:nvPr/>
          </p:nvSpPr>
          <p:spPr bwMode="auto">
            <a:xfrm>
              <a:off x="2912" y="1781"/>
              <a:ext cx="1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524" name="Rectangle 62"/>
            <p:cNvSpPr>
              <a:spLocks noChangeArrowheads="1"/>
            </p:cNvSpPr>
            <p:nvPr/>
          </p:nvSpPr>
          <p:spPr bwMode="auto">
            <a:xfrm>
              <a:off x="2912" y="1781"/>
              <a:ext cx="158" cy="12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aphicFrame>
        <p:nvGraphicFramePr>
          <p:cNvPr id="19473" name="Object 64"/>
          <p:cNvGraphicFramePr>
            <a:graphicFrameLocks noChangeAspect="1"/>
          </p:cNvGraphicFramePr>
          <p:nvPr/>
        </p:nvGraphicFramePr>
        <p:xfrm>
          <a:off x="76200" y="57150"/>
          <a:ext cx="87630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8" imgW="4635500" imgH="292100" progId="Equation.3">
                  <p:embed/>
                </p:oleObj>
              </mc:Choice>
              <mc:Fallback>
                <p:oleObj name="Equation" r:id="rId8" imgW="463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7150"/>
                        <a:ext cx="87630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65"/>
          <p:cNvGraphicFramePr>
            <a:graphicFrameLocks noChangeAspect="1"/>
          </p:cNvGraphicFramePr>
          <p:nvPr/>
        </p:nvGraphicFramePr>
        <p:xfrm>
          <a:off x="76200" y="609600"/>
          <a:ext cx="87630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0" imgW="4635500" imgH="292100" progId="Equation.3">
                  <p:embed/>
                </p:oleObj>
              </mc:Choice>
              <mc:Fallback>
                <p:oleObj name="Equation" r:id="rId10" imgW="463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609600"/>
                        <a:ext cx="87630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5" name="Object 67"/>
          <p:cNvGraphicFramePr>
            <a:graphicFrameLocks noChangeAspect="1"/>
          </p:cNvGraphicFramePr>
          <p:nvPr/>
        </p:nvGraphicFramePr>
        <p:xfrm>
          <a:off x="4572000" y="5700713"/>
          <a:ext cx="44196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2" imgW="2247900" imgH="431800" progId="Equation.3">
                  <p:embed/>
                </p:oleObj>
              </mc:Choice>
              <mc:Fallback>
                <p:oleObj name="Equation" r:id="rId12" imgW="2247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700713"/>
                        <a:ext cx="44196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10" name="Text Box 68"/>
          <p:cNvSpPr txBox="1">
            <a:spLocks noChangeArrowheads="1"/>
          </p:cNvSpPr>
          <p:nvPr/>
        </p:nvSpPr>
        <p:spPr bwMode="auto">
          <a:xfrm>
            <a:off x="4495800" y="52578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u="sng" smtClean="0">
                <a:latin typeface="+mj-lt"/>
                <a:cs typeface="+mn-cs"/>
              </a:rPr>
              <a:t>Reciprocity relationship</a:t>
            </a:r>
            <a:r>
              <a:rPr lang="en-US" sz="2400" smtClean="0">
                <a:latin typeface="+mj-lt"/>
                <a:cs typeface="+mn-cs"/>
              </a:rPr>
              <a:t>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4663" y="6462713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  <a:cs typeface="Arial" pitchFamily="34" charset="0"/>
              </a:rPr>
              <a:t>EE130/230A Fall 2013</a:t>
            </a:r>
          </a:p>
        </p:txBody>
      </p:sp>
      <p:sp>
        <p:nvSpPr>
          <p:cNvPr id="19478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519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ea typeface="ＭＳ Ｐゴシック" pitchFamily="34" charset="-128"/>
              </a:rPr>
              <a:t>Lecture 26, Slide </a:t>
            </a:r>
            <a:fld id="{62DF0344-ECAA-46F2-966B-24339056378C}" type="slidenum">
              <a:rPr lang="en-US" altLang="en-US" sz="1400"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ea typeface="ＭＳ Ｐゴシック" pitchFamily="34" charset="-128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/>
              <p14:cNvContentPartPr/>
              <p14:nvPr/>
            </p14:nvContentPartPr>
            <p14:xfrm>
              <a:off x="931320" y="28800"/>
              <a:ext cx="6541200" cy="636588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16920" y="20160"/>
                <a:ext cx="6568920" cy="638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242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371600" y="2528888"/>
          <a:ext cx="59610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2489200" imgH="241300" progId="Equation.3">
                  <p:embed/>
                </p:oleObj>
              </mc:Choice>
              <mc:Fallback>
                <p:oleObj name="Equation" r:id="rId3" imgW="2489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28888"/>
                        <a:ext cx="59610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64579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latin typeface="+mj-lt"/>
                <a:cs typeface="+mn-cs"/>
              </a:rPr>
              <a:t>In the general case, both </a:t>
            </a:r>
            <a:r>
              <a:rPr lang="en-US" sz="2400" i="1" dirty="0" smtClean="0">
                <a:latin typeface="+mj-lt"/>
                <a:cs typeface="+mn-cs"/>
              </a:rPr>
              <a:t>V</a:t>
            </a:r>
            <a:r>
              <a:rPr lang="en-US" sz="2400" baseline="-25000" dirty="0" smtClean="0">
                <a:latin typeface="+mj-lt"/>
                <a:cs typeface="+mn-cs"/>
              </a:rPr>
              <a:t>EB</a:t>
            </a:r>
            <a:r>
              <a:rPr lang="en-US" sz="2400" dirty="0" smtClean="0">
                <a:latin typeface="+mj-lt"/>
                <a:cs typeface="+mn-cs"/>
              </a:rPr>
              <a:t> and </a:t>
            </a:r>
            <a:r>
              <a:rPr lang="en-US" sz="2400" i="1" dirty="0" smtClean="0">
                <a:latin typeface="+mj-lt"/>
                <a:cs typeface="+mn-cs"/>
              </a:rPr>
              <a:t>V</a:t>
            </a:r>
            <a:r>
              <a:rPr lang="en-US" sz="2400" baseline="-25000" dirty="0" smtClean="0">
                <a:latin typeface="+mj-lt"/>
                <a:cs typeface="+mn-cs"/>
              </a:rPr>
              <a:t>CB</a:t>
            </a:r>
            <a:r>
              <a:rPr lang="en-US" sz="2400" dirty="0" smtClean="0">
                <a:latin typeface="+mj-lt"/>
                <a:cs typeface="+mn-cs"/>
              </a:rPr>
              <a:t> are non-zero: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30200" y="3138488"/>
            <a:ext cx="80327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i="1" smtClean="0">
                <a:latin typeface="+mj-lt"/>
                <a:cs typeface="+mn-cs"/>
              </a:rPr>
              <a:t>I</a:t>
            </a:r>
            <a:r>
              <a:rPr lang="en-US" baseline="-25000" smtClean="0">
                <a:latin typeface="+mj-lt"/>
                <a:cs typeface="+mn-cs"/>
              </a:rPr>
              <a:t>E</a:t>
            </a:r>
            <a:r>
              <a:rPr lang="en-US" smtClean="0">
                <a:latin typeface="+mj-lt"/>
                <a:cs typeface="+mn-cs"/>
              </a:rPr>
              <a:t>: E-B diode current + fraction of C-B diode current that makes it to the E-B junction</a:t>
            </a:r>
          </a:p>
        </p:txBody>
      </p:sp>
      <p:graphicFrame>
        <p:nvGraphicFramePr>
          <p:cNvPr id="20485" name="Object 7"/>
          <p:cNvGraphicFramePr>
            <a:graphicFrameLocks noChangeAspect="1"/>
          </p:cNvGraphicFramePr>
          <p:nvPr/>
        </p:nvGraphicFramePr>
        <p:xfrm>
          <a:off x="1371600" y="1233488"/>
          <a:ext cx="59610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2489200" imgH="241300" progId="Equation.3">
                  <p:embed/>
                </p:oleObj>
              </mc:Choice>
              <mc:Fallback>
                <p:oleObj name="Equation" r:id="rId5" imgW="2489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33488"/>
                        <a:ext cx="59610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04800" y="1843088"/>
            <a:ext cx="8051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i="1" smtClean="0">
                <a:latin typeface="+mj-lt"/>
                <a:cs typeface="+mn-cs"/>
              </a:rPr>
              <a:t>I</a:t>
            </a:r>
            <a:r>
              <a:rPr lang="en-US" baseline="-25000" smtClean="0">
                <a:latin typeface="+mj-lt"/>
                <a:cs typeface="+mn-cs"/>
              </a:rPr>
              <a:t>C</a:t>
            </a:r>
            <a:r>
              <a:rPr lang="en-US" smtClean="0">
                <a:latin typeface="+mj-lt"/>
                <a:cs typeface="+mn-cs"/>
              </a:rPr>
              <a:t>: C-B diode current + fraction of E-B diode current that makes it to the C-B junction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2057400" y="3595688"/>
            <a:ext cx="43084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b="1" u="sng" smtClean="0">
                <a:latin typeface="+mj-lt"/>
                <a:cs typeface="+mn-cs"/>
              </a:rPr>
              <a:t>Large-signal equivalent circuit for a </a:t>
            </a:r>
            <a:r>
              <a:rPr lang="en-US" b="1" i="1" u="sng" smtClean="0">
                <a:latin typeface="+mj-lt"/>
                <a:cs typeface="+mn-cs"/>
              </a:rPr>
              <a:t>pnp</a:t>
            </a:r>
            <a:r>
              <a:rPr lang="en-US" b="1" u="sng" smtClean="0">
                <a:latin typeface="+mj-lt"/>
                <a:cs typeface="+mn-cs"/>
              </a:rPr>
              <a:t> BJT</a:t>
            </a:r>
          </a:p>
        </p:txBody>
      </p:sp>
      <p:pic>
        <p:nvPicPr>
          <p:cNvPr id="2048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62400"/>
            <a:ext cx="46482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562600"/>
            <a:ext cx="25908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74663" y="6462713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  <a:cs typeface="Arial" pitchFamily="34" charset="0"/>
              </a:rPr>
              <a:t>EE130/230A Fall 2013</a:t>
            </a:r>
          </a:p>
        </p:txBody>
      </p:sp>
      <p:sp>
        <p:nvSpPr>
          <p:cNvPr id="20491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519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ea typeface="ＭＳ Ｐゴシック" pitchFamily="34" charset="-128"/>
              </a:rPr>
              <a:t>Lecture 26, Slide </a:t>
            </a:r>
            <a:fld id="{9BED6FD6-0390-4595-8C2D-CFFE7917733F}" type="slidenum">
              <a:rPr lang="en-US" altLang="en-US" sz="1400"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ea typeface="ＭＳ Ｐゴシック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6248400"/>
            <a:ext cx="27082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latin typeface="+mj-lt"/>
              </a:rPr>
              <a:t>R. F. </a:t>
            </a:r>
            <a:r>
              <a:rPr lang="en-US" sz="800" dirty="0" err="1">
                <a:latin typeface="+mj-lt"/>
              </a:rPr>
              <a:t>Pierret</a:t>
            </a:r>
            <a:r>
              <a:rPr lang="en-US" sz="800" dirty="0">
                <a:latin typeface="+mj-lt"/>
              </a:rPr>
              <a:t>, </a:t>
            </a:r>
            <a:r>
              <a:rPr lang="en-US" sz="800" i="1" dirty="0">
                <a:latin typeface="+mj-lt"/>
              </a:rPr>
              <a:t>Semiconductor Device Fundamentals</a:t>
            </a:r>
            <a:r>
              <a:rPr lang="en-US" sz="800" dirty="0">
                <a:latin typeface="+mj-lt"/>
              </a:rPr>
              <a:t>, Fig. 11.3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Ink 1"/>
              <p14:cNvContentPartPr/>
              <p14:nvPr/>
            </p14:nvContentPartPr>
            <p14:xfrm>
              <a:off x="847440" y="3981960"/>
              <a:ext cx="5037480" cy="1808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33040" y="3969360"/>
                <a:ext cx="5061240" cy="183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28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86800" cy="49530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 sz="2600" b="1" smtClean="0"/>
              <a:t>High gain</a:t>
            </a:r>
            <a:r>
              <a:rPr lang="en-US" altLang="en-US" sz="2600" smtClean="0"/>
              <a:t>  (</a:t>
            </a:r>
            <a:r>
              <a:rPr lang="en-US" altLang="en-US" sz="2600" i="1" smtClean="0">
                <a:latin typeface="Symbol" pitchFamily="18" charset="2"/>
              </a:rPr>
              <a:t>b</a:t>
            </a:r>
            <a:r>
              <a:rPr lang="en-US" altLang="en-US" sz="2600" baseline="-25000" smtClean="0"/>
              <a:t>dc</a:t>
            </a:r>
            <a:r>
              <a:rPr lang="en-US" altLang="en-US" sz="2600" smtClean="0"/>
              <a:t> &gt;&gt; 1)</a:t>
            </a:r>
          </a:p>
          <a:p>
            <a:pPr lvl="1">
              <a:lnSpc>
                <a:spcPct val="105000"/>
              </a:lnSpc>
              <a:spcBef>
                <a:spcPct val="35000"/>
              </a:spcBef>
              <a:buFont typeface="Symbol" pitchFamily="18" charset="2"/>
              <a:buChar char="®"/>
            </a:pPr>
            <a:r>
              <a:rPr lang="en-US" altLang="en-US" sz="2400" smtClean="0"/>
              <a:t> </a:t>
            </a:r>
            <a:r>
              <a:rPr lang="en-US" altLang="en-US" sz="2200" u="sng" smtClean="0"/>
              <a:t>One-sided emitter junction</a:t>
            </a:r>
            <a:r>
              <a:rPr lang="en-US" altLang="en-US" sz="2200" smtClean="0"/>
              <a:t>, so emitter efficiency </a:t>
            </a:r>
            <a:r>
              <a:rPr lang="en-US" altLang="en-US" sz="2200" smtClean="0">
                <a:latin typeface="Symbol" pitchFamily="18" charset="2"/>
              </a:rPr>
              <a:t>g </a:t>
            </a:r>
            <a:r>
              <a:rPr lang="en-US" altLang="en-US" sz="2200" smtClean="0">
                <a:latin typeface="Symbol" pitchFamily="18" charset="2"/>
                <a:sym typeface="Symbol" pitchFamily="18" charset="2"/>
              </a:rPr>
              <a:t></a:t>
            </a:r>
            <a:r>
              <a:rPr lang="en-US" altLang="en-US" sz="2200" smtClean="0"/>
              <a:t> 1</a:t>
            </a:r>
          </a:p>
          <a:p>
            <a:pPr lvl="2">
              <a:lnSpc>
                <a:spcPct val="105000"/>
              </a:lnSpc>
              <a:spcBef>
                <a:spcPct val="0"/>
              </a:spcBef>
            </a:pPr>
            <a:r>
              <a:rPr lang="en-US" altLang="en-US" sz="2000" smtClean="0"/>
              <a:t>Emitter doped much more heavily than base (</a:t>
            </a:r>
            <a:r>
              <a:rPr lang="en-US" altLang="en-US" sz="2000" i="1" smtClean="0"/>
              <a:t>N</a:t>
            </a:r>
            <a:r>
              <a:rPr lang="en-US" altLang="en-US" sz="2000" baseline="-25000" smtClean="0"/>
              <a:t>E</a:t>
            </a:r>
            <a:r>
              <a:rPr lang="en-US" altLang="en-US" sz="2000" smtClean="0"/>
              <a:t> &gt;&gt; </a:t>
            </a:r>
            <a:r>
              <a:rPr lang="en-US" altLang="en-US" sz="2000" i="1" smtClean="0"/>
              <a:t>N</a:t>
            </a:r>
            <a:r>
              <a:rPr lang="en-US" altLang="en-US" sz="2000" baseline="-25000" smtClean="0"/>
              <a:t>B</a:t>
            </a:r>
            <a:r>
              <a:rPr lang="en-US" altLang="en-US" sz="2000" smtClean="0"/>
              <a:t>)</a:t>
            </a:r>
          </a:p>
          <a:p>
            <a:pPr lvl="1">
              <a:lnSpc>
                <a:spcPct val="105000"/>
              </a:lnSpc>
              <a:spcBef>
                <a:spcPct val="35000"/>
              </a:spcBef>
              <a:buFont typeface="Symbol" pitchFamily="18" charset="2"/>
              <a:buChar char="®"/>
            </a:pPr>
            <a:r>
              <a:rPr lang="en-US" altLang="en-US" sz="2400" smtClean="0"/>
              <a:t> </a:t>
            </a:r>
            <a:r>
              <a:rPr lang="en-US" altLang="en-US" sz="2200" u="sng" smtClean="0"/>
              <a:t>Narrow base</a:t>
            </a:r>
            <a:r>
              <a:rPr lang="en-US" altLang="en-US" sz="2200" smtClean="0"/>
              <a:t>, so base transport factor </a:t>
            </a:r>
            <a:r>
              <a:rPr lang="en-US" altLang="en-US" sz="2200" smtClean="0">
                <a:latin typeface="Symbol" pitchFamily="18" charset="2"/>
              </a:rPr>
              <a:t>a</a:t>
            </a:r>
            <a:r>
              <a:rPr lang="en-US" altLang="en-US" sz="2200" baseline="-25000" smtClean="0"/>
              <a:t>T</a:t>
            </a:r>
            <a:r>
              <a:rPr lang="en-US" altLang="en-US" sz="2200" smtClean="0"/>
              <a:t> </a:t>
            </a:r>
            <a:r>
              <a:rPr lang="en-US" altLang="en-US" sz="2200" smtClean="0">
                <a:latin typeface="Symbol" pitchFamily="18" charset="2"/>
                <a:sym typeface="Symbol" pitchFamily="18" charset="2"/>
              </a:rPr>
              <a:t></a:t>
            </a:r>
            <a:r>
              <a:rPr lang="en-US" altLang="en-US" sz="2200" smtClean="0"/>
              <a:t> 1</a:t>
            </a:r>
          </a:p>
          <a:p>
            <a:pPr lvl="2">
              <a:lnSpc>
                <a:spcPct val="105000"/>
              </a:lnSpc>
              <a:spcBef>
                <a:spcPct val="0"/>
              </a:spcBef>
            </a:pPr>
            <a:r>
              <a:rPr lang="en-US" altLang="en-US" sz="2000" smtClean="0"/>
              <a:t>Quasi-neutral base width &lt;&lt; minority-carrier diffusion length (</a:t>
            </a:r>
            <a:r>
              <a:rPr lang="en-US" altLang="en-US" sz="2000" i="1" smtClean="0"/>
              <a:t>W</a:t>
            </a:r>
            <a:r>
              <a:rPr lang="en-US" altLang="en-US" sz="2000" smtClean="0"/>
              <a:t> &lt;&lt; </a:t>
            </a:r>
            <a:r>
              <a:rPr lang="en-US" altLang="en-US" sz="2000" i="1" smtClean="0"/>
              <a:t>L</a:t>
            </a:r>
            <a:r>
              <a:rPr lang="en-US" altLang="en-US" sz="2000" baseline="-25000" smtClean="0"/>
              <a:t>B</a:t>
            </a:r>
            <a:r>
              <a:rPr lang="en-US" altLang="en-US" sz="2000" smtClean="0"/>
              <a:t>)</a:t>
            </a:r>
          </a:p>
          <a:p>
            <a:pPr>
              <a:lnSpc>
                <a:spcPct val="110000"/>
              </a:lnSpc>
              <a:spcBef>
                <a:spcPct val="100000"/>
              </a:spcBef>
            </a:pPr>
            <a:r>
              <a:rPr lang="en-US" altLang="en-US" sz="2600" b="1" i="1" smtClean="0"/>
              <a:t>I</a:t>
            </a:r>
            <a:r>
              <a:rPr lang="en-US" altLang="en-US" sz="2600" b="1" baseline="-25000" smtClean="0"/>
              <a:t>C</a:t>
            </a:r>
            <a:r>
              <a:rPr lang="en-US" altLang="en-US" sz="2600" b="1" smtClean="0"/>
              <a:t> determined only by </a:t>
            </a:r>
            <a:r>
              <a:rPr lang="en-US" altLang="en-US" sz="2600" b="1" i="1" smtClean="0"/>
              <a:t>I</a:t>
            </a:r>
            <a:r>
              <a:rPr lang="en-US" altLang="en-US" sz="2600" b="1" baseline="-25000" smtClean="0"/>
              <a:t>B</a:t>
            </a:r>
            <a:r>
              <a:rPr lang="en-US" altLang="en-US" sz="2600" smtClean="0"/>
              <a:t>  (</a:t>
            </a:r>
            <a:r>
              <a:rPr lang="en-US" altLang="en-US" sz="2600" i="1" smtClean="0"/>
              <a:t>I</a:t>
            </a:r>
            <a:r>
              <a:rPr lang="en-US" altLang="en-US" sz="2600" baseline="-25000" smtClean="0"/>
              <a:t>C</a:t>
            </a:r>
            <a:r>
              <a:rPr lang="en-US" altLang="en-US" sz="2600" smtClean="0"/>
              <a:t> </a:t>
            </a:r>
            <a:r>
              <a:rPr lang="en-US" altLang="en-US" sz="2600" smtClean="0">
                <a:sym typeface="Symbol" pitchFamily="18" charset="2"/>
              </a:rPr>
              <a:t> </a:t>
            </a:r>
            <a:r>
              <a:rPr lang="en-US" altLang="en-US" sz="2600" smtClean="0"/>
              <a:t>function of </a:t>
            </a:r>
            <a:r>
              <a:rPr lang="en-US" altLang="en-US" sz="2600" i="1" smtClean="0"/>
              <a:t>V</a:t>
            </a:r>
            <a:r>
              <a:rPr lang="en-US" altLang="en-US" sz="2600" baseline="-25000" smtClean="0"/>
              <a:t>CE</a:t>
            </a:r>
            <a:r>
              <a:rPr lang="en-US" altLang="en-US" sz="2600" smtClean="0"/>
              <a:t>,</a:t>
            </a:r>
            <a:r>
              <a:rPr lang="en-US" altLang="en-US" sz="2600" i="1" smtClean="0"/>
              <a:t>V</a:t>
            </a:r>
            <a:r>
              <a:rPr lang="en-US" altLang="en-US" sz="2600" baseline="-25000" smtClean="0"/>
              <a:t>CB</a:t>
            </a:r>
            <a:r>
              <a:rPr lang="en-US" altLang="en-US" sz="2600" smtClean="0"/>
              <a:t>)</a:t>
            </a:r>
          </a:p>
          <a:p>
            <a:pPr lvl="1">
              <a:lnSpc>
                <a:spcPct val="105000"/>
              </a:lnSpc>
              <a:spcBef>
                <a:spcPct val="35000"/>
              </a:spcBef>
              <a:buFont typeface="Symbol" pitchFamily="18" charset="2"/>
              <a:buChar char="®"/>
            </a:pPr>
            <a:r>
              <a:rPr lang="en-US" altLang="en-US" sz="2200" smtClean="0"/>
              <a:t> </a:t>
            </a:r>
            <a:r>
              <a:rPr lang="en-US" altLang="en-US" sz="2200" u="sng" smtClean="0"/>
              <a:t>One-sided collector junction</a:t>
            </a:r>
            <a:r>
              <a:rPr lang="en-US" altLang="en-US" sz="2200" smtClean="0"/>
              <a:t>, so quasi-neutral base width </a:t>
            </a:r>
            <a:r>
              <a:rPr lang="en-US" altLang="en-US" sz="2200" i="1" smtClean="0"/>
              <a:t>W</a:t>
            </a:r>
            <a:r>
              <a:rPr lang="en-US" altLang="en-US" sz="2200" smtClean="0"/>
              <a:t> does not change drastically with changes in </a:t>
            </a:r>
            <a:r>
              <a:rPr lang="en-US" altLang="en-US" sz="2200" i="1" smtClean="0"/>
              <a:t>V</a:t>
            </a:r>
            <a:r>
              <a:rPr lang="en-US" altLang="en-US" sz="2200" baseline="-25000" smtClean="0"/>
              <a:t>CE</a:t>
            </a:r>
            <a:r>
              <a:rPr lang="en-US" altLang="en-US" sz="2200" smtClean="0"/>
              <a:t> (</a:t>
            </a:r>
            <a:r>
              <a:rPr lang="en-US" altLang="en-US" sz="2200" i="1" smtClean="0"/>
              <a:t>V</a:t>
            </a:r>
            <a:r>
              <a:rPr lang="en-US" altLang="en-US" sz="2200" baseline="-25000" smtClean="0"/>
              <a:t>CB</a:t>
            </a:r>
            <a:r>
              <a:rPr lang="en-US" altLang="en-US" sz="2200" smtClean="0"/>
              <a:t>)</a:t>
            </a:r>
            <a:endParaRPr lang="en-US" altLang="en-US" sz="2000" smtClean="0"/>
          </a:p>
          <a:p>
            <a:pPr lvl="2">
              <a:lnSpc>
                <a:spcPct val="105000"/>
              </a:lnSpc>
              <a:spcBef>
                <a:spcPct val="0"/>
              </a:spcBef>
            </a:pPr>
            <a:r>
              <a:rPr lang="en-US" altLang="en-US" sz="2000" smtClean="0"/>
              <a:t>Based doped more heavily than collector (</a:t>
            </a:r>
            <a:r>
              <a:rPr lang="en-US" altLang="en-US" sz="2000" i="1" smtClean="0"/>
              <a:t>N</a:t>
            </a:r>
            <a:r>
              <a:rPr lang="en-US" altLang="en-US" sz="2000" baseline="-25000" smtClean="0"/>
              <a:t>B</a:t>
            </a:r>
            <a:r>
              <a:rPr lang="en-US" altLang="en-US" sz="2000" smtClean="0"/>
              <a:t> &gt; </a:t>
            </a:r>
            <a:r>
              <a:rPr lang="en-US" altLang="en-US" sz="2000" i="1" smtClean="0"/>
              <a:t>N</a:t>
            </a:r>
            <a:r>
              <a:rPr lang="en-US" altLang="en-US" sz="2000" baseline="-25000" smtClean="0"/>
              <a:t>C</a:t>
            </a:r>
            <a:r>
              <a:rPr lang="en-US" altLang="en-US" sz="2000" smtClean="0"/>
              <a:t>)</a:t>
            </a:r>
          </a:p>
          <a:p>
            <a:pPr lvl="4">
              <a:lnSpc>
                <a:spcPct val="105000"/>
              </a:lnSpc>
              <a:buFontTx/>
              <a:buNone/>
            </a:pPr>
            <a:r>
              <a:rPr lang="en-US" altLang="en-US" smtClean="0"/>
              <a:t>(</a:t>
            </a:r>
            <a:r>
              <a:rPr lang="en-US" altLang="en-US" i="1" smtClean="0"/>
              <a:t>W</a:t>
            </a:r>
            <a:r>
              <a:rPr lang="en-US" altLang="en-US" smtClean="0"/>
              <a:t> = </a:t>
            </a:r>
            <a:r>
              <a:rPr lang="en-US" altLang="en-US" i="1" smtClean="0"/>
              <a:t>W</a:t>
            </a:r>
            <a:r>
              <a:rPr lang="en-US" altLang="en-US" baseline="-25000" smtClean="0"/>
              <a:t>B</a:t>
            </a:r>
            <a:r>
              <a:rPr lang="en-US" altLang="en-US" smtClean="0"/>
              <a:t> – </a:t>
            </a:r>
            <a:r>
              <a:rPr lang="en-US" altLang="en-US" i="1" smtClean="0"/>
              <a:t>x</a:t>
            </a:r>
            <a:r>
              <a:rPr lang="en-US" altLang="en-US" baseline="-25000" smtClean="0"/>
              <a:t>nEB</a:t>
            </a:r>
            <a:r>
              <a:rPr lang="en-US" altLang="en-US" smtClean="0"/>
              <a:t> – </a:t>
            </a:r>
            <a:r>
              <a:rPr lang="en-US" altLang="en-US" i="1" smtClean="0"/>
              <a:t>x</a:t>
            </a:r>
            <a:r>
              <a:rPr lang="en-US" altLang="en-US" baseline="-25000" smtClean="0"/>
              <a:t>nCB</a:t>
            </a:r>
            <a:r>
              <a:rPr lang="en-US" altLang="en-US" smtClean="0"/>
              <a:t>  for PNP BJT)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altLang="en-US" sz="4000" smtClean="0"/>
              <a:t>Summary: BJT Performance Requirements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4663" y="6462713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  <a:cs typeface="Arial" pitchFamily="34" charset="0"/>
              </a:rPr>
              <a:t>EE130/230A Fall 2013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519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ea typeface="ＭＳ Ｐゴシック" pitchFamily="34" charset="-128"/>
              </a:rPr>
              <a:t>Lecture 26, Slide </a:t>
            </a:r>
            <a:fld id="{2DC54226-B079-466E-9EE9-8E4596B5B1CE}" type="slidenum">
              <a:rPr lang="en-US" altLang="en-US" sz="1400"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29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382000" cy="2667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Questions</a:t>
            </a:r>
            <a:r>
              <a:rPr lang="en-US" sz="3600" dirty="0"/>
              <a:t> </a:t>
            </a:r>
            <a:r>
              <a:rPr lang="en-US" sz="3600" dirty="0" smtClean="0"/>
              <a:t>regarding the MOSFET </a:t>
            </a:r>
            <a:r>
              <a:rPr lang="en-US" sz="3600" dirty="0"/>
              <a:t>design project?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28800" y="3401788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Good luck to Quiz#6!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6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453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Microsoft Equation 3.0</vt:lpstr>
      <vt:lpstr>PowerPoint Presentation</vt:lpstr>
      <vt:lpstr>“Game Plan” for I-V Derivation</vt:lpstr>
      <vt:lpstr>BJT Terminal Currents</vt:lpstr>
      <vt:lpstr>BJT with Narrow Base</vt:lpstr>
      <vt:lpstr>Ebers-Moll Model</vt:lpstr>
      <vt:lpstr>PowerPoint Presentation</vt:lpstr>
      <vt:lpstr>PowerPoint Presentation</vt:lpstr>
      <vt:lpstr>Summary: BJT Performance Requirements</vt:lpstr>
      <vt:lpstr>Questions regarding the MOSFET design project?   </vt:lpstr>
    </vt:vector>
  </TitlesOfParts>
  <Company>Columbia University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Peng Zheng</dc:creator>
  <cp:lastModifiedBy>Peng Zheng</cp:lastModifiedBy>
  <cp:revision>99</cp:revision>
  <dcterms:created xsi:type="dcterms:W3CDTF">2013-09-02T07:47:04Z</dcterms:created>
  <dcterms:modified xsi:type="dcterms:W3CDTF">2013-12-02T09:42:49Z</dcterms:modified>
</cp:coreProperties>
</file>