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7" r:id="rId4"/>
    <p:sldId id="268" r:id="rId5"/>
    <p:sldId id="269" r:id="rId6"/>
    <p:sldId id="270" r:id="rId7"/>
    <p:sldId id="271" r:id="rId8"/>
    <p:sldId id="272" r:id="rId9"/>
    <p:sldId id="275" r:id="rId10"/>
    <p:sldId id="276" r:id="rId11"/>
    <p:sldId id="274"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9988" autoAdjust="0"/>
  </p:normalViewPr>
  <p:slideViewPr>
    <p:cSldViewPr>
      <p:cViewPr>
        <p:scale>
          <a:sx n="80" d="100"/>
          <a:sy n="80" d="100"/>
        </p:scale>
        <p:origin x="-151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27T03:09:28.736"/>
    </inkml:context>
    <inkml:brush xml:id="br0">
      <inkml:brushProperty name="width" value="0.05292" units="cm"/>
      <inkml:brushProperty name="height" value="0.05292" units="cm"/>
      <inkml:brushProperty name="color" value="#FF0000"/>
    </inkml:brush>
  </inkml:definitions>
  <inkml:trace contextRef="#ctx0" brushRef="#br0">14219 12517 2,'0'0'24,"0"0"1,-6 13 1,6-13-11,0 0-3,0 0-3,-16 2 0,16-2-2,0 0 0,0 0-1,-8-20 0,8 20-1,-1-16 0,1 16-2,3-18 1,-3 18-1,7-16-2,-7 16 1,12-8-1,-12 8-1,12-1 1,-12 1 0,11 13 0,-6-1-1,-2 0 0,-2 3 0,-4 1 0,1 0 0,-3-1-2,-3-1 1,0-1-1,8-13 0,-18 15 0,7-14 1,11-1 0,-17-5 0,17 5 1,-17-16 0,8 4 0,2 1 0,0-3 1,2 1-1,1 1 0,2-2 1,3 3 0,0-1 0,-1 12-1,11-19 2,-11 19-1,20-9 2,-20 9-1,22 0-2,-22 0 2,20 11-1,-20-11 0,16 17-1,-16-17 0,6 21-1,-7-10 0,1-11 0,-6 19-1,6-19 1,-11 8-1,11-8 1,-15-4-1,15 4 0,-16-12 1,16 12 0,-9-14-1,5-1-6,4 15-24,15-11 1,-15 11 0,23-3 0</inkml:trace>
  <inkml:trace contextRef="#ctx0" brushRef="#br0" timeOffset="1">13950 13771 22,'0'0'25,"0"0"2,10-12-4,-10 12-6,0 0-5,16-1-2,-16 1-3,13 1 0,-13-1-3,16 1 0,-16-1-1,14 6-1,-14-6-1,0 0-1,11 15 1,-11-15-1,-3 13-1,3-13 1,-8 16-1,8-16 1,-16 13-1,5-8 0,11-5 0,-22 5 0,22-5 0,-20-4-1,20 4 1,-19-16-1,11 6 0,3-4 1,3 0-1,3-2 1,3 1 1,3 2 2,2-3 1,7 8 1,-4-2 1,5 9 0,-6-4 0,5 11 0,-16-6 0,19 16-2,-16-5 0,0 4-2,-6-1 0,-1 3 0,-2-1-1,-4-2 0,0 1 0,-4-3-1,-1-2 1,-1-2 0,2-2 0,-1-5-1,2-1 0,0-3 1,13 3-1,-14-17 1,11 5-1,3-4 1,6-1 0,3 1 1,3 1-1,3 2 1,-2 3 1,3 7-1,-2-1 1,0 7 0,-14-3 0,20 8 0,-20-8-1,6 15 1,-6-15-2,-5 18-2,4-4-2,-13-14-15,14 0-16,-8 13-1,8-13 1,0 0-1</inkml:trace>
  <inkml:trace contextRef="#ctx0" brushRef="#br0" timeOffset="2">13823 14877 22,'0'0'31,"17"-16"1,-6 9 1,4 6-10,-10-14-6,14 19-4,-19-4-5,21-3-1,-21 3-2,16 6-1,-16-6-2,6 15-1,-6-4 0,-4 1-1,0-1 0,-4 1 0,1-1-1,7-11 1,-17 18-1,17-18 0,-20 7 0,20-7 0,-17-6-1,17 6 1,-14-14-1,7 3 1,5 0 0,1-2 0,4 0 0,2 1 1,4 1 1,2 3 0,2-1 0,2 6 1,-2-1 0,3 6 0,-16-2 0,20 10 0,-20-10-1,8 16 0,-8-16 0,-5 21-1,-2-10 0,7-11 1,-18 17-2,18-17 1,-20 12 0,20-12-1,-16 1 0,16-1 0,0 0 0,-12-11-2,12 11-4,-1-15-21,1 15-8,18-20 2,-4 2-1</inkml:trace>
  <inkml:trace contextRef="#ctx0" brushRef="#br0" timeOffset="3">4834 15614 28,'-3'-16'25,"3"16"2,0 0-6,-6-23-4,6 23-2,-2-14-3,2 14-1,-3-12-1,3 12-2,0-11-3,0 11-1,0 0-1,0 0 0,2-11-1,-2 11-1,0 0 1,0 0-1,0 0 0,0 0 0,0 0 0,1 14-1,-1-14 0,0 23 0,1-7 0,0 3-1,0 7 1,1 4 0,-1 5 0,-1 2 0,1 4 0,-1-1 0,0-1 0,0-4 0,1-4-2,-1-11-3,6 7-9,-8-15-19,2-12-1,0 0 1,0 0-1</inkml:trace>
  <inkml:trace contextRef="#ctx0" brushRef="#br0" timeOffset="4">4242 14612 39,'0'0'30,"0"0"2,-9-12 0,9 12-12,0 0-5,0 0-3,0 0-4,21 15-3,-10-12-1,6 5-1,1-4 0,7 1-2,2 1-4,-5-12-14,8 7-17,-2-2-1,1-2-1,0-6 0</inkml:trace>
  <inkml:trace contextRef="#ctx0" brushRef="#br0" timeOffset="5">4696 14288 60,'0'0'32,"0"0"1,0 0 0,7 17-18,-7-17-5,18 34-3,-7-11-3,8 14 0,-6 1-1,4 7-1,-3 0-1,0 5 0,-3-5-1,-2-4 0,-2-6 0,-1-7 0,-1-8 0,-1-8 1,-4-12-2,0 0 2,8-21-1,-4-2 0,0-4 0,2-4 1,-1-4-1,2-2 0,2 1 1,0-1-1,2 0 0,3 0-1,2 2-1,-3-6-9,10 11-23,-6 4-1,2 10 0,-4 4-1</inkml:trace>
  <inkml:trace contextRef="#ctx0" brushRef="#br0" timeOffset="6">5123 14618 56,'-11'20'32,"7"-5"-1,1 6 1,-2-8-19,5 18-4,-8-8-3,7 7-2,-4-7-1,3 2-1,-3-8 0,4-3-1,-3-3-1,4-11 0,-3 11 0,3-11 0,0 0 0,0 0 0,-7-17 0,6 5 0,1-3 0,0-7 0,3-4 0,-1-3 0,4-5 0,0 0 0,3-3 1,-1 2-1,2 3 1,0 8 0,1 2 0,0 9 0,-11 13 0,21-12 1,-21 12 0,20 13 1,-10 1-1,1 7 0,-2 4 0,0 4 0,-1 4 0,-2 1-2,0 0 0,-1-4-3,2 5-3,-10-14-21,10 3-8,-7-7-1,5-4-1,-5-13 2</inkml:trace>
  <inkml:trace contextRef="#ctx0" brushRef="#br0" timeOffset="7">5080 14752 81,'0'0'38,"0"0"-2,0 0 1,9-21-25,2 26-7,1 2-15,1-8-24,7-1-2,2-7-2,5-4 0</inkml:trace>
  <inkml:trace contextRef="#ctx0" brushRef="#br0" timeOffset="8">9158 11768 16,'0'0'26,"-29"1"0,17 8 1,-7-1-12,4-2-4,7 8-1,-4-8-2,11 7-1,1-13-2,1 21 0,-1-21-1,18 16 0,-2-13-2,5 2 0,2-5 0,0 0-1,3-4-1,-3-2 0,2-1-1,-8-5-3,1 2-1,-11-4-2,6 6-2,-17-9-2,4 17-1,-7-19 1,7 19 1,-26-12 1,9 9 2,-3 1 2,0 3 3,2 4 4,-2 0 5,7 10 2,-2-6 4,15 17 0,-8-8 2,20 17 0,-9-13-1,18 12-2,-4-11-4,12 1-5,4 1-10,-5-11-25,6-8-2,-2-7 0,1-4-1</inkml:trace>
  <inkml:trace contextRef="#ctx0" brushRef="#br0" timeOffset="9">9439 11802 66,'21'23'34,"-9"-6"1,1 4 0,-7-3-24,13 11-3,-8-2-8,-4-8-17,4 3-16,-4-2-2,1-2 0,-5-4 0</inkml:trace>
  <inkml:trace contextRef="#ctx0" brushRef="#br0" timeOffset="10">9397 12038 72,'-1'-11'36,"6"0"0,1-10-1,5 9-23,-1-13-6,11 8-3,-1 0-5,-1-10-18,6 10-15,1-3-1,3 5 0,-1-5 0</inkml:trace>
  <inkml:trace contextRef="#ctx0" brushRef="#br0" timeOffset="11">9740 11556 35,'0'0'32,"0"0"0,4 14 3,-1 1-11,6 18-11,-12-4-3,9 14-5,-7 1 0,1 4-5,2 4-7,-7-6-27,4-10-1,-2-7 1,3-7-2</inkml:trace>
  <inkml:trace contextRef="#ctx0" brushRef="#br0" timeOffset="12">9607 11836 73,'4'-11'34,"3"-1"1,7 5-1,-3-9-24,13 11-4,-3-1-2,6 5-1,-2 2-1,4 5 0,-5 3-1,-1 4 1,-1 0-1,-2 3 0,-5 0-1,0 1 1,-4-3-1,-4 1 0,-2-4 0,-5-11 0,0 13 1,0-13-1,0 0 0,0 0 0,-11-17 1,11 4-1,2-2 0,4-2 0,2-1 0,3-1-1,6-1 0,4 1-1,8 7-4,-4-6-3,15 18-11,-14-6-16,3 7-1,-5 2 1,0 10 1</inkml:trace>
  <inkml:trace contextRef="#ctx0" brushRef="#br0" timeOffset="13">10198 11862 26,'0'0'30,"1"19"1,-1-19 0,0 0-13,0 0-3,0 0-5,0 0-4,0 0-2,9-13-1,-9 13 0,6-20-1,-4 7 0,2 2-1,-4-1 1,0 12-1,-2-20-1,2 20 1,0 0-1,-19-12 1,19 12-1,-19 5 0,8 1 1,-1 4-1,1 3 0,1 4 1,0 2-1,4 0 1,2-2 0,3 0 0,2-5 0,-1-12 0,16 9 0,-4-12 0,2-5 1,1 0-1,-3-1 0,1 0 0,-13 9 1,18-14-1,-18 14 0,14-5-2,-14 5-4,0 0-23,18 8-8,-18-8 0,16 4-1</inkml:trace>
  <inkml:trace contextRef="#ctx0" brushRef="#br0" timeOffset="14">10442 11807 49,'0'0'35,"5"16"2,-5 0 0,-5-4-16,10 23-8,-16-5-4,10 12-4,-9-1-2,5 4 0,-3-4-3,0-2 0,2-8-1,0-8 0,4-8 0,2-15-1,0 0 1,-9-29-2,10 2 1,-1-13-2,5-1 2,-1-8-1,6 2 1,2 1 0,1 5 2,3 7 0,0 3 3,2 13-1,-4 5 2,2 10-1,-16 3 0,18 10 0,-14 2-1,-2 5 0,-4 1-1,-2 4 0,-3 0-2,-2-1 0,1 0-2,-6-11-5,17 7-23,-3-17-6,0 0-1,0 0 1</inkml:trace>
  <inkml:trace contextRef="#ctx0" brushRef="#br0" timeOffset="15">10713 11791 52,'0'15'36,"-1"2"-1,0-1 1,8 8-20,-7-24-5,6 22-4,-6-22-3,15 17-1,-15-17-1,18-3 0,-18 3-1,21-23 1,-13 7-1,1-4-1,-4-2 1,-3-1 0,-2 2-1,-1 3 0,-4 5 0,5 13-1,-23-8 1,8 14 0,1 9-2,-2-2-2,12 15-11,-8-9-21,11-1-1,3-7 0,10-4 0</inkml:trace>
  <inkml:trace contextRef="#ctx0" brushRef="#br0" timeOffset="16">11014 11467 50,'-7'20'36,"10"-3"0,3 14 1,-11-4-18,17 24-5,-15-7-4,7 11-5,-4-2-3,-1-4-3,7 8-13,-7-19-23,7-3-1,-1-15 0,6-8 0</inkml:trace>
  <inkml:trace contextRef="#ctx0" brushRef="#br0" timeOffset="17">11228 11840 50,'20'-20'34,"-13"8"0,-3-6-6,-4 18-10,2-27-7,-2 27-4,0-24-3,0 24-1,-7-19-2,7 19 0,-16-9 0,16 9-1,-19 6 0,8 5 0,0 6 0,-2 1 0,2 3 0,4 2 0,2-4 0,3 0 0,2-6 0,0-13 0,14 11 1,0-12-1,0-4 1,1 1-1,-1 1 2,-1 1-1,-2 2 0,1 2 0,-12-2 1,15 6-1,-15-6-1,14 0 1,-14 0-1,21-12 0,-9-2-1,2-2 1,2-4-1,-2-5 1,2-1-1,-1-5 1,0 0-2,-4-3 1,1 0 0,-4 0 0,0 2 0,-2 3 0,-3 5 1,0 4-1,-1 6 2,-2 14-1,0 0 1,0 0 1,-6 30 0,4 5-1,-6 9 3,2 8-2,-4 3 1,4 4-1,-2-3 0,3-2-1,3-7-2,-2-12-2,10-4-3,-6-31-10,12 18-21,-12-18-1,15-9 0,-12-5 1</inkml:trace>
  <inkml:trace contextRef="#ctx0" brushRef="#br0" timeOffset="18">11347 11724 52,'12'-4'35,"4"0"-1,1-1 2,12 11-17,-9-13-8,13 11-5,-4-6-2,5 2-2,-1-1 0,1 0 0,-3-3-1,-1 1 0,-3-3-2,-2-2 2,-3 1-1,-5-2 1,-5 1-2,-12 8 1,13-15-1,-13 15 1,0 0-1,-6-13 1,6 13 0,-14-4-1,14 4 1,-18 13-1,9-1 2,3 5 0,-3 1 2,5 7-1,2 1 1,4 3 0,2-2 0,6-3-2,3-3-1,4-8-2,10 5-15,-7-17-20,9-4-3,1-11 2,5-3-2</inkml:trace>
  <inkml:trace contextRef="#ctx0" brushRef="#br0" timeOffset="19">12398 11495 31,'0'0'30,"-2"24"1,-1-7 1,0 3-15,7 17-5,-13-9-2,13 12-4,-9-4-2,4-5-13,0-2-21,3-1-2,-1-12-2,2-4 1</inkml:trace>
  <inkml:trace contextRef="#ctx0" brushRef="#br0" timeOffset="20">12205 11506 38,'0'0'33,"6"-13"0,5 11 1,-11 2-15,38 4-5,-16-5-6,16 8-2,-3-6-2,8 4-2,-2-2-2,-1-5-6,4 10-17,-8-6-12,-8 3 1,-7 1-2,-6 3 1</inkml:trace>
  <inkml:trace contextRef="#ctx0" brushRef="#br0" timeOffset="21">12199 11920 51,'0'0'35,"13"-7"0,8 2 1,-3-13-18,18 15-5,-10-9-5,12 8-4,-2-2-1,3 3-3,-3 5-4,-9-8-19,5 10-13,-4-2-1,-4 2 0,-3-2 1</inkml:trace>
  <inkml:trace contextRef="#ctx0" brushRef="#br0" timeOffset="22">12688 11881 53,'0'0'32,"-4"-16"-1,4 16 1,0 0-20,0 0-6,0 0-3,-17 5-1,17-5 0,-14 20-1,6-6 1,0 2 0,2 5 1,0-6 0,6 5 0,-2-6 0,9 2 0,-7-16-1,17 18-1,-3-12-4,-14-6-21,31-13-12,-12 2 1,3-3-1</inkml:trace>
  <inkml:trace contextRef="#ctx0" brushRef="#br0" timeOffset="23">12788 11726 90,'0'0'37,"11"-8"-1,-11 8-6,20-4-22,-20 4-6,22-7-9,2 6-29,-6-2 0,4-2-1,2-5 0</inkml:trace>
  <inkml:trace contextRef="#ctx0" brushRef="#br0" timeOffset="24">13081 11516 57,'0'0'35,"0"0"-1,0 0 0,0 0-17,7 19-6,-4-4-4,12 13-3,-6 0 1,6 8-2,-4-2-1,0 0-1,-2-4 0,-1-3-1,1-8 0,-3-6 0,-6-13 0,14-3 1,-14 3-1,16-25 0,-7 4-1,-1-6 2,2-3-2,0-2 1,1 1-2,-1-3-2,9 12-17,-7-6-16,4 6 1,-2 5-2,0 7 1</inkml:trace>
  <inkml:trace contextRef="#ctx0" brushRef="#br0" timeOffset="25">13427 11733 42,'-4'22'33,"-1"-10"-1,1 0 2,0 6-15,4-18-8,-9 17-5,9-17-2,0 0 0,0 0-1,-9 11 0,9-11-1,0 0 0,2-17-1,-2 17 0,2-13-1,-2 13 0,1-15 0,-1 15-1,0 0 1,-1-13 0,1 13 0,0 0 0,0 0 0,-16-2 0,16 2 0,-14 8 0,14-8 0,-18 17 0,9-6 0,-1 4 0,0 0 0,2 6 1,0-2 1,3 3 0,1-1 0,4 1 1,2-4 0,8-1-1,-10-17 0,27 16 0,-9-15-1,4-5-3,4 5-5,-11-15-23,9 5-8,-5-4 0,-1 2 0</inkml:trace>
  <inkml:trace contextRef="#ctx0" brushRef="#br0" timeOffset="26">13521 11773 62,'0'0'35,"6"11"0,-9 0 1,1 16-21,-8-13-6,11 13-4,-4-4-1,5 4-1,-1-4-1,5 1 1,-1-3-1,6-4-1,-1-5 0,1-1 0,0-4-1,1-3 1,0-3-1,1-2-1,1 1-1,-14 0-8,28-8-24,-28 8-3,20-5-1,-20 5 1</inkml:trace>
  <inkml:trace contextRef="#ctx0" brushRef="#br0" timeOffset="27">13555 11950 66,'0'0'37,"12"-6"0,-12 6-3,22-1-16,-20-10-7,15 11-6,-6-5-3,2-1-3,3 6-7,-13-12-24,9 6-6,-12 6 1,14-12-1</inkml:trace>
  <inkml:trace contextRef="#ctx0" brushRef="#br0" timeOffset="28">13500 11805 85,'21'-9'38,"-6"4"-2,3-1 0,6 4-31,0 3-15,0-7-25,2-1-2,2-2 0,-1-1-1</inkml:trace>
  <inkml:trace contextRef="#ctx0" brushRef="#br0" timeOffset="29">9279 12478 41,'0'-11'29,"0"11"1,0 0-6,-16-12-8,16 12-4,0 0-5,-11-2-3,11 2-2,-11 3 0,11-3-1,-12 11-2,12-11 1,-16 20-1,9-9 2,0 4-1,0 2 2,4 3-1,2 1 2,4 0-1,5 0 1,5 1-2,4 1-3,0-12-14,6 2-16,2-4-1,-1-7 0,-1-4 0</inkml:trace>
  <inkml:trace contextRef="#ctx0" brushRef="#br0" timeOffset="30">9478 12550 40,'-1'12'31,"1"-12"0,2 22 0,3-3-17,-7-8-3,9 6-5,-5-5-3,-2-12-1,11 15-2,-11-15 1,15-5-1,-5-6 0,0-2 0,-1-2 0,0-1 0,-1 4 1,-1 1 0,-7 11-1,8-14 2,-8 14-1,0 0 1,0 0 0,0 0 1,11-5 0,-11 5 0,7 11 0,-7-11-1,9 21 0,-5-9 0,2 2-1,1 2-3,-7-16-7,21 17-25,-9-15-1,3-3 0,-1-6 0</inkml:trace>
  <inkml:trace contextRef="#ctx0" brushRef="#br0" timeOffset="31">9770 12539 62,'2'12'34,"-2"3"0,1 0 0,-1-15-19,2 31-6,-6-20-6,5 0-1,-1-11 0,0 0-1,0 0-1,0 0 1,4-17 0,0 2-1,-1-2 1,2 0-1,1 0 0,3 1-1,4 8-8,-4-6-25,8 4-2,1-5 1,5 4 0</inkml:trace>
  <inkml:trace contextRef="#ctx0" brushRef="#br0" timeOffset="32">10069 12479 71,'-3'16'35,"0"-1"1,4 4-1,-15-10-22,22 11-6,-12-7-3,8-1-1,-4-12-1,3 11 0,-3-11-1,0 0 0,15-15 0,-6 4 0,0-3-2,1-2 1,4 1 0,-2-4-2,9 9-9,-10-9-25,11 3-1,-3-4 0,5 5 0</inkml:trace>
  <inkml:trace contextRef="#ctx0" brushRef="#br0" timeOffset="33">10369 12505 64,'-5'16'34,"5"-16"1,0 0-1,0 0-23,0 0-3,0 0-3,5-11-3,-1 0-1,2-2 1,-1-7-3,1 3 2,-1-1-1,-3 2 0,1 2-1,-3 1 1,0 13 1,-4-10-2,4 10 1,0 0 1,-15 13-1,10 3 1,-1 1 2,3 7 0,-2-2 1,4 6-1,-1-3 1,5-1-2,2-4 0,4-3-2,7-6-2,3-11-4,15 8-23,-6-11-8,8-1-2,0-4 2,7 1-2</inkml:trace>
  <inkml:trace contextRef="#ctx0" brushRef="#br0" timeOffset="34">11034 12461 46,'0'0'34,"-3"-13"-1,3 13 0,-13-23-15,13 23-6,-7-13-7,7 13-1,-10-14-1,10 14-2,-13-10 1,13 10-2,-17-2 0,17 2 0,-20 11 1,9 2-2,2 7 2,-2 3-2,2 1 2,4 2-2,3-3 1,3-4 0,5-7-1,5-8 1,2-9 0,4-5 0,2-4-1,-1-1 2,-2-1 0,0 5 1,-16 11 0,21-7 0,-21 7 1,14 15 0,-14-15 1,10 19-2,-10-19 0,16 13 0,-16-13-2,23-12 1,-7-5-2,0-3 0,5-5-1,-2-2 1,2-3-1,-3 2 1,-1 1-1,-3 2 1,-2 3 0,-2 3 1,-6 1-1,0 2 1,-1 0 0,-1 3 0,0 2 0,-2 11 0,0 0 0,0 0 1,0 0 0,5 25 1,-7 0 0,2 6 0,-5 6 0,4 2 1,-2 1-2,1-4-2,3-1-1,-6-15-10,15 4-22,-9-13-4,-1-11 0,0 0-1</inkml:trace>
  <inkml:trace contextRef="#ctx0" brushRef="#br0" timeOffset="35">11120 12311 37,'0'0'35,"-5"-12"1,5 12-1,0 0-9,0 0-9,21 3-7,-21-3-3,30 4-3,-8-3-1,6 0-2,3-1-1,2-6-5,18 6-25,-12-8-8,6-1 1,-5-2-2</inkml:trace>
  <inkml:trace contextRef="#ctx0" brushRef="#br0" timeOffset="36">11837 12414 48,'0'0'33,"4"13"3,-4-13-2,18 26-16,-18-26-5,17 16-5,-17-16-2,20 9-3,-9-12-1,-11 3-2,18-16 0,-10 2 0,-4 1-1,0-4 1,-1 1-3,-5-1 1,0 5 1,-4 0-1,6 12 0,-14-11 1,14 11-1,-17 6 1,17-6 1,-13 22 1,9-5 2,7 4-2,2 1 1,4-1-1,7 1-1,2-6-4,11 7-11,-7-11-19,4-8-2,0-4 1,0-5 0</inkml:trace>
  <inkml:trace contextRef="#ctx0" brushRef="#br0" timeOffset="37">12178 12448 41,'0'0'31,"7"-15"2,-7 15-1,3-11-13,-11-4-9,8 15-4,-3-17-3,3 17-2,-8-17 0,8 17 0,0 0-1,-14-8 1,14 8-1,-12 10 0,4 3 1,2 4-1,1 0 1,3 4 0,-1-3 0,6 0 0,-1-4 1,6-3 0,-8-11-1,20-4 2,-9-8-3,4-4 1,-2-6-1,1-4 0,-1-6-1,-1-1 2,-1 1-2,-4 1 0,-1 3 1,-4 4 0,-1 5 1,-2 4-1,1 15 1,0 0 0,0 0 0,-11 15 2,9 9-2,2 12 1,0 7 0,3 4-3,6 9-3,-9-15-22,11 4-10,1-10 0,5-7-1</inkml:trace>
  <inkml:trace contextRef="#ctx0" brushRef="#br0" timeOffset="38">12470 12444 50,'5'-12'31,"-2"-2"2,-4-3-8,1 17-8,2-25-6,-2 25-3,-2-17-2,2 17-3,0 0 0,-13-7-1,13 7-1,-11 1 0,11-1-1,-14 11 1,14-11-1,-13 18 0,5-5 0,4 0 1,-1-1 0,3 0 0,2 0 1,0-12-2,10 17 1,-10-17-1,18 9 1,-7-9-1,2 0-1,-1-1 1,0-2 0,0 4 1,-12-1 0,19 8 0,-19-8 1,7 24-2,-10-6 2,0 5-1,-6 1 0,0 4 1,-4 0-2,-1 0 0,-2-2 0,1-6-1,2-1-1,-2-11-3,14 7-16,1-15-15,-12-6-1,8-7 1,4-2-2</inkml:trace>
  <inkml:trace contextRef="#ctx0" brushRef="#br0" timeOffset="39">12634 12376 36,'11'-9'32,"0"4"-2,-11 5 2,16-28-15,-5 25-6,-11-9-6,0 12-1,5-13-2,-5 13-1,0 0-1,-5-12 1,5 12-2,-11 5 1,11-5 0,-12 18 1,4-6 1,3 11 1,-3-2 3,8 8-1,-2-7 2,9 6-2,-2-8 1,10 0-3,2-8 0,6-10-5,8 2-11,-7-19-23,4-2-2,-2-6 1,-2-2-1</inkml:trace>
  <inkml:trace contextRef="#ctx0" brushRef="#br0" timeOffset="40">9100 13097 42,'0'0'30,"-14"2"1,14-2 0,-10 32-14,-1-18-2,13 16-6,-7-6-1,11 7-3,-4-3 1,9 3-2,-1-8 0,6-1-1,-1-9-2,3-4 0,0-10-1,1-5 1,-2-7-1,0-6-1,-4-6 0,-1-2 0,-3-1-1,-5 0 2,-4 3-2,-3 4 1,-4 3-1,-7 4 2,-1 7 0,-5 3 0,-1 6 0,-1 2-1,3 7 2,-2 0-3,9 9-3,-5-11-19,14 10-10,6-4 1,6 1-1,7-4 0</inkml:trace>
  <inkml:trace contextRef="#ctx0" brushRef="#br0" timeOffset="41">9633 12851 46,'-7'-21'32,"-2"2"0,1 3 0,8 16-17,-27-21-5,27 21-4,-22 4-1,12 11-2,-3 7 0,4 9 0,-2 7-1,5 11 1,-1 10 0,2 4 0,0 0-1,2-5-4,7 4-10,-8-16-21,7-8 0,-3-15-1,2-10-2</inkml:trace>
  <inkml:trace contextRef="#ctx0" brushRef="#br0" timeOffset="42">9395 13182 65,'0'0'33,"-9"-18"0,9 18 0,19-18-19,5 19-9,4 3-10,-3-5-26,13 2-2,3 1-2,4 5 2</inkml:trace>
  <inkml:trace contextRef="#ctx0" brushRef="#br0" timeOffset="43">10135 13017 68,'7'-14'35,"-7"14"0,0 0-1,0 0-21,0 0-6,-16 11-3,4-4-3,1 0 0,-1 2 0,0-2-1,1 0 0,11-7 0,-15 12-1,15-12 1,1 15 0,-1-15 0,14 19 0,-3-4 1,-2 2 1,1 5-1,-3 0 2,-2 2-2,-6 0 2,-3-1-2,-5 0 2,-2-1-2,-4-5-2,0-6-1,7 4-5,-10-19-19,18 4-10,0 0 0,-5-19-1,8 3 1</inkml:trace>
  <inkml:trace contextRef="#ctx0" brushRef="#br0" timeOffset="44">10365 13152 57,'0'0'29,"-6"-24"2,1 5-2,5 19-17,-12-27-6,9 16-2,-6-3-1,9 14-1,-13-13-1,13 13 0,-15 5-1,8 6 0,-2 6 2,1 2-3,1 7 3,4-1-1,0 1 2,7-2 0,0-7 1,5-1-1,-9-16 1,25 13 0,-12-14-1,3 1 0,-2-4-1,0 3 0,-2-3-3,-1-5-2,10 11-13,-9-14-20,5 0 0,-2-6-2,2-2 1</inkml:trace>
  <inkml:trace contextRef="#ctx0" brushRef="#br0" timeOffset="45">10559 12801 63,'0'0'36,"0"0"1,0 0 1,-3 16-20,9 24-6,-11-1-6,5 11-3,-2 3 1,0 2-3,1 0-3,-3-14-9,12-1-25,-11-12 0,7-7-2,-4-21 2</inkml:trace>
  <inkml:trace contextRef="#ctx0" brushRef="#br0" timeOffset="46">10476 13020 63,'18'-9'33,"4"2"2,-2 0 0,13 9-22,-14-9-5,6 10-3,-5-4-1,2 8 0,-6 2-1,-2 7 0,-5 1 0,-2 6-1,-5-1 0,1 3-1,-4-2 2,2 0 0,0-7-3,2-3 1,-3-13-1,13 4 0,-13-4 0,22-22 0,-7 3-2,1-2 0,-1-2 2,1-1 0,-4 3 0,1 0-1,-4 7 1,-1 1 0,-8 13 0,0 0 0,12-8 0,-12 8 1,8 17-1,-5 0 1,-2 3 0,2 6-1,-1 2 2,0 0-3,7 3-2,-9-31-18,16 26-16,-4-24-1,10-5 0,-4-16 0</inkml:trace>
  <inkml:trace contextRef="#ctx0" brushRef="#br0" timeOffset="47">11070 12971 61,'0'0'36,"1"23"1,-5-6-1,3 10-16,-9-9-10,11 10-5,-7-6-1,3 3-2,0-6 0,2-2-1,1-17-1,1 13 1,-1-13-1,10-11 0,-10 11 0,15-28-1,-4 13-3,-2-10-2,13 13-9,-11-14-18,13 8-3,-4 0-2,6 5 2</inkml:trace>
  <inkml:trace contextRef="#ctx0" brushRef="#br0" timeOffset="48">11365 13072 52,'12'18'32,"2"-1"1,0 2-8,-14-19-7,16 16-5,-16-16-5,0 0-3,8-12-2,-8 12 0,1-23-1,-2 10 0,-2-3-1,-1 0-1,1 2 1,-2 1-1,5 13 0,-12-17 1,12 17-1,-15-2-1,15 2 2,-13 18-1,6-2-1,3 8 2,1 1 1,2 1-1,2-1 1,3-2 0,1-8 0,2-4 0,-7-11-1,21-6 0,-21 6-2,19-20 0,-9 6 0,0 3 1,-3 0-1,-7 11 0,15-7 2,-15 7 0,17 1-1,-6 1 0,2-4 0,1-4-1,3-1 0,0-9 0,7-2-1,-3-9 0,3 1 0,0-7-1,1-1 1,-3-4 0,1 4 1,-3-1 0,-4 3 0,-3 2 1,-3 5 0,-4 4 2,-3 8-1,-3 13 1,0 0 0,-8 14 1,-1 10 1,2 15 0,-5 5 0,4 9-1,-2 0 0,4 1-1,1-3-1,0-10-3,11 0-7,-13-26-22,13-4-7,-6-11-1,0 0 1</inkml:trace>
  <inkml:trace contextRef="#ctx0" brushRef="#br0" timeOffset="49">11575 12966 76,'15'-22'37,"2"15"0,2 0 0,6 12-25,-5-11-5,12 8-3,-4 0-2,0 6 0,-1-2-1,0 6 1,-4 0-1,0 4 0,-4 0-1,-5 1 0,-1 0 0,-5-2 0,-1 1-1,-4-4 0,-3-12-2,2 14-1,4-3-10,-6-11-21,0 0-2,-4-20-1,6 9 1</inkml:trace>
  <inkml:trace contextRef="#ctx0" brushRef="#br0" timeOffset="50">11898 12788 76,'0'0'37,"-7"-20"0,7 20 0,0 0-27,0 0-6,0 0-12,0 0-28,-1 14-1,1-14 0,12 22 0</inkml:trace>
  <inkml:trace contextRef="#ctx0" brushRef="#br0" timeOffset="51">12008 13027 79,'16'14'35,"-16"-14"0,12 8-3,-12-8-24,13-11-4,-7-1-1,2 0-2,-2-4 0,2-4-1,-3 0 1,-1-2-1,-2 1 0,-1 3 0,-4 2 0,0 5 0,3 11 1,-14-5-1,14 5 0,-19 13 0,8 0 0,-1 6 0,-1 4 0,4 5 0,3 0 0,2 1 0,4-1-1,1-6-2,9 5-4,-10-27-19,19 11-8,-4-14-3,1-5 2</inkml:trace>
  <inkml:trace contextRef="#ctx0" brushRef="#br0" timeOffset="52">12171 12846 44,'0'0'35,"0"0"1,13 18 1,-20-7-14,15 26-7,-15-16-6,11 15-4,-6-12-3,5 1 0,-2-9-2,-1-16 0,11 10-2,-11-10 1,22-22 0,-7 1-1,2-3 1,1 0 0,-1 3 0,-2 7 1,-2 5 0,-2 9 1,-11 0 0,14 22-1,-11-5 1,1 1-2,2 5-3,-6-23-22,15 17-13,-2-15-2,4-5 1,0-10-1</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4:08.736"/>
    </inkml:context>
    <inkml:brush xml:id="br0">
      <inkml:brushProperty name="width" value="0.05292" units="cm"/>
      <inkml:brushProperty name="height" value="0.05292" units="cm"/>
      <inkml:brushProperty name="color" value="#FF0000"/>
    </inkml:brush>
  </inkml:definitions>
  <inkml:trace contextRef="#ctx0" brushRef="#br0">11865 6149 28,'0'0'25,"0"0"-7,0 0-2,0 0-4,0 0-3,0 0-2,15-5-1,-15 5-2,17-3 0,-17 3-1,23-4 0,-7 1-1,0 3 0,1-3 0,4 3-1,-1-2 0,1-1 0,0 0 0,4 0-1,-6 0 1,6-2 0,-6 0 0,2 1 0,-2 1-1,-2 0 0,2 2 0,-5 0 1,1 1-1,-4 0 0,-11 0 0,18 2 0,-18-2 1,11 4-1,-11-4 1,0 0-1,0 0 0,0 0 1,0 0-1,0 0 0,0 0 0,0 0 0,0 0-1,0 0 1,0 0 0,0 0 0,0 0 0,0 0 0,0 0 0,0 0-2,0 13-6,0-13-22,-12 1 1,12-1-2,0 0 1</inkml:trace>
  <inkml:trace contextRef="#ctx0" brushRef="#br0" timeOffset="1">17511 18194 33,'0'0'31,"0"0"1,0 0 1,0 0-14,0 0-5,0 0-4,-25-54-3,25 54-2,0 0-1,0 0-1,-25-57-1,25 57 2,0 0-3,0 0-1,-38-62 2,38 62 1,0 0-3,0 0 3,0 0-1,-61-29-2,61 29-1,0 0 2,0 0-3,-61 32-3,61-32 4,0 0-2,-44 63-1,44-63 3,-30 62 0,30-62 1,-26 60 0,26-60 1,-26 63-1,26-63-3,-23 70 3,23-70 0,-19 56 0,19-56 0,-8 56 0,8-56-1,4 59 0,-4-59 3,0 0-2,29 58 0,-29-58 0,0 0 0,0 0 0,63 27-3,-63-27 3,0 0 1,0 0-1,57-51 0,-57 51-1,0 0 1,20-72 1,-20 72 1,0 0-2,1-66 0,-1 66 0,0 0 0,0 0 0,0 0-1,0 0 1,0 0-1,0 0 1,0 0 0,0 0 0,0 0 1,0 0 0,0 0 1,0 0-1,0 0 2,0 0-1,41 56 1,-41-56-1,0 0-1,0 0-3,11 56-5,-11-56-22,0 0-6,0 0 0,0 0-3</inkml:trace>
  <inkml:trace contextRef="#ctx0" brushRef="#br0" timeOffset="2">17622 18388 28,'0'0'27,"0"0"3,0 0-2,0 0-12,0 0-5,0 0-3,-22 56-1,22-56-2,0 0 1,-4 52-1,4-52-1,0 0 0,-6 70-1,6-70-1,0 48 1,0-48-2,0 0 1,10 66-2,-10-66 2,0 0-1,0 0 0,0 0-1,0 0 0,0 0 0,53 37-2,-53-37-3,0 0-12,0 0-16,0 0 0,57-23-1,-57 23 1</inkml:trace>
  <inkml:trace contextRef="#ctx0" brushRef="#br0" timeOffset="3">17605 18597 48,'0'0'34,"0"0"0,0 0-1,0 0-11,0 0-9,0 0-5,0 0-4,0 0-1,0 0-2,48 21-1,-48-21-2,0 0-7,0 0-21,49-1-4,-49 1-1,0 0 1</inkml:trace>
  <inkml:trace contextRef="#ctx0" brushRef="#br0" timeOffset="4">17624 18488 53,'0'0'31,"0"0"2,0 0-7,0 0-8,-50-17-5,50 17-4,0 0-2,0 0 0,0 0-4,0 0-2,0 0 0,49-21-2,-49 21-5,0 0-28,55-2-1,-55 2 0,0 0 0</inkml:trace>
  <inkml:trace contextRef="#ctx0" brushRef="#br0" timeOffset="5">18061 18283 61,'0'0'32,"0"0"1,0 0-6,0 0-11,0 0-6,0 0-4,50 2-2,-50-2-3,0 0-2,49 11-5,-49-11-20,0 0-9,56 20 1,-56-20-2</inkml:trace>
  <inkml:trace contextRef="#ctx0" brushRef="#br0" timeOffset="6">18057 18488 43,'0'0'32,"0"0"0,0 0 0,0 0-12,0 0-8,0 0-4,0 0-3,0 0-2,0 0-4,51 6-8,-51-6-23,0 0-1,63-22-1,-63 22-2</inkml:trace>
  <inkml:trace contextRef="#ctx0" brushRef="#br0" timeOffset="7">18763 17860 20,'0'0'17,"-6"60"-3,6-60-2,-3 93 0,5-42 0,-2-51-4,1 63-1,-1-63 1,1 66-3,-1-66 0,0 0-2,0 49 0,0-49-1,0 0-1,0 0 1,0 0-1,0 0 0,0-65 1,0 65 2,0 0-2,-6-67 0,6 67-1,-4-54 2,2 17-2,1-11-1,-1 15-2,2-11 1,2 6-1,-2 5 1,1 19-1,-1-12-1,0 26 1,0 0 2,0 0 0,0 0 0,0 0 1,30 60 0,-30-60 2,26 66-4,-26-66 4,33 73-2,-33-73 1,34 63-1,-34-63 0,0 0 0,0 0 0,53 31 1,-53-31-1,0 0 1,23-59-1,-17 27 3,-4-6-3,2-17 1,-4 5-2,1-19 2,-3 22-2,2-4 0,-3 14-2,0 1-4,5 15-3,-7 7-19,8-1-1,0 4-2,-3 11 2</inkml:trace>
  <inkml:trace contextRef="#ctx0" brushRef="#br0" timeOffset="8">19110 17905 33,'0'0'31,"0"0"2,0 0-3,0 0-11,0 0-6,0 0-10,0 0 0,0 0-4,-33 71 2,33-71-2,0 48 2,0-48-3,2 51 3,-2-51 0,0 0 0,12 55 1,-12-55-1,0 0 0,0 0 1,0 0-1,42 57 1,-42-57-1,0 0-1,0 0 0,52-6-1,-52 6-2,0 0-6,0 0-14,58-47-10,-58 47 0,0 0 1</inkml:trace>
  <inkml:trace contextRef="#ctx0" brushRef="#br0" timeOffset="9">19085 18202 44,'0'0'33,"0"0"-3,0 0-7,0 0-6,0 0-4,0 0-3,0 0-3,0 0-2,0 0-2,0 0-1,34-70-1,-34 70-2,0 0-4,59-54-8,-59 54-24,0 0 3,48-59 0,-48 59 0</inkml:trace>
  <inkml:trace contextRef="#ctx0" brushRef="#br0" timeOffset="10">19022 18050 63,'0'0'32,"0"0"4,0 0-10,0 0-10,0 0-7,-5-52-6,5 52 1,0 0-5,47-44 0,-27 17-5,6 0-5,-26 27-24,41-52 1,-20 20 1,2-15 0</inkml:trace>
  <inkml:trace contextRef="#ctx0" brushRef="#br0" timeOffset="11">19451 17552 44,'0'0'29,"-2"-12"-3,2 12-7,0 0-9,1 28-5,-1-9-2,3 13-2,-3-32-1,2 93 5,-1-43-2,-1 6-2,-2-1 2,-1 9-1,0 4 1,-1-17-2,4-51 2,-7 78-10,7-78 7,-3 59 0,3-59 0,0 0 0,0 0 2,0 0 2,0 0-1,54-5 1,-54 5 0,0 0 0,61-47-1,-61 47 0,0 0-4,67-34-5,-67 34-22,0 0-4,60-10-2,-60 10 0</inkml:trace>
  <inkml:trace contextRef="#ctx0" brushRef="#br0" timeOffset="12">19763 17880 33,'0'0'28,"2"50"-1,-2-50 3,0 0-16,0 0-3,-12 54-9,12-54 2,-5 59-5,5-59 4,0 0-1,-4 61 1,4-61-2,4 50 1,-4-50 0,0 0 0,0 0 0,23 61-1,-23-61 0,0 0 1,0 0 1,0 0-1,65-23-3,-65 23 3,0 0-1,49-58-1,-49 58-2,0 0-7,44-56-15,-44 56-9,0 0 2,29-49-2</inkml:trace>
  <inkml:trace contextRef="#ctx0" brushRef="#br0" timeOffset="13">19781 18155 42,'0'0'32,"0"0"4,0 0-12,0 0-4,0 0-9,0 0 1,0 0-6,22-70-2,-22 70-3,0 0-2,39-55-4,-39 55-8,0 0-22,33-51 1,-33 51-2,0 0 2</inkml:trace>
  <inkml:trace contextRef="#ctx0" brushRef="#br0" timeOffset="14">19738 17955 45,'0'0'31,"0"0"6,-21-18-14,35-14-8,-9 20-7,-5 12-6,35-46-8,-17 23-27,3 4 2,2-12-4,-2 0 4</inkml:trace>
  <inkml:trace contextRef="#ctx0" brushRef="#br0" timeOffset="15">20622 18076 27,'0'0'32,"0"0"0,-10-69 3,10 69-16,0 0-5,0-56-5,0 56-2,0 0-2,0 0-5,0 0 3,0 0 1,0 0-2,0 0-1,-47 85 0,47-85 1,-43 83-2,43-83 4,-69 110-3,23-55-4,-9 13 4,-5-6-4,-2 2 3,-1-9 0,3 7 0,2-10-2,58-52-2,-87 98-6,87-98-24,-41 67 3,41-67-3,0 0-2</inkml:trace>
  <inkml:trace contextRef="#ctx0" brushRef="#br0" timeOffset="16">20806 18681 1,'0'0'12,"0"0"9,0 0-4,0 0-1,0 0 1,0 0 1,0 0-2,0 0-3,0 0-2,0 0-4,0 0-3,0 0-3,0 0-1,0 0 0,0 0-1,0 0 1,0 0 0,0 0 1,0 0-1,0 0 2,0 0 0,0 0 0,0 0 1,0 0 0,0 0 0,0 0 1,0 0-1,0 0 0,0 0-1,0 0 0,0 0-1,0 0 0,0 0 0,-49-4-2,49 4 2,0 0-1,0 61 1,0-61-1,5 49-1,-5-49 1,0 0 0,6 57 0,-6-57 0,0 0-1,0 0 0,0 0 0,0 0 1,0 0-1,0 0 1,0 0 0,0 0 0,0 0 1,-12-66-1,12 66 1,-5-61-1,5 61 1,-1-48-1,1 48 0,1-55 1,-1 55 0,8-58-1,-8 58 0,12-49-1,-12 49 1,0 0 0,25-72 0,-25 72-1,0 0 1,0 0 0,52-38-3,-52 38 4,0 0 0,52 18-1,-52-18 2,0 0-1,66 22 0,-66-22 0,0 0 0,59 49 0,-59-49 0,0 0-1,31 52 0,-31-52 1,0 0-5,-12 74 5,12-74 3,0 0-3,-60 71 0,60-71 0,-53 56-1,53-56 0,-53 35 3,53-35-5,0 0-2,-52 25-4,52-25-2,0 0-8,0 0-16,0 0 1,0 0 0,-19-50 1</inkml:trace>
  <inkml:trace contextRef="#ctx0" brushRef="#br0" timeOffset="17">21269 18549 62,'0'0'37,"0"0"-3,0 0-6,0 0-14,0 0-6,0 49-5,0-49 0,0 0-1,-6 61 0,6-61-1,-8 50 3,8-50-3,-6 57 0,6-57 0,0 0-1,3 52 1,-3-52-1,0 0 1,0 0 0,0 0 0,0 0 0,60 41 1,-60-41 0,0 0-1,57-4 0,-57 4-3,0 0 0,63-26-1,-63 26-4,0 0-13,54-22-15,-54 22-1,0 0 1,0 0 0</inkml:trace>
  <inkml:trace contextRef="#ctx0" brushRef="#br0" timeOffset="18">21271 18779 40,'0'0'33,"0"0"1,0 0-1,0 0-10,0 0-9,0 0-4,0 0-3,0 0-3,0 0-3,55-23-3,-55 23-3,0 0-12,53-36-16,-53 36-1,0 0 0,40-50 0</inkml:trace>
  <inkml:trace contextRef="#ctx0" brushRef="#br0" timeOffset="19">21246 18658 71,'0'0'34,"0"0"1,0 0-8,0 0-10,0 0-7,0 0-4,20-66-5,-20 66-3,0 0-7,60-47-27,-60 47 0,54-42-1,-54 42 0</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07-03-19T20:24:56.33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8 26 78,'0'0'14,"0"0"-13,-8-12-1,8 12-27,5-14 0</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4:20.60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brush xml:id="br3">
      <inkml:brushProperty name="width" value="0.05292" units="cm"/>
      <inkml:brushProperty name="height" value="0.05292" units="cm"/>
      <inkml:brushProperty name="color" value="#92D050"/>
    </inkml:brush>
    <inkml:brush xml:id="br4">
      <inkml:brushProperty name="width" value="0.05292" units="cm"/>
      <inkml:brushProperty name="height" value="0.05292" units="cm"/>
      <inkml:brushProperty name="color" value="#E5B9B7"/>
    </inkml:brush>
  </inkml:definitions>
  <inkml:trace contextRef="#ctx0" brushRef="#br0">18834 11363 15,'-5'11'12,"7"6"-3,-4 1-2,2 3-2,0 2-2,-1 2-2,-1 4 1,2 0-2,0 0 0,-1 4 0,2 0 0,-1 3-1,2 2 1,0 3-1,-1 3 1,2 3 0,-1 4 0,2 3 0,-2 0 1,2 2-1,0 4 1,-1 0-1,1 5-1,-2-2 1,1 4-1,-2 2 0,1 0 1,0 4-1,0 0 0,-1-1 2,2-1 0,-1 2 0,1-3 0,-1 1 1,1 1-1,-1 1 1,0 1 0,-2 4-1,2 2 1,-2-1-2,0 3 1,0 0 0,-2 0 0,2-3 0,0-1-1,2-2 0,-2-2-1,2 3 1,-1-4-1,2 0 0,-1-2-1,1 2 0,-2-1 1,0-3-1,-1 2 0,0-4 1,-1 1 0,-2 3 1,1-2 0,0 1 1,0 2-1,0-2 1,1 1 1,1-2-2,-2 0 1,5-2-1,-3-1 1,1 4-1,2-4 1,-2 7-1,1-2 1,-1-1 1,2 3 0,-2 0 1,3-3-1,-2-3 0,3 1 0,-2-6 0,1-4-2,-1 0-2,1-4-15,-6-18-1,8 3-1,-12-26 0</inkml:trace>
  <inkml:trace contextRef="#ctx0" brushRef="#br0" timeOffset="1">18659 11440 16,'0'0'27,"5"-10"1,-5 10 0,0 0-10,0 0-7,-16 1-3,15 12-1,-8-1-3,6 6-1,-6 2-1,4 5 0,-4 2 0,1 1-1,-1 0 0,-1-1-1,-1-2 0,1-2 0,-1-5 0,2-4 0,9-14 0,-11 3 0,11-3-1,3-26 2,5 1-1,5-3 1,4-7 0,6-5 0,1-1 0,6-2 0,-1 1 1,3 2-1,-3 1 1,1 6-1,-4 7 0,0 7 0,-4 8 1,-2 14-1,-2 8 0,-1 12 1,-3 7-1,2 5 0,-2 5 0,-1 2-1,5 1-6,-7-10-26,6-7-1,-1-8 0,-2-12 0</inkml:trace>
  <inkml:trace contextRef="#ctx0" brushRef="#br0" timeOffset="2">18018 16268 25,'-26'-15'26,"8"6"-1,-5-2 1,5-4-16,6 10-2,1-7-3,11 12-1,-10-13-1,10 13 0,0 0 0,20 0-1,-7 3 0,9 1-1,0 3 1,8-2-1,1 2 0,4-3 0,3 0 0,5-2-1,2-4 1,4 2 0,5-6-1,3 4 0,9-1 0,3 3 0,3 0 1,4 1-1,2 3 0,3-1-1,-1 1 1,5 1-1,-2 0 2,3 0-1,5-3 0,3 0 1,0-2-1,3 0 1,1 0-1,3-1 0,2-2 0,3-1 0,-1 0 0,0 2 0,3-1-1,1 0 1,0 0 1,2 1-1,1 2 0,-2 1 0,0 0 0,0 2 1,-3-1-1,2 2 1,-1 1-1,2 4 1,-2-5 0,-2 5-1,0-5 1,-1 5 0,1-5-1,1 3 2,3-4-2,-1 0 1,-3-1 0,-1 3-1,1-2 1,-1-2 0,-1 1 0,-1-4-1,-3-1-1,-1-6-1,-1 9-4,-10-16-16,0 9-9,-1-3-1,-9-1 1</inkml:trace>
  <inkml:trace contextRef="#ctx0" brushRef="#br0" timeOffset="3">23538 16072 16,'0'0'21,"-20"-13"-2,20 13-4,-9-16-4,4 5-3,5 11-2,-2-13-1,2 13 0,0 0-1,11-4-1,-11 4 0,14 0 0,-14 0 0,22 0-1,-10-1 0,5 4 0,1-3 1,4 6-1,2-3 0,4 8 1,-1-3-1,2 4 1,0-4-2,2 3 0,-3-2 0,-1 0-1,-5-1 0,-5-2 1,-3 2-1,-14-8 1,10 21 0,-12-7 0,-9 6-1,-5 3 2,-9 5-2,-5 5 1,-7 2 0,-3 2-1,-4 3 0,-2-1-2,-2 1 0,-2-8-7,8-2-21,3-3 1,3-5-1,8-5 1</inkml:trace>
  <inkml:trace contextRef="#ctx0" brushRef="#br0" timeOffset="4">23565 16842 24,'0'0'30,"0"0"-1,0 0 2,0 0-12,-9-16-5,9 16-5,0 0-2,0 0-2,-17-14-2,17 14 0,-15-3-2,15 3 0,-19-2 0,8 4 0,-1 1-2,-3 2 1,0 3 0,0 3 0,-3 7-1,0 5 1,1 3-1,1 0 0,4 5 1,2-1-1,7-3 0,1-2 2,7-5-2,3-9 1,5-8 0,3-8 0,2-9-1,0-8 0,2-6 2,1-10-2,-2-4 1,2-5-1,-3-1 1,1-3-1,-2-1 2,-1 5-2,-2 3 1,-2 5 0,-1 8 0,-2 5 0,-3 8 0,-6 18 0,0 0 1,0 0-1,10 30 1,-9 3 1,-2 6-2,0 8 2,-2 3-2,0 3 1,-1-3-1,-2-4-3,6-1-5,-11-13-16,8-5-8,1-13 0,2-14 0</inkml:trace>
  <inkml:trace contextRef="#ctx0" brushRef="#br0" timeOffset="5">23650 16951 24,'12'-7'28,"-12"7"-1,16-19 1,-4 10-13,-5-13-2,5 11-6,-6-11 0,4 4-2,-4 1-1,0 4-1,-5-3-1,0 4-1,-1 12-1,-3-17 0,3 17-1,-11 1 0,11-1 0,-16 15 1,5-2-1,2 5 0,-2 4 1,5 5 1,0-2 0,5 7 1,1-5 0,5-1 0,1-6-1,4-1 0,4-8-1,1-7-2,4-3-1,-3-14-3,9 3-1,-9-16-2,9 9 1,-8-13 0,5 9 0,-8-8 2,5 12 2,-5-2 1,-1 7 3,-2 6 3,-11 6 2,18 14 0,-15 0 2,4 17 0,-8-3 0,3 17 1,-8-4-3,4 16 0,-8-7-3,3 3 1,-6-5-3,2-6 0,-1-5 0,1-9 0,3-14-1,8-14 0,-14-2 1,11-15-1,1-11 1,4-7-1,1-8 1,3-8-2,4 4 2,2-7-1,5 8 1,2 1-1,2 8 2,0 4-2,1 9 3,-2 13 0,-5 5 1,-3 11 0,-12-5 1,6 28 0,-15-9-1,1 6 0,-9 0-1,1 0-1,-2-2-1,-2-2-2,5-2-5,-5-8-10,20-11-15,-17 4 0,17-4 0,-2-22-1</inkml:trace>
  <inkml:trace contextRef="#ctx0" brushRef="#br0" timeOffset="6">24180 16620 38,'-15'18'27,"13"-2"2,-1 2 1,-5-2-15,18 19-5,-13-8-3,13 15-1,-10-4-1,7 3-2,-3-3-5,-4-8-7,10-2-22,-9-9 1,1-5-2,-2-14 0</inkml:trace>
  <inkml:trace contextRef="#ctx0" brushRef="#br0" timeOffset="7">24029 16809 22,'0'0'23,"28"15"2,-14-15-1,5-4-14,6 9-2,-4-11-2,3 6-2,-3-10 1,4 4-2,-6-8 0,4 5-2,-3-7 1,1-2-2,-3 2 1,0-1-1,-2 4 2,1 7-1,-5-3 2,2 12 0,-14-3 0,20 23 2,-16-6-1,5 12 0,-9 1 0,3 6-1,-6-1-1,0-1 0,-2-3-1,0-5 0,1-2-1,1-7 0,3-17 0,0 0-1,0 0 1,15-5-1,-5-6 1,1 0-1,4-1 2,0 4-1,1 0 1,1 10 0,-2 0-1,-1 4 0,2 6-4,-16-12-26,18 5-1,-7-12-1,-3-9-1</inkml:trace>
  <inkml:trace contextRef="#ctx0" brushRef="#br0" timeOffset="8">18822 12127 13,'0'0'15,"0"0"-2,0 0-3,0 0-2,0 0-2,0 0-2,0 0-1,0 0-1,0 0 0,0 0 0,0 0 0,0 0 0,0 0 1,0 0 0,0 0 0,0 0 0,0 0 0,0 0 0,12 4 0,-12-4 0,0 0 0,0 0-1,11 11 0,-11-11 0,0 0 0,9 11 0,-9-11-1,0 0 1,13 13-1,-13-13 1,9 11-1,-9-11 0,10 11 1,-10-11-1,11 12 1,-11-12-1,11 12 1,-11-12-1,11 14 1,-11-14-1,12 17 0,-7-6-1,3 0 1,-4 1 0,4-1 0,-3 2-1,1 0 1,0 0-1,0 0-2,-1-1 2,2 3-2,1-2 2,-2 3-1,2-2 0,-2 2-1,2 0 2,-1 0 1,0 1-1,2-2 1,-4 2-1,2-1 0,-1 2 0,1-3 1,0 3-1,1-1 0,-2 1 0,0 2 0,0 2 1,-1-3-1,1 2 0,-1-2 1,1 1-1,-2-1 0,1-1 0,0 2 0,0-5 0,0 4 0,-2-2 1,2-2-1,0 2 0,-1-1 0,-1 0 0,2 0 0,-1-2 0,-1 2 0,2 0 0,-1 1 1,1-1-1,-1-1 0,0 5 1,1-3 0,0 2 0,1 1 0,0-1 0,-1 4-1,1-2 2,1 2-1,-1-3-1,0 4 0,0-3 0,-1 1 0,1 1 0,-1-1 1,1 1-1,-1 1 0,1 1 1,-1-1-1,1 0 0,-1 3 0,0 0 0,-1 2 1,1-1-2,0-2 2,-1 2-1,1 0 0,1-1 0,-1 1 0,1-4 0,-1 2 1,2 0-1,-2 1 0,2 0 0,-3-1-1,2 1 1,-2 1-1,1 2 1,-2 1-1,2 0 1,0 1-1,0 4 1,0 0 1,0 2-1,-1 1 0,0 2 0,1 1 1,-1-1-1,-1 2 1,1-3-1,0 0 0,-2-4 0,2 2 1,-1-1-1,1 1 0,0-2 0,-1 1-1,0 0 0,1 2 1,-2 0-1,0 1 1,1 0 0,-1 0-1,0 3 1,-1-2 1,0 1-1,-1 0 1,0-1-1,0 0 0,1 1 0,0-1 1,1-1-1,0 0 0,1 2 0,0 2-1,1-1 0,-1-1 0,0 2 1,-1-2-1,1 3 0,-2 1 0,0 2 2,-1-1-1,0 4 0,0-1 1,-1 0-1,0-1 1,0-3-1,-2-1 1,1-1-1,-1-1-1,1-5 1,-1 1 0,2-4 0,-1-1-2,1-1 2,-1-5-3,4-4 0,-2-24-18,-4 14-7,4-14 0,-6-22-1</inkml:trace>
  <inkml:trace contextRef="#ctx0" brushRef="#br0" timeOffset="9">19158 11964 31,'3'-11'26,"-6"-4"0,1 1-6,2 14-5,-6-24-4,6 24-2,-4-20-2,4 20-1,-5-20-1,5 20-1,-2-14 0,2 14-2,0 0 0,0 0-1,-4-11 0,4 11-1,0 0 0,0 0 0,0 0 0,0 0 1,0 0-1,-2 13 0,2 3 0,0 5 0,1 7 0,1 4 0,1 10 0,1 3 0,-1 1 0,1 2 0,0-3 0,0-6 0,-1-6 0,1-10 0,0-10 0,-4-13 0,0 0 0,15-25 0,-9-3 0,-1-9 0,0-4 0,-3-5-1,0-1 1,-2-1-1,-3 3 1,1 3-1,-3 3 1,1 6 0,-1 4 0,2 5 0,0 7 0,1 5 0,2 12 1,0 0-1,0 0 1,12 17 1,-4 2-1,5 9 1,1 4-1,5 6 1,0 1-1,2 3 1,-2-2-1,1-4 0,-2-6-1,1-4 1,-6-8 0,0-5 0,-2-8 0,-11-5 0,16-2 0,-16 2 0,10-18 0,-6 3 0,-3-6-1,-1-2 1,-1-6-1,-2-2 0,2-4-1,-3-4-1,4 2-1,-3 0-2,10 11-5,-11-5-16,13 12-8,-1 6 0,5 9 1</inkml:trace>
  <inkml:trace contextRef="#ctx0" brushRef="#br0" timeOffset="10">19648 11933 40,'-6'12'28,"2"7"1,-1 6-8,-5-7-7,9 14-3,-9-8-2,10 9-2,-7-8-2,7 6 0,-4-6-3,6 2 1,-4-4-1,7-1 0,-2-5 0,5-1 0,-8-16 0,19 17 0,-7-15-1,3-1 1,-2-6-1,2 2 0,-1-5 0,1 0-2,0-2-1,-3-4-2,7 8-8,-11-6-22,5 4 1,-6-3-1,-7 11 0</inkml:trace>
  <inkml:trace contextRef="#ctx0" brushRef="#br0" timeOffset="11">19653 12203 56,'0'0'30,"7"-11"1,-7 11-7,16-4-10,-16 4-6,13-7-4,-13 7-2,15-13-5,-2 9-19,-13 4-10,14-20 1,-14 20-1</inkml:trace>
  <inkml:trace contextRef="#ctx0" brushRef="#br0" timeOffset="12">19643 12015 37,'0'0'32,"0"-11"1,0 11-1,12-16-11,4 16-7,-16 0-7,24-15-4,-8 10-3,-1-8-10,5 7-23,-3-2 1,1 1-1,-1 3 0</inkml:trace>
  <inkml:trace contextRef="#ctx0" brushRef="#br1" timeOffset="13">18907 13243 1,'0'0'10,"0"0"-1,0 0-1,0 0-2,0 0-2,0 0 0,0 0 1,0 0-1,0 0 1,0 0 1,0 0-1,0 0 1,12 7-1,-12-7 0,0 0 0,0 0 0,0 0 0,0 0-1,11 9 0,-11-9-1,0 0 0,0 0 0,0 0-1,12 5 0,-12-5 0,0 0-1,11 7 1,-11-7-1,0 0 1,11 11-1,-11-11 1,0 0-1,14 14 1,-14-14-1,8 11 1,-8-11-1,14 10 0,-14-10 0,13 10 1,-13-10-1,15 8 0,-15-8 0,16 9-1,-16-9 1,14 7-1,-14-7 1,15 6-1,-15-6 0,15 6 0,-15-6 0,12 6 0,-12-6 1,12 8-1,-12-8 0,12 8 0,-12-8 1,14 9-1,-14-9 0,14 8 0,-14-8 0,17 10 1,-17-10-1,19 9 0,-19-9 0,19 10 0,-8-4 0,0 3 0,1-3 0,1 0 1,0 0-1,0 0 0,1 0 1,1 1-1,-1 1 1,2-4-1,0 4 1,0-1-1,2 0 0,-1 2 0,3-1 1,-2 1-1,-1-1 0,1 2 0,0 0 1,-1-2-1,-3 3 0,3 0 1,-3 0-1,2 0 1,-3 1-1,2 1 0,-2 0 1,2 1-1,-2-2 0,1 2 1,-1-2-1,2 1 0,-3 0 0,1 0 0,0 1 0,0 1 0,-2 1 0,1-1 0,2 0 0,-2 1 1,1 1-1,2 1 1,0-1-1,-1 1 0,1-1 1,-1 0-2,-1 1 1,0 0-1,-1-1 2,-1 2-2,0-2 1,0 0-1,-1 1 2,1 0-1,-1 0 0,1-1 0,0 1 1,-1 1-1,2-1 0,0 1 0,0 2 0,0 1 1,1 0-1,-1-1 0,-1 3 1,0-1-1,0 0 0,1 1 1,-1-1-1,0-1 0,1 1 1,0-1-1,0 0 0,2-3 0,-1 3 1,0 0-1,-1 0 0,0-1 0,0 4 0,0 0 0,-1-1 0,2 1 0,-2-1 0,0 0 0,-2 1 0,2 0 0,-1 1-1,0-3 1,0 2 1,1 1-1,-3 2 0,3-3 0,-2 2 0,0-1 0,0 1 1,1 1-1,-2-1 0,1 2 0,-1-1 0,1 0 0,-1 0 0,1-2 0,-2 1 0,2 1 1,-1-3-2,0 0 2,0 0-2,0-1 2,0 2-2,-1-2 1,2 2-1,-2 0 0,3 1 1,-1 1-1,0 0 1,1 1-1,-1 0 1,0 0-1,0-1 1,0-2 0,-2 1 0,1-3 0,-1 0 0,-1-1 0,-2 0-1,3 0 1,-1 0 0,-1-1 0,-1-1 0,1 1 0,0-3 0,0-1 1,-1-2-1,-1-1 0,1-4 0,-1-1 0,-3-10 0,4 20 0,-4-20 0,3 21 0,-3-21 0,0 20 0,-1-8 0,-1 3 1,1-4-1,0 1 0,0 0 0,1-12-1,0 18 1,0-18 0,1 15 0,-1-15-1,0 0-1,0 0-7,9-12-20,-7-3-1,0-9-1,1-11-1</inkml:trace>
  <inkml:trace contextRef="#ctx0" brushRef="#br1" timeOffset="14">19887 13292 40,'-4'-21'25,"4"21"-1,-1-12-6,1 12-5,0 0-4,-11 5-4,10 9 0,-3 6-2,3 10 0,-3 3-1,4 7 1,-2 2 0,2 6-1,-1-5 0,2 0 0,-1-9-1,1-5 0,-1-10-1,0-19 0,0 0 0,0 0 0,3-28 0,-5 2 0,1-5 0,-1-3-1,-1-1 2,-2 1-2,2 1 1,-1 2 0,2 1 0,-2 4 0,3 2 0,1 4 0,0 5 0,0 15 0,8-13 1,-8 13-1,15 19 1,-5 1 0,0 7-1,3 7 1,-1 2-1,2 4 1,-2 3-1,1-3 1,-1-5-1,1-3 1,-2-9 0,1-5 1,-12-18 0,18 6 0,-12-21 1,3-3 0,-4-13 0,1-3 0,-3-10 0,2 0-2,-3-7 1,0-1-2,0 5-2,0-2 0,1 12-3,-3-2-3,11 17-13,-7-1-14,3 12 1,-7 11-1,16 6 2</inkml:trace>
  <inkml:trace contextRef="#ctx0" brushRef="#br1" timeOffset="15">20275 13542 17,'1'29'26,"-7"-1"1,6 7 0,-6 4-8,-4-13-7,9 10-3,-7-15-3,7 5-1,-6-14-2,7-12 0,0 0 0,0 0-1,-8-11 0,8-6-1,-1-3 1,2-6-1,-1-2 0,1 0-1,2 0 1,1-2-1,1 0 0,4 0-1,-1 3 2,2 2-2,2 5 2,2 4-1,-2 2 1,3 7 0,-4 1 0,2 9 1,-13-3 0,20 8 0,-20-8 0,11 17 0,-10-4-1,0 2 1,-5 0-2,1-1 1,-2 1-1,-1-1-1,0-2 1,6-12-1,-13 17-1,13-17 0,0 0-1,-9 11 1,9-11 0,0 0 0,0 0 1,12-12 0,-12 12 0,17-7 1,-17 7 0,21-4 1,-9 5-1,-1 6 1,-11-7 0,18 15 0,-18-15 0,10 22 0,-11-9 1,-1 2-1,-2 1 0,-4 1 1,-1-1-2,-4 1 1,-1-2 0,-3 1-1,-2 0 1,-1 0-1,-2-2 0,0-3-2,4 4-1,-1-14-8,19-1-20,0 0-1,0 0 0,11-23-1</inkml:trace>
  <inkml:trace contextRef="#ctx0" brushRef="#br2" timeOffset="16">18950 15365 8,'0'0'13,"0"0"-3,0 0-1,0 0-4,0 0-2,0 0-2,0 0 0,0 0 0,0 0 2,0 0 0,0 0 2,0 0-1,0 0 1,-13-9 1,13 9-1,0 0-2,0 0 0,0 0-1,0 0-1,0 0-1,0 0 0,0 0 1,0 0-1,0 0 1,0 0 0,14-5 0,-14 5 0,12-1 1,-12 1 0,17-3 0,-17 3 1,19-2 0,-8 4 0,-11-2 0,25-2-1,-13 2 1,5 2-1,-3-2 1,4 3-1,-3-2 1,4 2-1,-3-2 0,3 4 1,-1-5-1,3 4 0,-1-3-1,4 0 1,0-1 0,3-1-1,3 0 0,3-1 0,1-1 0,4 0 0,0-2 0,4 2-1,-2-2 1,3 0 0,-1 0-1,3-1 0,-2 3 0,1-4-1,1 5 1,2-3 0,0 0 0,2 0 0,0 1 0,2-1 1,3 0-1,0 0 0,1 1 0,1 1 0,-1 0 0,0 1 0,-1-1 0,1 2-1,-1 0 1,0 0 0,0 1 0,0-1-1,4-1 1,-1 0 0,1 1 0,0 0 0,2-1 0,1 1 0,-1-1 0,0 0 0,-2-1 0,1 0 0,-3 1 0,0-2 0,0 1 0,2-1 0,-2-1 0,1 2 0,2 0 0,-2 1 1,0-2-1,1 0 0,-1 2 0,0 0 0,-2-2 0,0 0 0,-1 1 0,0 0 0,1 1 0,0-1 0,-3 2 0,2-1 0,-2-1 1,1 2-1,-2 0 0,-2 0 0,-4 1 0,-2 0 0,-4 2-1,-5-1 0,-2 5 0,-5-3-2,-1 5-1,-7-8-10,0 4-16,2 1-1,-9-14 0,2 0 0</inkml:trace>
  <inkml:trace contextRef="#ctx0" brushRef="#br2" timeOffset="17">23089 14971 3,'2'-14'24,"-2"14"2,1-12 1,-1 12-11,0 0-1,2-12-4,-2 12-2,0 0-2,2 15 0,-2-15-1,-1 25-1,-3-10-1,5 11 0,-3 1-2,1 8 1,-3-2-2,3 6 0,-3-3 0,0-3-1,1-5 0,-1-7 0,3-7 0,1-14-1,0 0 1,0 0 0,1-21-1,0 4 1,1-3 0,-2-2 0,-2-1 1,1 0-1,-3-2 0,2 2 0,0 3 1,-1-3-1,1-1 0,0 5 0,2 1 0,2 2 0,-1 4 0,-1 12 0,0 0 0,11-6 0,-11 6 0,18 24 0,-6-4 1,3 5 0,3 3-1,2 4 2,1-1-1,1 3 0,-2-4 0,1 0 1,0-5-2,-3-3 1,-2-5 0,0-6 0,-4-8-1,-1 0 2,-11-3-1,15-16 1,-14-1 0,3-2-1,-6-7 1,2-1-1,-3-7 1,0-2-1,0-4 0,0 0-1,2 0 0,1 2 0,0 4 1,1 5-2,2 6 1,-2 7-1,-1 16-2,5-14-1,-5 14-5,0 0-19,2 13-7,-2-13 0,3 16-1</inkml:trace>
  <inkml:trace contextRef="#ctx0" brushRef="#br2" timeOffset="18">23684 15146 45,'0'0'32,"0"0"0,0 0 0,0 0-18,-12-1-7,12 1-2,0 0-2,-12 7-1,12-7-1,-15 12 1,15-12-2,-20 24 0,7-9 1,-1 6-1,-1 2 0,2 3 2,-2 0-1,5 3 2,3-3-1,6 2 1,4-10-1,9 1 1,4-8-1,9-2 0,2-9 0,4-4-2,2-1-1,-2-9-5,9 6-22,-11-7-7,-1 0 0,-4-2-1</inkml:trace>
  <inkml:trace contextRef="#ctx0" brushRef="#br3" timeOffset="19">19123 13573 5,'-13'17'4,"-1"7"0,-4-1 0,-2 7 0,-4 1 0,1 4 0,-4 5-2,2 2-2,2 4-11,-1-15-2,13 6 7,-3-24 6</inkml:trace>
  <inkml:trace contextRef="#ctx0" brushRef="#br3" timeOffset="20">19322 13669 5,'0'0'16,"-12"7"-4,12-7-4,0 0-1,0 0-4,0 0-2,0 0-2,0 0 0,0 0-1,0 0-1,0 0 2,0 0-1,0 0 0,0 0 0,0 0 1,0 0 0,0 0 0,0 0 1,11-7-1,-11 7 0,13-10 1,-13 10 0,15-9 0,-15 9 1,14-8 1,-14 8 1,0 0 1,11-5 1,-11 5 0,0 0 1,0 0 0,0 0-1,-15 9 0,15-9-1,-13 10-1,13-10-2,-14 18 0,5-2 0,-4 3-1,-3 10 0,-5 5 0,-3 11 0,-7 6 1,-4 10-1,-8 3 1,0 7 0,-3 3 0,0 1-1,-2-1 1,0-1-1,2-8 0,3-6-1,9-11-5,4-10-4,5-23-11,20 0 1,2-27-1,20-3 11</inkml:trace>
  <inkml:trace contextRef="#ctx0" brushRef="#br3" timeOffset="21">19577 13920 15,'0'-15'18,"0"15"-6,0 0-4,0 0-3,0 0-2,4-13-1,-4 13-2,0 0 0,12-17-1,-12 17 0,15-14 1,-15 14-1,14-14 1,-14 14 0,11-8 0,-11 8 0,0 0 0,14-7 1,-14 7-1,0 0 1,11-3 2,-11 3 1,0 0 1,0 0 2,0 0-1,2 12 1,-4 1 0,-8-3 0,3 9-2,-8 0-2,-2 10 1,-8 2-2,-5 7 0,-9 7-1,-5 8 0,-7 8 1,-4 10-2,-5 3 1,0 5-1,-1 5 0,4-3 0,5-2-1,7-9 0,9-5-3,1-16-4,15-5-7,6-12-10,6-20 0,10-1-1,-2-11 3</inkml:trace>
  <inkml:trace contextRef="#ctx0" brushRef="#br3" timeOffset="22">19930 14141 7,'0'0'18,"-14"18"-6,5-4 0,-5 4 0,0 6-1,-8 4-1,-2 10-1,-6 4-1,-4 12-3,-9 4-2,-8 10-1,-10 12 0,-8 9-1,-6 10 0,-7 10 1,-6 4 0,3 4 1,-2-1-1,9 0 0,2-13-1,11-12-1,10-10-5,5-24-7,13-13-13,11-12 0,8-24-2,18-8 2</inkml:trace>
  <inkml:trace contextRef="#ctx0" brushRef="#br3" timeOffset="23">20264 14433 16,'0'0'25,"-14"-3"1,14 3-1,-21 15-10,0-9-6,3 14-3,-11 3-3,0 14-1,-11 10-2,-3 14 1,-11 7-1,-3 12 1,-9 11 0,-3 10 0,-7 4-1,-7 5 1,-3 4 0,-1-1-1,1 1 0,3-5 1,4-8-1,8-14-1,12-9-4,10-21-12,15-20-9,15-13 0,8-27-1</inkml:trace>
  <inkml:trace contextRef="#ctx0" brushRef="#br3" timeOffset="24">20323 15027 27,'-16'4'24,"4"9"-4,-8 8-4,-8 1-4,-1 15-2,-15 3-2,4 18-1,-16 3-1,2 16-1,-11 2 0,4 9-2,-6 2 0,5 3-1,-1-5-1,4-7-2,9-7-3,1-20-7,21-6-12,5-16-6,10-21 0,13-11 0</inkml:trace>
  <inkml:trace contextRef="#ctx0" brushRef="#br3" timeOffset="25">20428 15519 17,'0'0'21,"-12"11"1,12-11-6,-10 14-2,10-14-3,-14 25-1,1-12-2,3 14-1,-7-3-1,0 14-1,-9 2 0,1 11-1,-8 0-2,-1 5 0,2 4-11,-1-8-19,-1-7-2,4-5-1,1-14 0</inkml:trace>
  <inkml:trace contextRef="#ctx0" brushRef="#br3" timeOffset="26">19985 15966 14,'0'0'26,"0"0"0,0 0 0,0 0-11,0 0-5,0 0-3,0 0-2,-5 11-2,5-11-1,0 0 1,0 0-1,-9 12 0,9-12 1,-6 14-1,6-14 0,-7 16 0,3-5-1,1 4 0,-1-2 0,3 5 0,1 0-1,1 2 1,3 0-1,2 7 1,2-4-1,4 7 2,4 4-2,4 3 1,4-1 0,3 8-1,5-2 1,2 2-1,1 4 2,4-2-2,-1-3 1,0 1 1,-2-3-1,0-1 0,-4-4 1,-2-2-1,-2-5 0,-2-1 0,-3-8 0,-2 5 0,-3-11-1,1 2 1,-3-6 0,1 0 0,-4-2-1,0-3 0,1-1-1,-3-5-1,1 2-1,-12-1-3,22-1-3,-20-11-5,16 13-10,-18-1-7,18-18-2,-11 5 2</inkml:trace>
  <inkml:trace contextRef="#ctx0" brushRef="#br3" timeOffset="27">19789 16420 19,'8'-23'23,"8"9"1,-7-5-8,-1-4-5,4 3-3,-7-5-4,3 7-1,-4-7-1,2 7-1,-3-5-1,-1 4 1,-1-3-1,-2 2 0,1 2 0,0 2 0,0 2 0,0 0 0,2 1 0,1 1 1,1 1-1,-1 0 0,-3 11 1,10-16-1,-10 16 1,9-12 1,-9 12 0,0 0 0,9-11 1,-9 11 0,0 0-1,0 0 1,0 0 0,15 6 0,-15-6-1,11 2 0,-11-2 0,16 0 0,-16 0 0,23-7 0,-11 3-1,3 1 1,-1-3-1,1 2 0,-1-3 1,0 2-1,-2-2 0,-1 1 0,-11 6 0,16-12-1,-16 12 1,8-13 0,-8 13 0,0 0 0,-9-13-1,9 13 1,-12-2 0,12 2-1,-14 1 1,14-1-1,0 0 0,-9 15 0,9-15 1,9 19 0,2-4-1,8 2 2,3 2-2,7 4 1,3-2 0,2 1-1,2 0-2,-3-8-3,10 9-21,-10-10-6,-1-2-1,-4-3 0</inkml:trace>
  <inkml:trace contextRef="#ctx0" brushRef="#br3" timeOffset="28">21144 16752 13,'-7'12'21,"9"7"-3,-3-2-6,-4-4-1,4 8-2,-6-9 0,3 11-1,-7-9-2,4 12 0,-8-9-1,3 9-2,-4-5-1,-1 2 0,0-1-1,-3 1-1,1-1 0,-1-4 0,1-2 0,-1 3 0,2-8 0,3-2-1,1-4 1,1-5 0,13 0 0,-18-6 1,18 6-1,-12-24-1,7 12 2,5 12-1,-6-21 0,4 8 0,-1-1 1,1 0-1,0 4 0,1-3 0,1 13 1,-1-18-2,1 18 1,0-14 1,0 14-1,2-11 0,-2 11 0,0 0 0,0 0 0,0 0 0,13-6 0,-13 6 0,11 6 2,-11-6-1,15 11 1,-2-2 0,-1-3 1,5 3 0,-1-1 1,6 3 0,-4-2-1,7 3 1,-4 0-2,4-1 1,-3-1-2,2 1-1,-2 0-3,-6-11-13,1 2-15,0-3-1,-2-8 0,-2 1 0</inkml:trace>
  <inkml:trace contextRef="#ctx0" brushRef="#br3" timeOffset="29">21741 16752 48,'0'0'30,"3"-16"1,-3 16-11,-9-19-7,9 19-5,-4-12-4,4 12-1,0 0-1,-4-13 0,4 13-1,0 0 0,-15-8-1,15 8 1,-11-5-1,11 5 0,-15-1 0,15 1 0,-16-2-1,16 2 1,-18 2 0,18-2 0,-18 7 0,18-7 0,-19 13 0,19-13-1,-18 20 1,18-20-1,-18 24 0,9-8 1,1 5-1,-2 2 0,3 0 0,-2 1 0,3 3 1,1 1-1,1-1 1,3-1 0,1 0-1,3-3 1,2-5-1,2 0 2,1-3-1,3-4 1,2-5-1,0-1 1,0-6 0,2 1-1,0-8 1,-1 2-1,0-4 1,-2 1-1,-1-1 1,-1-2-1,-2 1 0,0-2 0,-3 0 1,-2 1-1,-3 12 0,0-19 0,-2 8 0,2 11 0,-11-21 1,11 21-1,-15-13 0,15 13 0,-11-10 0,11 10 0,0 0 1,0 0-1,6-11 0,-6 11 1,19-8-1,-6 5 1,2 2 0,2 1 0,-3 0 1,2 3-1,-2 0 1,-1 6-1,-3 2 1,0 3-1,-4 2 0,-1 2 0,-3 4 0,-1 4 0,-1-2-1,0 0-1,1 2-1,-2-11-5,11 11-15,-6-13-11,-4-13 0,7 11-1,-7-11 1</inkml:trace>
  <inkml:trace contextRef="#ctx0" brushRef="#br3" timeOffset="30">22037 16999 22,'0'0'25,"0"0"1,-7 14-1,6 3-12,-6-5-5,6 13-2,-7-4 0,7 12 0,-5-6 0,8 8 0,-5-3-1,4 8-1,-1-11-2,4 5 1,-2-12-2,2 1 0,-4-23-1,6 16 0,-6-16 0,5-15 0,-4 3 1,-1-9-1,0-2 0,-1-7-1,-2-1 2,2-1-2,0 0 1,-2-4 0,2 0 0,0 1-1,1 3 2,1-1-2,2 1 2,0 2-1,1 6 0,2 1 0,1 7 0,1 1 0,-8 15 1,17-12 0,-17 12-1,18 11 1,-9 4 0,-1 2 0,-2 2 1,2 6-1,-5-2 0,1 1 0,-3-5-1,-2 0 0,1-2 0,-2-2 0,2-15-1,-8 16 0,8-16 0,0 0 0,-11 8 0,11-8 0,0 0 0,0 0 0,0 0 0,-7-16 0,7 16 0,0 0 1,15-10 0,-15 10 0,20 2 0,-7 4 0,-1 3 1,0 3-1,-2 2 0,-2 3 1,-3 0 0,-4 3 0,-3-5-1,-4 6 0,-4 0 0,-1-1 1,-2 3-1,-3 3 1,-3-3-1,2-1 0,0-5 0,1 0 0,2-5-1,-1-4-3,15-8-3,-16 10-19,16-10-5,6-22-2,4 3 1</inkml:trace>
  <inkml:trace contextRef="#ctx0" brushRef="#br4" timeOffset="31">18884 12584 3,'0'0'18,"0"0"-2,0 0-2,0 0-2,-11 1-1,11-1-1,0 0 0,2 13-1,-2-13-1,6 21-1,0-5-2,9 8 0,-1 2-1,6 8 0,5 1-3,4 2 0,0 1-6,-3-3-20,0-10-3,-2 0-1,-6-12 0</inkml:trace>
  <inkml:trace contextRef="#ctx0" brushRef="#br4" timeOffset="32">18878 13062 34,'12'20'28,"10"5"-3,3 3-6,1-1-5,8 5-4,-4-4-6,1 0-3,-1 1-12,-5-6-14,-9-7-3,1 1 2,-17-17-3</inkml:trace>
  <inkml:trace contextRef="#ctx0" brushRef="#br4" timeOffset="33">18878 13465 30,'17'20'27,"10"10"0,-3 4-6,4-4-5,8 13-5,-7-9-6,3 7-2,-4-3-4,-4-6-3,0 2-12,-3-5-11,-7-5-1,-2-3 1,-5-7-1</inkml:trace>
  <inkml:trace contextRef="#ctx0" brushRef="#br4" timeOffset="34">18842 13881 24,'16'22'27,"7"7"1,4 9-4,2-3-4,14 16-5,-10-3-3,11 11-5,-8-6-1,5 5-2,-6-9-3,0-5-4,0-3-16,-12-9-11,-2-13-1,-6-7 0,-15-12-1</inkml:trace>
  <inkml:trace contextRef="#ctx0" brushRef="#br4" timeOffset="35">18950 14552 27,'35'38'27,"-1"1"-1,4 7 0,2 7-13,-5-9-3,5 7-6,-6-3-5,-5-11-16,-2 1-9,-1-4 0,-9-10-1,-2-4 0</inkml:trace>
  <inkml:trace contextRef="#ctx0" brushRef="#br4" timeOffset="36">18906 14907 24,'17'34'28,"0"0"1,9 11 0,4 11-12,-2-8-3,14 14-5,-6-7-3,6 6-2,-7-10-3,2-3-4,-1-3-16,-9-8-11,-6-8 0,-6-5 0,-6-8-2</inkml:trace>
  <inkml:trace contextRef="#ctx0" brushRef="#br4" timeOffset="37">18911 15472 10,'12'14'26,"9"8"2,1 2 1,4 2-10,11 14-1,-8-4-5,15 14-3,-8-4-5,8 5 0,-5-2-4,2-3-1,-3-1-6,-15-14-23,2-6-1,-11-8-1,-14-17 0</inkml:trace>
  <inkml:trace contextRef="#ctx0" brushRef="#br4" timeOffset="38">18923 15909 39,'8'20'29,"5"7"1,5 6 1,12 19-18,-4-12-1,16 15-7,-2-7-4,-1 1-28,1-10-3,-7-7-1,-17-11-1</inkml:trace>
  <inkml:trace contextRef="#ctx0" brushRef="#br4" timeOffset="39">17940 12244 18,'16'12'18,"-16"-12"-2,12 16-2,-1-3 0,-2 1-3,10 7-2,-3-5 0,11 9-3,-2-7 1,11 7-2,2-3 0,11 5-2,-4-4 0,9 4 1,-3-4-1,4 2 0,-1 1-1,-1-1 0,-4-3-1,-1 1 1,-4-2-1,-2-1 0,-5 1-1,-3 0 1,-3-2-1,-4 3 1,-4 1-1,-3 2 1,-2 0-1,-4 3 1,0-2 0,-5 1 0,1-3-1,-3-2 1,-2-2-1,0-3 0,0-4-2,-5-13-3,0 0-23,0 0-4,0 0 0,0 0 0</inkml:trace>
  <inkml:trace contextRef="#ctx0" brushRef="#br4" timeOffset="40">18608 13031 6,'0'0'23,"13"-2"-2,-13 2-3,0 0-4,15 8-1,-15-8-2,16 8 0,-16-8-2,23 12-1,-12-4 1,13 7-2,-5-5 0,11 7-2,-3-6 1,7 5-3,-3-5 2,4 2-3,-4-8 0,0 1-1,-1-4 0,-3 1 0,-5-3-1,-3 0 1,-4 0-1,-3-1 1,-12 1 0,13-5-1,-13 5 1,0 0 0,-9-18-2,-1 5 3,-1-2-3,-1-4 2,-3-5-2,0-4 1,0-5-1,-1-4 1,2-4 1,3-3-2,1-1 0,3-2-1,6 5-2,-3-5-5,16 11-23,-7 3-3,4 5-1,-3 5 1</inkml:trace>
  <inkml:trace contextRef="#ctx0" brushRef="#br4" timeOffset="41">17893 11992 42,'0'0'31,"16"-10"1,-16 10-7,12-7-10,4 7-7,-16 0-9,15-15-15,-15 15-15,16-12-1,-16 12 1,11-12-1</inkml:trace>
  <inkml:trace contextRef="#ctx0" brushRef="#br4" timeOffset="42">17400 11905 20,'-5'22'20,"-5"-11"-4,6 4-5,-1 2-3,-3-4-1,2 5 0,-5-7-1,5 4 1,-7-7-1,6 4 0,-5-6-2,12-6 0,-18 11-1,18-11-2,-16 6 0,16-6 0,-16 4-1,16-4 1,-14-2-1,14 2 1,-14-5-1,14 5 0,-17-6 0,17 6 1,-20-6-1,9 3 0,11 3 1,-19-3-1,19 3 2,-17-8-1,17 8 2,-14-8-1,14 8 0,0 0 0,-12-18 0,12 18 0,-5-14-1,5 14 0,-2-13-1,2 13 0,-2-12 1,2 12-1,0-14 1,0 14-1,4-13 0,-4 13 0,9-15 0,-9 15 0,12-17 0,-12 17 0,16-17 0,-16 17 0,18-15 1,-7 10-1,-11 5 0,19-9 1,-19 9-1,20 3 0,-20-3 1,15 12-1,-15-12 0,11 21 1,-8-8-1,1 0 0,-2-1 0,2 4 1,0 1 0,-1 1 0,1 2 0,3 2 0,-2-3 0,4 3 1,-2-3-2,4-3 1,0-4-1,1-4-1,4 2-9,-1-10-21,-2-8 0,2-1-1,-2-3 0</inkml:trace>
  <inkml:trace contextRef="#ctx0" brushRef="#br4" timeOffset="43">17467 11766 17,'0'0'27,"2"13"0,-2-13-2,-13 18-10,9-1-8,-7 2-4,3-2-10,-7-2-18,10 6-2,-7-11 0,11 3 0</inkml:trace>
  <inkml:trace contextRef="#ctx0" brushRef="#br4" timeOffset="44">17902 11678 40,'7'-14'30,"-7"14"2,-3-17-7,3 17-8,-7-12-6,7 12-4,0 0-2,0 0-2,-17-9-1,17 9 0,-14 1-2,14-1 1,-18 8-1,18-8 0,-18 11-1,7-2 1,-2 5 1,1-2-2,1 2 2,0 2-2,2 2 2,-1 3-2,0 0 1,3-1 0,1 5-1,-2-1 0,3 4 1,-1-2-1,3 1 1,-2-3 0,1 1-1,3-1 1,0-2 0,2-4 0,1 0 0,3-3-1,1-1 1,0-3 0,3 0 0,-9-11 0,19 14 0,-8-11 0,0-3 0,2-1 0,1-3 1,2-2-1,0-3 0,0-2 0,1-4 0,-2 3 1,-1 0 0,-2 0-1,-4 1 0,-8 11 0,6-17 1,-6 17-1,-7-11 0,7 11 0,-15-9 0,15 9 0,-18-8 0,18 8 0,-20-9 0,20 9 0,-16-8 0,16 8 0,-12-7-1,12 7 1,0 0 0,0 0 0,0 0 0,0 0 0,0 0 0,20-11 0,-8 8 0,1 2 0,3-3 1,0 3-1,-1-3 1,-1 3 0,-14 1 0,18 1 0,-18-1 0,9 15 1,-9-3-2,-1 4 1,-2 3-1,0 1-3,5 10-10,-6-9-20,6-4 0,-1-3-1,4-3 0</inkml:trace>
  <inkml:trace contextRef="#ctx0" brushRef="#br4" timeOffset="45">18129 11888 45,'0'0'32,"0"0"0,0 0 0,7 21-16,-7-21-8,-5 12-4,5-12-3,-4 22 1,4-22-2,-2 23 1,2-10-1,0 1 1,0 2-1,2 3 0,0-1 0,3 4 1,-1 0-1,2-2 0,0 1 0,0-1 0,0-8 0,2 0 0,-8-12 1,17 10-1,-17-10 1,19-2-1,-6-1-1,-1-6-1,5 10-8,-17-1-23,23-14 1,-12 8-2,0-2 1</inkml:trace>
  <inkml:trace contextRef="#ctx0" brushRef="#br4" timeOffset="46">18199 12049 36,'-11'-2'30,"11"2"1,0 0 1,3-20-15,-3 20-8,13-10-4,-13 10-1,16-5-3,-16 5-2,16 4-7,-16-4-23,0 0-1,12-3 0,-12 3 0</inkml:trace>
  <inkml:trace contextRef="#ctx0" brushRef="#br4" timeOffset="47">18162 11875 39,'14'7'33,"-14"-7"-1,18-2 0,-6 4-13,-1-4-15,0 3-30,2-3-5,1 3 0,-3-2-2</inkml:trace>
  <inkml:trace contextRef="#ctx0" brushRef="#br4" timeOffset="48">17160 11325 52,'10'-16'33,"-10"16"0,1-14 0,-9-3-20,8 17-5,-1-18-2,1 18-2,-4-21-1,4 21-1,-7-17 0,7 17-1,-9-13-1,9 13 0,-15-6 0,15 6-1,-19 7 0,8 1 0,-1 7 0,-2 3-1,2 6 1,0 1 0,2 4 0,3-1 0,2 0 1,4-4-1,6-5 1,3-4 0,4-9-1,3-5 1,3-8 0,-1-5 0,2-5 0,-2-1 1,-4-3-1,-2 3 0,-2 1 1,-3 6 0,-6 11-1,0 0 1,0 0 0,14-1-1,-14 1 0,8 21 0,0-2-6,-9-7-24,8 1-3,1-2-1,-8-11 0</inkml:trace>
  <inkml:trace contextRef="#ctx0" brushRef="#br4" timeOffset="49">17326 11328 52,'0'0'32,"6"19"0,-2-7 0,-4-12-20,5 17-6,-5-17-3,4 11-1,-4-11 0,0 0-1,0 0 0,0 0-1,0 0 0,-4-12 0,4 12 0,2-17 0,1 5 1,2 0-1,2-3 1,2-1 0,0-1 0,4-1-1,4-1-1,0-3-2,6 8-5,-10-9-14,4 10-11,1 3-1,-3 3 1,0 3 0</inkml:trace>
  <inkml:trace contextRef="#ctx0" brushRef="#br4" timeOffset="50">17555 11216 50,'0'0'31,"0"0"-5,4 11-4,-4-11-6,0 0-5,0 0-5,19-1-1,-19 1-1,17-5-2,-17 5 0,19-14 0,-19 14-1,17-17 0,-17 17-1,13-17 1,-13 17-1,3-14-1,-3 14 1,-2-11 0,2 11-1,0 0 0,-16 0 0,16 0 1,-12 11-1,6 0 1,6-11 1,-8 24 1,6-9-1,4-1 1,2 0-1,3-2 0,4-4-2,3-5-1,9 4-5,-7-16-9,14 3-18,-4-2 0,5-1 0,-2-2 1</inkml:trace>
  <inkml:trace contextRef="#ctx0" brushRef="#br4" timeOffset="51">17950 11215 29,'0'0'28,"0"0"1,0 0-3,0 0-10,-1-16-4,1 16-4,-1-22-1,1 22-1,-2-23-1,2 23-1,-2-23-1,2 23-1,-5-21-1,5 21 0,-5-14-1,5 14 1,0 0-1,-12-4 0,12 4 0,-11 13 0,5 1 0,0 2 0,-2 1 0,1 0 0,2 1 0,3-2 0,2-2-1,0-14 1,7 17 0,-7-17 0,17 3 0,-6-6 0,0-1 0,1 1 1,1-2 0,0 5 0,0-1 0,3 2-1,1 7-5,-3-5-25,7-3-4,1-1 0,1-3 0</inkml:trace>
  <inkml:trace contextRef="#ctx0" brushRef="#br3" timeOffset="52">19548 17240 35,'0'0'29,"0"0"-1,0 0-7,0 0-5,11-7-3,-19-5-4,8 12-2,-1-22-2,2 11-2,-5 0 0,4-1-2,-4 1 0,0-1 0,4 12-1,-8-17 0,8 17 0,-13-14 0,13 14 0,-15-9 0,15 9 0,-21 0-1,10 3 1,-3 5-1,2 7 1,-2 4 0,0 10-1,1 2 0,1 6-1,1 2 2,3 3-1,3-2 0,5-6 0,3-1 0,5-18 0,3-6 1,5-12 0,1-6 0,3-9 0,-1-8 0,1-2 0,-1-4 1,-3 3-1,-1 1 0,-4 7 1,-1 2-1,-10 19 1,17-9 0,-17 9 0,12 20 0,-6-6 0,1 6 0,3-2-3,-3-3-3,8 4-10,-15-19-16,20 0 0,-9-17-1,2-2 1</inkml:trace>
  <inkml:trace contextRef="#ctx0" brushRef="#br3" timeOffset="53">19766 17064 20,'0'0'29,"0"0"0,-2 21 0,2-21-9,-4 29-6,-2-16-5,9 12-3,-5-6-3,6 10 0,-5-11-2,2 1 0,-2-9-2,0 1 2,1-11-1,0 0 0,0 0 0,-3-23-1,4 9 1,1-6-1,1 3 2,1-2-1,-1 3 0,4 3 0,2 2-2,-3 0-2,10 7-8,-11-7-18,7 3 0,1-3-1,0 2 0</inkml:trace>
  <inkml:trace contextRef="#ctx0" brushRef="#br3" timeOffset="54">19937 17135 10,'6'19'24,"-7"-6"1,1-13-3,9 25-6,-9-25-4,0 0-3,-2-15 0,2 15-3,5-22 0,0 8-1,-5-6-1,5-2-1,-3 2-1,2-1-2,-1 3 0,-2 1 0,0 5-1,-1 12-1,-5-11 0,5 11 0,-12 12 0,3 4 1,1 7 0,-1 8 1,1 1 1,2 13 2,0-5-1,6 5 0,1-8 0,5 0-1,4-10-2,2-9-5,12-5-15,-4-24-9,3-5 0,1-10-1</inkml:trace>
  <inkml:trace contextRef="#ctx0" brushRef="#br3" timeOffset="55">20320 17182 9,'-3'13'25,"3"-13"0,0 0 0,-10-11-9,10 11-4,-2-24-3,6 8-2,-6-1-1,6 1-2,-6 2 0,5-3-2,-4 2 0,2 3-1,-1 12 1,-4-18-2,4 18 1,0 0-1,-13-11 0,13 11 0,-15 7 0,15-7 1,-19 19-2,9-7 1,-1 7 0,-1 7 0,2-1 0,1 5 0,4-3 0,3 0 0,4-6 0,5 0 0,-7-21-1,22 11 1,-7-13 0,2-7 0,1-3 0,-1-1 1,-1 0 0,1-2 1,-4 6 0,3 8 0,-5 4 1,2 5 0,-5 3 0,3 5 0,-4 1-2,1 2 0,3-4-3,-11-15-9,27 11-20,-10-20-1,8-9-1,2-10-1</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5T23:52:21.457"/>
    </inkml:context>
    <inkml:brush xml:id="br0">
      <inkml:brushProperty name="width" value="0.05292" units="cm"/>
      <inkml:brushProperty name="height" value="0.05292" units="cm"/>
      <inkml:brushProperty name="color" value="#FF0000"/>
    </inkml:brush>
    <inkml:context xml:id="ctx1">
      <inkml:inkSource xml:id="inkSrc118">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2-05T23:52:21.575"/>
    </inkml:context>
  </inkml:definitions>
  <inkml:trace contextRef="#ctx0" brushRef="#br0">17108 5826 28,'0'0'30,"-9"-13"0,9 13 1,0 0-13,-14-11-4,14 11-4,0 0-3,-4 14-1,0-4-2,6 12-1,-7 4 0,5 10 0,-4 4-1,2 9 0,-5-1-1,4 5 1,-1-5-3,-3-13-10,6-1-22,-1-8-1,5-12 1,-3-14-2</inkml:trace>
  <inkml:trace contextRef="#ctx0" brushRef="#br0" timeOffset="1">16809 5678 31,'-11'-3'31,"11"3"0,0 0 1,1 11-13,-1-11-3,20 9-5,-8-4-4,15 10-1,-2-7-2,14 6 0,3-5-2,4 2-2,4-2-2,-3-12-11,1 7-21,-2-5 0,-6 2-1,-8-3 0</inkml:trace>
  <inkml:trace contextRef="#ctx0" brushRef="#br0" timeOffset="2">16718 6295 43,'14'1'32,"-14"-1"1,18-7 0,8 9-16,-10-13-2,18 13-6,-4-11-3,13 8-1,0-3-2,4 4-1,1 3-3,-11-7-24,3 8-9,-6-4-1,-1 0-1</inkml:trace>
  <inkml:trace contextRef="#ctx0" brushRef="#br0" timeOffset="3">17628 5791 18,'-10'-28'24,"10"28"1,-15-18 0,3 8-12,12 10-2,-21-8-4,21 8-1,-19 0 0,19 0 1,-17 16-1,12 7 1,-5 0-2,5 16 1,-2 3-3,1 12 1,-4 0-2,4 4 0,-3 2 0,1-7-3,8 2-8,-6-14-23,1-12 1,5-7-2,1-6 1</inkml:trace>
  <inkml:trace contextRef="#ctx0" brushRef="#br0" timeOffset="4">17282 6104 71,'11'-4'35,"5"2"0,6 2 0,4-8-26,13 7-4,1-3-9,-2-5-26,11-1-4,1-1-2,1 0 1</inkml:trace>
  <inkml:trace contextRef="#ctx0" brushRef="#br0" timeOffset="5">18127 5964 34,'0'0'33,"1"-13"-1,-1 13 2,-2-13-13,2 13-5,0 0-7,2 13-2,-2-13-2,-5 28-1,0-7-2,3 7 0,-2 0 0,3 5-1,-1-2 0,2 1 1,2-8-3,2 0 2,3-5-1,-7-19-3,27 15-12,-16-23-20,10-4 0,-1-10-2,2-1 2</inkml:trace>
  <inkml:trace contextRef="#ctx0" brushRef="#br0" timeOffset="6">18165 5681 75,'-12'-11'36,"1"4"-2,11 7 0,-13-8-28,13 8-18,0 0-21,0 0-2,13 10-1,-4 2 1</inkml:trace>
  <inkml:trace contextRef="#ctx0" brushRef="#br0" timeOffset="7">18403 6155 38,'0'0'30,"0"0"2,1 20 1,5 4-16,-12-8-3,11 15-6,-10-5-1,6 8-2,-4-3-1,1 1-2,0-8-1,0-1 0,-1-6-2,3-17 1,-1 14 0,1-14 0,1-14 0,0 0 0,-1-6-1,-1-3 1,0-3 0,-2-5-1,2 2-2,1-2 2,3 1-2,0 0 1,6 3 0,1 3 0,6 3 0,-1 9 2,5 5 1,1 5 0,-2 5 1,1 7 0,-7 2 0,1 4 0,-10 1 0,0 1-1,-9-1 2,-1 1-3,-4-2 2,-1-3-2,-1-2 1,1-2-2,11-9 1,-14 8-2,14-8 0,0 0 1,0 0-1,0 0 1,19-7 1,-6 9 0,1 2 1,2 3 1,-2 2-1,1 4 0,-4-2 1,-2 3 0,-8-2-1,-6 3 0,-7 1-1,-5 1 0,-7 1-1,-2 1-1,0 6-8,-5-10-21,8-4-4,5-8 0,18-3 0</inkml:trace>
  <inkml:trace contextRef="#ctx0" brushRef="#br0" timeOffset="8">19248 6019 34,'0'0'31,"0"0"0,-8 22 2,5-10-15,12 20-3,-12-5-3,11 15-4,-9-4-1,7 5-2,-7-4-1,2-1-2,-3-5 0,0-8-2,1-7 0,1-18 0,-1 13-1,1-13 1,4-22-1,1-3 1,-2-5-1,0-8 0,0-4-1,1-4 1,1-3-1,1-2 1,4 4-1,-1 3 0,6 8 2,2 4 0,3 13 1,2 9 0,-3 10 1,1 11 1,-6 6-1,-3 10 0,-7 1 0,-2 3 1,-9-2-2,-3 1 0,-3-5 0,-2-4-1,1-4 0,0-6-2,4 0-1,-2-15-10,12 4-21,0 0-3,12-18 1,-2-1 0</inkml:trace>
  <inkml:trace contextRef="#ctx0" brushRef="#br0" timeOffset="9">19694 5937 87,'4'24'36,"1"8"0,-6-9-9,5 18-16,-8-9-7,2 0-1,0-5-3,1-5 1,1-6-2,0-16 1,6 11-1,-6-11 1,13-14-1,-5 0 1,-1-6 0,0-2-1,-1-1 1,-1 2 0,0-1 0,0 3 0,-1 4 0,-1 3 0,-3 12 0,12-14-1,1 15-5,-13-1-23,20-7-6,-4 5-1,4-3 0</inkml:trace>
  <inkml:trace contextRef="#ctx0" brushRef="#br0" timeOffset="10">20029 5972 66,'0'15'34,"2"2"0,-3 2-1,9 9-23,-11-7-3,6 4-6,4 7-6,-7-13-26,6-2-2,-6-17-1,18 12 0</inkml:trace>
  <inkml:trace contextRef="#ctx0" brushRef="#br0" timeOffset="11">20106 5834 68,'-19'-29'33,"1"8"0,2 2-1,-2 3-26,7 4-22,11 12-15,0 0-2,1 11-1,11 6 0</inkml:trace>
  <inkml:trace contextRef="#ctx0" brushRef="#br0" timeOffset="12">20373 6055 44,'0'0'29,"0"0"1,4 14-7,0 6-7,-8-9-6,7 12-3,-9-4 1,10 8-3,-8-8 1,7 3-3,-3-10-1,0-12 0,0 0-1,15-5 0,-5-13-1,2-3 0,2-4 0,2-2 1,0 1 0,-1 4-1,0 5 1,0 6 0,-15 11 0,20-3 0,-20 3 1,13 19 0,-11-5 0,1 4-1,-2-2 1,0 0-1,1-3-1,-2-13 0,8 14 0,-8-14 0,19-5-1,-4-3 1,1 2 0,1-2-1,-2 1 1,0 3 0,-1 3 0,-2 7 0,-12-6 0,17 18-1,-8-3 0,0-4-4,12 10-14,-7-12-16,5-2 0,1-8-2,3-3 2</inkml:trace>
  <inkml:trace contextRef="#ctx0" brushRef="#br0" timeOffset="13">21199 6084 49,'-11'7'32,"11"-7"0,-13-2 0,13 2-19,-17-10-4,17 10-5,-10-17-1,10 17-1,-13-21-1,13 21 0,-16-17 0,16 17 0,-20-8-1,8 9 0,1 4-1,-2 3 1,0 8 0,-1 5 0,-1 4 0,4 3 1,2-2 0,6-1 0,4-7-1,8-5 1,4-12 0,8-6 0,3-11 1,3 0 0,-1-2-1,-1 2 1,-4 2 0,-1 5 0,-6 6-1,0 1-2,0 8-4,-14-6-17,20-1-12,-8 1-1,1-1 0,-13 1-1</inkml:trace>
  <inkml:trace contextRef="#ctx0" brushRef="#br0" timeOffset="14">21330 6044 63,'12'13'33,"-6"0"1,-1 1-2,7 9-18,-14-9-9,7 5-2,-4-5-1,1 0 0,-2-14-1,4 12 0,-4-12 0,0 0-1,13-16 1,-6 5-1,0-4 1,3 0-1,-1-2 0,6-2-1,1 5 0,0-6-5,13 13-15,-6-6-13,5 1 0,-2 1-1,4 1 1</inkml:trace>
  <inkml:trace contextRef="#ctx0" brushRef="#br0" timeOffset="15">21696 6023 27,'0'0'32,"4"12"1,-4-12 0,9 27-11,-9-27-6,0 29-4,-6-11-5,6 8-2,-5-3-3,-1-7-8,12 3-23,-6-19-6,-6 13 2,6-13-3</inkml:trace>
  <inkml:trace contextRef="#ctx0" brushRef="#br0" timeOffset="16">21752 5658 87,'-17'-14'36,"2"8"-2,2 1-1,13 5-38,-11-6-27,11 6-2,0 0-2,6 11 0</inkml:trace>
  <inkml:trace contextRef="#ctx0" brushRef="#br0" timeOffset="17">22013 5636 61,'0'23'34,"-2"7"1,2 12 0,-9 0-23,13 17-1,-11-4-5,4 5-3,-3-6-2,1-4-2,4-3-5,-7-22-16,10-8-13,-2-17 0,13 0 0,-3-15-1</inkml:trace>
  <inkml:trace contextRef="#ctx0" brushRef="#br0" timeOffset="18">22120 5979 50,'-2'19'34,"2"5"1,-3 1 0,6 12-14,-14-15-8,15 10-7,-4-10-4,4-4-1,-4-18 0,20 14-1,-6-18-1,3-3 1,1-6 0,2-3 0,1 0 0,-1 4 0,-4 5 1,0 4 0,-1 7 0,-2 8 0,-3 5 2,0 6-2,-4 4 2,0 3-2,-4 0 1,-1 2-2,-1 1-1,-4-9-6,10 8-22,-10-11-7,0-1-1,1-7 0</inkml:trace>
  <inkml:trace contextRef="#ctx0" brushRef="#br0" timeOffset="19">22812 5959 40,'13'-20'32,"-8"8"1,-5 12 0,6-27-12,5 26-6,-13-10-7,2 11-3,0 0-2,-7 16-2,-1-5 0,1 2 0,-3 3-2,3 0 1,-1 1 0,3-1 0,5 0-1,3 1 1,3-2 0,1 3 1,2-1 0,-1 4 0,-2-4 1,0 3 0,-4-3-1,-4 0 1,-2-3-1,-1-2 0,-3-1-2,8-11-2,-9 14-5,-4-21-22,13 7-5,0-19-1,7 2 1</inkml:trace>
  <inkml:trace contextRef="#ctx0" brushRef="#br0" timeOffset="20">22989 5936 31,'7'23'30,"-3"-4"2,-1 4 0,2 8-10,-6-14-7,13 10-6,-7-11-4,7 0-1,-12-16-1,26 9-2,-12-17 0,4-3-1,-1-3 1,-1-3-1,-2 0 0,-2 0 0,-2 2 0,-10 15 0,12-14 0,-12 14 0,0 0 0,15 7 1,-15-7-1,13 16 0,-13-16 1,16 17-1,-5-9 0,-11-8-2,19 10 0,-19-10-4,19 6-1,-19-6-4,16-1-4,-16 1-15,2-11-2,-2 11-1,0 0 3</inkml:trace>
  <inkml:trace contextRef="#ctx0" brushRef="#br0" timeOffset="21">23217 6009 34,'0'0'30,"0"0"2,-3 12-4,11 2-7,-8-14-5,5 21-4,-8-10-4,12 11-2,-8-7-2,6 4-2,-1-2-3,-6-17-8,15 15-25,-15-15-1,18 3 1,-18-3-2</inkml:trace>
  <inkml:trace contextRef="#ctx0" brushRef="#br0" timeOffset="22">23461 5943 63,'4'17'34,"-3"2"0,1 8 1,-10-5-21,14 18-5,-11-4-4,4 8-1,-5-4-1,2 1-1,-2-1 1,1-4-2,-1-5 0,1-5-1,0-7-1,1-7 0,4-12-1,0 0 1,0 0-1,0 0 1,-11-20-1,8-1-1,3-1-3,-6-12 1,7 3-2,-5-11 1,9 6 0,-2-8 1,5 8 1,2-1 3,3 6 3,7 9 2,-4 3 1,7 14 0,-7 0 0,5 13 1,-8 1-2,3 8 0,-6-1-2,-3 4 1,-6 0-2,-2 2 1,-6-2-2,-3 0 0,-4 0-1,-1-6-3,6 7-15,-8-12-16,17-9 1,-18 1-2,18-1 1</inkml:trace>
  <inkml:trace contextRef="#ctx0" brushRef="#br0" timeOffset="23">23695 6044 55,'11'31'34,"-3"7"1,-2 2 0,-3 12-19,-10-15-4,8 5-7,-7-7-2,3 0-1,-4-8-1,3-6 0,-4-7-2,8-14 1,-7 12 0,7-12 0,-5-14 0,1-4-1,3-7-2,-3-7 1,3-4-2,-1-5 2,3-1-1,1-2 1,8 2 2,1 4 0,4 3 3,4 13 0,-2 2 2,5 12-1,-6 4 1,3 14-2,-12 3 0,-2 9-1,-6 2 0,-3 7 0,-5-2-2,0 1 1,-1-2-1,-5-6-5,13 6-13,-7-16-19,9-12 1,0 0-1,11-13 1</inkml:trace>
  <inkml:trace contextRef="#ctx0" brushRef="#br0" timeOffset="24">24000 5695 73,'9'11'36,"0"12"0,-8 9 0,-2 14-26,-10-1-1,4 14-5,-6 3-3,1 0-2,3 3-6,-10-14-23,10-4-5,3-10 0,6-10-1</inkml:trace>
  <inkml:trace contextRef="#ctx0" brushRef="#br0" timeOffset="25">24094 6091 88,'4'19'35,"1"6"2,-5-7-11,10 12-14,-10-8-8,1-8-11,12 0-23,-13-14-6,15 5 1,-5-16-1</inkml:trace>
  <inkml:trace contextRef="#ctx0" brushRef="#br0" timeOffset="26">24144 5814 47,'-11'-17'2,"11"17"-2,2-17-1,-2 6-25</inkml:trace>
  <inkml:trace contextRef="#ctx0" brushRef="#br0" timeOffset="27">24289 6089 54,'13'18'31,"-13"-18"1,16-4-2,-2 1-20,-5-13-2,7 2-6,0-3-1,0-2-2,-1 0 0,-2-3-1,-1 6-1,-8-1-1,-4 17 0,-3-15 2,3 15 1,-19 11 3,3 1 2,5 12 2,-5-6 2,10 13 1,-4-10-1,12 10 0,-2-10-3,11 0-2,2-5-3,1-9-5,16 4-20,-7-14-10,4-3 0,-2-7-1,1-4 1</inkml:trace>
  <inkml:trace contextRef="#ctx0" brushRef="#br0" timeOffset="28">24707 5863 46,'0'0'29,"-8"-12"2,8 12 0,-15 19-17,-6-15-1,15 14-4,-9-7-3,13 11 0,-4-10 0,11 9 0,-3-9-1,10 6-1,-4-4 0,3 5 0,-4-2-1,-2 0-1,-5-2 0,-2 2-1,-6 0-1,-3 0-1,-2 0-1,-3-6-3,7 10-18,-6-14-14,4-3 0,0-7-1,11 3 1</inkml:trace>
  <inkml:trace contextRef="#ctx0" brushRef="#br0" timeOffset="29">16850 7139 38,'0'0'32,"14"-10"1,-14 10-7,13 19-5,-15-7-5,13 19-5,-11-8-2,7 12-4,-7-5-2,4 2 0,-4-9-2,1-5-1,-1-18 1,0 0-1,0 0 0,16-25 0,-6 0-1,-1-5 1,4-1 0,-1-1-1,1 0 1,-1 7-1,-2 4 1,0 8-1,-10 13 1,15-5 0,-15 5 0,11 27 1,-9 0-1,-3 3 1,1 0 0,-1 2-1,-2-3 1,2-6-1,0-5 0,1-18 0,11 6-1,1-18 0,5-5 1,2-5-1,5-3 1,-2-1-1,1 2 1,-4 3 0,-3 9 0,-2 7 1,-14 5-1,17 5 0,-11 6 1,0 1-2,5 5-5,-11-17-21,22 11-8,-5-11 0,5-2-1</inkml:trace>
  <inkml:trace contextRef="#ctx0" brushRef="#br0" timeOffset="30">17468 7185 38,'0'0'30,"18"-16"1,-10 4-2,-6-9-13,10 11-6,-11-8-5,6 6-1,-9-4-2,2 16 1,-2-20-2,2 20-1,-14-8 0,14 8 0,-20 11-1,7 4 1,0 4 0,-2 7 0,1 2 0,3 1 0,0-2 1,5-3 0,3-8 1,6-4 0,-3-12-1,24-1 1,-8-10 0,6 1-1,-3-2 1,3 0-2,0 6-4,-7-5-23,0 6-6,-2 1-1,-1-1 0</inkml:trace>
  <inkml:trace contextRef="#ctx0" brushRef="#br0" timeOffset="31">17719 7062 57,'9'17'35,"-3"5"0,3 13-2,-12-8-15,17 18-6,-14-8-4,6 7-2,-8-5-3,4 0 0,-6-8-2,2-2 0,-5-7 0,0-6-1,7-16 0,-21 12-1,8-11-1,-4-9-3,17 8-22,-32-17-10,11 0-1,1-10 0</inkml:trace>
  <inkml:trace contextRef="#ctx0" brushRef="#br0" timeOffset="32">17683 6655 81,'0'-12'34,"0"12"-6,0 0-27,0 0-32,22-2-1,0 8-2</inkml:trace>
  <inkml:trace contextRef="#ctx0" brushRef="#br0" timeOffset="33">18003 7165 29,'-4'19'29,"8"1"1,-6-5 1,2-15-15,16 17-2,-16-17-4,16-5-3,-9-10-1,9 2-1,-5-13-1,5 2 0,-4-7-3,3-3 1,-5 0-1,-3 2-1,-3 4 0,-4 6 0,-3 7 0,3 15-1,-18-4 0,2 18-2,1 17-5,-11 4-23,4 9-3,1 3 0,3-2-1</inkml:trace>
  <inkml:trace contextRef="#ctx0" brushRef="#br0" timeOffset="34">18344 7027 68,'-1'25'36,"-3"2"-1,3 3 1,-9-5-25,15 10-3,-7-11-5,4-1-1,1-7-2,-3-16-1,13 9 1,-13-9-1,22-21 0,-8 4 0,-1-1 0,-1-3 0,0 3 1,-3 2-1,0 4 2,-9 12-1,9-16 2,-9 16-1,12-2 0,-12 2 0,21 2-1,-10-3-5,14 7-26,-10-6-4,1 0-1,-1-2 0</inkml:trace>
  <inkml:trace contextRef="#ctx0" brushRef="#br0" timeOffset="35">18782 7058 67,'0'0'35,"0"0"3,0 0-1,-13 5-21,15 20-5,-10-4-6,6 10-1,-3-1-2,3 0 0,4 1-4,-1-11-1,9-1-4,-10-19-12,20-10-19,-6-7 1,3-4-1,-4-8 1</inkml:trace>
  <inkml:trace contextRef="#ctx0" brushRef="#br0" timeOffset="36">18825 6829 61,'-19'-17'33,"-2"3"0,5 9-3,4-3-29,0 1-27,12 7-5,0 0-2,16-7-1</inkml:trace>
  <inkml:trace contextRef="#ctx0" brushRef="#br0" timeOffset="37">19079 6685 51,'5'32'34,"0"10"1,-3 5 0,8 17-19,-15-14-3,6 13-8,-7-6-3,0-3-3,1 2-8,-9-18-24,8-6-2,-2-11 0,3-8-1</inkml:trace>
  <inkml:trace contextRef="#ctx0" brushRef="#br0" timeOffset="38">18897 7075 38,'0'11'30,"0"-11"-2,6 13-6,11-5-7,2-12-5,12 6-2,-1-12-2,10 1-1,-1-9-2,6 1 0,-3-3-1,-1 5 1,-10 0 0,-2 11 0,-9 1 0,-6 12 0,-9 4 0,-2 12 0,-10-1 1,4 5-3,-2-6 1,4-1-1,3-8 0,-2-14 0,17 9-1,-2-15 0,2-3 1,2-3-1,3 0 0,0-2 0,2 1 0,-4 6 0,1 2 1,-3 6-1,-2 6 1,-4 8 1,-3 6 0,-4 7 0,-8 3 0,0 3-1,-7 4 0,-3-1-3,2 11-8,-15-17-21,9 3-6,-3-7-2,7-5 1</inkml:trace>
  <inkml:trace contextRef="#ctx0" brushRef="#br0" timeOffset="39">20012 7026 51,'0'0'31,"-11"-22"1,2 11-4,9 11-14,-26-5-5,15 14-4,-7-2-1,5 12-1,-6 2 1,10 13-2,-4-4 2,11 9-1,1-5-1,8 0-1,4-7 0,9-10-2,9-5-4,-1-23-12,12 1-18,2-9 0,3-3 0,-1-5 0</inkml:trace>
  <inkml:trace contextRef="#ctx0" brushRef="#br0" timeOffset="40">20308 7103 32,'0'0'30,"0"0"1,0 0-2,-5-15-11,5 15-5,9-17-6,-3 6-2,-5-4-2,2 3 1,-6-4-1,3 4 0,-6 0-2,6 12 1,-11-9-2,11 9 1,-18 13 0,6 4-2,-4 6 3,-1 8-2,-3 6 1,2 1 0,-2-5-1,7 0 1,1-5-1,9-9 1,3-19-1,20 10 0,2-18 0,5-5 1,3-2 0,2-4-1,3 1-2,-6-5-7,7 6-24,-9 0 0,-4 4-2,-1-4 0</inkml:trace>
  <inkml:trace contextRef="#ctx0" brushRef="#br0" timeOffset="41">20480 7063 58,'2'17'35,"-2"3"1,1 3-1,-4-7-22,11 12-4,-12-10-5,6 0-1,-2-5-1,0-13-1,0 0-1,0 0 1,0 0-1,14-17 0,-9 0 1,1-2-1,1-2 0,2-3 0,2-3-1,2-2-1,8 10-4,-8-13-8,14 12-21,-5 0-1,3 4 1,-1 4-1</inkml:trace>
  <inkml:trace contextRef="#ctx0" brushRef="#br0" timeOffset="42">20817 7010 56,'0'12'35,"4"6"1,-4-1-1,7 12-21,-14-13-1,12 10-8,-6-6-2,2 0-1,-2-7-2,-1-2 1,2-11-1,0 0 1,0 0-1,9-15 0,-3 1 0,2-4 0,3-4 0,2-4-1,6 4 0,1-4-1,9 9-7,-9-9-22,13 6-5,-3-1 0,4 4 1</inkml:trace>
  <inkml:trace contextRef="#ctx0" brushRef="#br0" timeOffset="43">21222 6954 64,'-1'24'36,"-2"-1"0,1 7 0,-5-12-22,13 13-6,-6-5-6,1-8-4,8 4-12,-9-22-21,6 13-1,-6-13 1,12-18-2</inkml:trace>
  <inkml:trace contextRef="#ctx0" brushRef="#br0" timeOffset="44">21176 6749 69,'-13'-6'26,"-8"-1"-24,14-8-7,7 15-23,0 0-2</inkml:trace>
  <inkml:trace contextRef="#ctx0" brushRef="#br0" timeOffset="45">21432 7061 27,'16'1'28,"-12"-12"0,7 8 0,-1-8-15,-7-9-4,5 6-6,-5-5-2,1 4 0,-4 0 0,0 15 0,-9-16 1,9 16 1,-19 10 3,7 7 0,-8 1 1,8 13-1,-5-4 1,10 12-1,-1-7-1,11 6-1,0-9-3,11-5-1,4-7-2,3-11-2,9-2 0,-3-15-1,9 0-1,-6-13-1,8 3 1,-9-7 0,7 10 2,-13-2 1,2 8 3,-4 5 0,-6 6 3,-1 10 0,-7 2 2,2 11-1,-9-2 1,6 5 0,-7-5-2,4 3 0,-8-5 0,5-2-1,0-16 1,-8 20-1,8-20 1,0 0-1,-13-2 0,13 2 0,-1-18 0,4 4-1,6-4-1,3-3 0,9 1-2,0-8-4,14 13-13,-8-7-17,5 4 1,-3 0-1,-1 6 0</inkml:trace>
  <inkml:trace contextRef="#ctx0" brushRef="#br0" timeOffset="46">22168 6969 35,'0'0'28,"-12"-11"1,12 11-6,-13 0-6,-4 0-6,13 13-1,-11-8-2,14 14 0,-9-8 0,14 11-2,-5-7 0,8 7-1,-3-7 0,4 5-2,-3-3 0,3 3 0,-5 0-2,0-1 0,-3-1-1,-3-1-1,0 0 0,-2-4-2,3 6-9,-12-9-21,14-10-5,-15 17 1,9-6 0</inkml:trace>
  <inkml:trace contextRef="#ctx0" brushRef="#br0" timeOffset="47">22779 6696 39,'7'-16'32,"-7"16"2,0 0 0,4 20-14,-13 3-4,14 33-4,-15-1-4,7 17-2,-8-3-1,4 4-2,0-8-2,1-8-3,2-6-1,-2-21-3,14 0-6,-8-30-7,0 0-18,0 0 2,0 0-1,7-20 2</inkml:trace>
  <inkml:trace contextRef="#ctx0" brushRef="#br0" timeOffset="48">22614 7049 27,'12'-21'31,"11"9"0,4 0 1,2 5-10,13 17-6,-16-5-5,9 15-6,-7-2 0,0 9-2,-5-3 1,0 4-2,-5-7 0,0 0 0,-6-5 0,3 0 0,-15-16-1,23 8 0,-12-11 0,2-6 0,1-5-1,0-2 1,-1-5 0,-1 1-1,-4 0 0,-3 2 1,-6 0-2,-6 7 1,-4 5 0,-5 3-1,-4 8-1,-4-1-4,9 15-19,-7-4-11,4 7 1,0-4-1</inkml:trace>
  <inkml:trace contextRef="#ctx0" brushRef="#br0" timeOffset="49">23559 6737 64,'1'16'34,"1"4"1,1 0-4,5 21-15,-15-5-4,9 18-5,-9-3-2,1 6-1,-5-4-1,0 1-2,0-8 0,0-6 0,0-9-1,2-8-1,3-7 1,6-16-1,-7 14 0,7-14-1,0 0-2,0 0-2,0 0-16,-2-13-14,2 13 0,-11-15 0,11 15 0</inkml:trace>
  <inkml:trace contextRef="#ctx0" brushRef="#br0" timeOffset="50">23362 7060 66,'6'-12'35,"8"2"1,5-1-1,13 12-20,-9-13-6,15 10-5,-4-1-4,3 1 0,-3 8-2,-7-7-5,8 10-12,-10-12-16,-2-1 0,-6-5 0,-3-4 1</inkml:trace>
  <inkml:trace contextRef="#ctx0" brushRef="#br0" timeOffset="51">23754 6842 67,'5'28'35,"-2"6"0,-3 6 1,4 14-20,-17-9-7,5 7-5,-5-7-1,1-5-3,2-9 1,3-10-2,7-21 1,0 0 0,22-1 0,-5-15 0,2-2 0,1-2 0,0 3 1,0 3-1,-5 7-1,-2 3 1,-2 3 0,1 4 0,2 3 0,0 1 0,3-4 0,4-2 0,0-3 0,1-3 0,0-3 0,0-3-1,-3-3 1,-2-1-1,-2 0-1,-5-3 0,0 6-1,-8-3 0,-2 15-1,-2-16 1,2 16 1,-16 1 1,5 6 1,0 7 2,-3-1 2,8 11-1,-2-4 2,9 8-1,-1-6 0,11 3-2,7 1-5,2-14-17,14 3-15,4-8 0,5-6-2,2-9 1</inkml:trace>
  <inkml:trace contextRef="#ctx0" brushRef="#br0" timeOffset="52">16926 7945 34,'0'-14'31,"0"14"2,0 0 1,0 0-14,23 22-5,-24 4-5,13 20-2,-11 1-2,8 13-1,-9-3-3,2 2 1,-4-7-2,-2-6-1,1-10 0,-2-11 0,3-12-1,2-13 0,0 0 1,5-14-2,4-7 2,-1-4-2,3-3 2,2-3-1,1 5 1,2 3-1,1 7 1,4 6 0,-1 8 0,0 5 1,0 8 0,-6 6 0,-6 5 0,-5 1 0,-9 4-1,-8 1 1,-7 0-1,-6 0 0,-2-3 0,1-4-2,5-3-3,-3-19-15,26 1-15,-5-12-1,18-9-1,11-8 1</inkml:trace>
  <inkml:trace contextRef="#ctx0" brushRef="#br0" timeOffset="53">17458 8265 35,'0'0'31,"-4"-12"0,2 1 1,2 11-17,-7-29-4,8 15-4,-6-6-3,3 5-2,-4 0-1,6 15 0,-11-17-2,11 17 0,-16 2 1,16-2-1,-21 28 0,10-8 1,2 4-1,3 0 1,3-2 1,3-2 0,2-6 0,8-1 2,-10-13 0,25 12 0,-12-9 0,4 5 0,-5-1 1,3 3-2,-3 0 0,-1-2-3,2 6-6,-13-14-23,19-2-5,-5-4-1,1-7 1</inkml:trace>
  <inkml:trace contextRef="#ctx0" brushRef="#br0" timeOffset="54">17719 8065 62,'0'0'33,"-6"-11"0,6 11-3,-23 6-20,23-6-4,-12 16-3,8-3-1,4-13 1,0 27-1,4-13 0,4 2 1,2 0-1,1 4 1,-2 0-1,-1 3 1,-5-1-1,-1 2 0,-6-3 0,-2-2-1,-3-3-1,-1-1 0,-1-5 0,11-10-1,-17 9-1,17-9-1,0 0-3,-5-23-7,23 18-9,-12-20-2,21 17 2,-16-18 2,21 19 5,-15-12 6,12 8 5,-3 3 10,-5-9 10,9 11 3,-9-18-1,12 14-2,-14-20-4,14 11-4,-13-10-1,4 7-3,-8-3-1,-1 5-1,-9 3 0,-2 6-1,-4 11 1,-11-5 0,-4 10 0,3 11 0,-7 3 1,5 11-1,-1 0 1,7 9-1,1 0 0,10-1-2,8 1-3,2-18-12,17 2-20,3-11-1,12-8 0,5-10 0</inkml:trace>
  <inkml:trace contextRef="#ctx0" brushRef="#br0" timeOffset="55">18702 7971 59,'-1'21'35,"1"7"-1,-4 5 1,11 10-20,-16-10-5,10 7-5,-5-8-3,3-4 0,0-9-1,3-8-1,-2-11 0,0 0 0,14-11 0,-7-5 0,3-2 0,-1-4 0,2-1 0,3-2-1,3 0 1,0 1-2,6 6-2,-7-9-18,10 9-13,-2 0 0,-1 3-1,-1 3 0</inkml:trace>
  <inkml:trace contextRef="#ctx0" brushRef="#br0" timeOffset="56">18975 8074 38,'4'17'32,"-4"-17"0,6 17 0,-1-3-15,-5-14-4,13-9-8,-4-2-1,3 0-2,-2-6 1,2 0-1,-2-2-1,0 0-1,-4 2 1,-3 2-1,-3 15 0,-1-15 0,1 15 0,-11 8 1,1 5-1,1 9 1,-2 5 0,1 5 0,1 2 0,3 4-1,6 5-2,2-12-11,8 3-21,6-7-1,4-7 1,4-9-1</inkml:trace>
  <inkml:trace contextRef="#ctx0" brushRef="#br0" timeOffset="57">19327 8111 28,'-4'-16'28,"4"16"0,-8-18-1,-3 5-16,11 13-5,-20-11-3,8 9-1,-4 2-1,4 6 1,-5-2 1,7 8 1,-2-3 0,8 8 1,4-17 0,0 25 2,0-25-1,18 28 0,-7-15-1,10 9 0,-3-3-1,6 5-1,-4-1 0,5 5-1,-3-3-1,-1 3 0,-3-2-1,-6 0 1,-6 0-1,-5-2-1,-5-2 0,-7-1 0,-3 3-3,-10-18-15,7 5-16,-2-7-2,6-9 1,4-6-1</inkml:trace>
  <inkml:trace contextRef="#ctx0" brushRef="#br0" timeOffset="58">19761 8076 82,'-3'11'37,"2"9"0,-6-2 0,6 12-30,-5-7-4,4 1-3,3-5-2,-1-19-3,11 27-9,-11-27-19,10-13-4,-2-4 0,4-3 0</inkml:trace>
  <inkml:trace contextRef="#ctx0" brushRef="#br0" timeOffset="59">19764 7959 1,'-12'-16'0,"-5"1"0,-7-6 0,24 21 0</inkml:trace>
  <inkml:trace contextRef="#ctx0" brushRef="#br0" timeOffset="60">19785 7906 58,'-5'13'35,"5"-13"2,-4 22-12,-8-20-4,14 18-8,-13-9-5,11 6-3,-5-2-2,3-1-4,3-1-3,-1-13-6,14 5-24,-14-5-2,22-11-2,-7-1 1</inkml:trace>
  <inkml:trace contextRef="#ctx0" brushRef="#br0" timeOffset="61">19943 8025 58,'0'12'35,"-1"4"0,0 5-1,-8-5-20,13 18-5,-8-5-5,7 5-1,-5-6-1,6 1 1,1-6-2,2-3 0,-7-20 0,25 12 0,-6-20-1,3-7 1,3-7-1,0-5 1,3-5-1,-2 1 1,-4 0-1,-6 2 0,-9 7 1,-6 5-1,-1 17 0,-23-10 0,1 17-1,-5 4 0,2 7-2,-3-3-5,15 11-24,-5-7-5,8 2 0,6-7 0</inkml:trace>
  <inkml:trace contextRef="#ctx0" brushRef="#br0" timeOffset="62">20490 8049 20,'0'0'30,"0"0"1,0 0 2,0 0-10,0 0-6,9 18-5,-13-7-2,10 16-1,-10-4-2,8 8-2,-8-3-1,4 3-1,-3-9-1,2 1 0,-1-10-2,2-13 0,0 0 0,12-6 0,-1-14-1,5-3 0,1-2 0,3-1 0,-2 1 0,1 2 1,-2 6-1,-3 8 1,0 9 0,-14 0-1,20 19-2,-20-19-7,36 26-21,-15-11-5,9 2 0,6-5-1</inkml:trace>
  <inkml:trace contextRef="#ctx0" brushRef="#br0" timeOffset="63">21513 7799 55,'10'-15'34,"-2"-2"2,-4-3-1,4 6-21,-15-11-5,8 8-4,-8-3-1,1 6-2,-6 3 0,-1 6-1,-1 5-1,-6 5 0,-2 7 0,-2 10 0,0 10 0,-1 10 0,1 10 1,1 10-1,-1 10 1,7 2 0,4 1 0,3-7-1,5-6-2,1-14 0,8-5-3,-6-25-5,11 3-10,-9-21-13,0 0-3,2-14 0,-4 1 2</inkml:trace>
  <inkml:trace contextRef="#ctx0" brushRef="#br0" timeOffset="64">21149 8130 40,'-2'-13'22,"3"-3"1,11 9-2,-2-4-2,17 17-3,-9-6-3,16 16-4,-8-5-3,9 12 0,-5-5-2,5 6 0,-4-8-1,3-3-1,-3-5-1,2-5-1,-3-5 1,-3-2-1,-3-5 1,-2-2-1,-4-3 1,-6 2-1,-3-4 1,-5 2-1,-6-2 1,-4 0-1,-2 2 0,-6 0-1,0 3 1,-6 0-1,-1 8 0,-2 2 0,1 7-2,-2 1 0,6 12-6,-8-8-17,11 11-9,5-2 0,6-1 1</inkml:trace>
  <inkml:trace contextRef="#ctx0" brushRef="#br0" timeOffset="65">21755 8070 59,'15'17'34,"3"4"1,-5 1-1,-4-7-22,4 10-4,-13-8-5,2-1 0,-2-16-1,-1 16-1,1-16 1,0 0-1,5-11 0,2-1-1,4-3 0,3-1-1,4 4-1,-2-11-6,13 17-13,-7-8-14,5 4-1,0 3 1,5 3 0</inkml:trace>
  <inkml:trace contextRef="#ctx0" brushRef="#br0" timeOffset="66">16959 8978 36,'0'26'34,"1"8"0,-1 0 1,-10-6-20,16 12-2,-13-13-7,7 1-2,-3-11-3,1-4 1,2-13-1,0 0-1,0 0 0,-3-13 0,5-3 0,2-3 0,1-4 0,2 0 0,3-1 0,3 3-1,7 1-1,-2-4-6,17 7-22,-8 0-5,5 2 0,0-2-1</inkml:trace>
  <inkml:trace contextRef="#ctx0" brushRef="#br0" timeOffset="67">17290 9032 23,'0'0'33,"6"22"-1,-6-22 1,0 0-15,11 11-4,-11-11-8,0 0-3,0 0-1,8-13-1,-8 13-1,8-20 1,-6 9-1,-1-1 0,1 1-1,-2 11 1,-5-16-1,5 16 1,-14 0 0,14 0 0,-21 22 1,9-1 0,0 2 0,4 9 1,-1-3-1,8 2 1,3-2-2,6-4-2,11-1-23,2-8-9,1-11 0,5-4-2</inkml:trace>
  <inkml:trace contextRef="#ctx0" brushRef="#br0" timeOffset="68">17599 8962 1,'0'0'23,"-21"1"5,6 4-7,5 12-2,-9-6-1,13 20-2,-11-8 0,14 16-3,-5-13-3,11 9-3,1-12-3,8-8-8,14-9-26,-3-5-5,5-12 0,4-2-1</inkml:trace>
  <inkml:trace contextRef="#ctx0" brushRef="#br0" timeOffset="69">17741 9104 61,'-5'29'34,"1"-2"1,1-8-12,10 9-8,-9-17-8,13-3-3,-11-8-2,28-14 0,-7-4-1,2-4 1,-2-6-1,0 0 0,-6-4 0,-4 4-1,-5 4 1,-7 5-1,-6 5-1,-4 7 0,-4 11-2,-5-5-7,9 15-24,-9 6-2,3 0 0,2 4-1</inkml:trace>
  <inkml:trace contextRef="#ctx0" brushRef="#br0" timeOffset="70">18126 8980 45,'0'0'35,"2"11"1,-1 5 0,-9-5-20,14 21-5,-10-7-6,6 6-1,-4-4-1,1-2-1,0-5-2,1-8 1,0-12-1,0 0-1,0 0 1,13-7-1,-5-9 1,0 0-1,2-3 1,0 1 0,-2 1 0,0 4 0,-8 13 0,0 0 0,0 0-1,11 13 2,-14 1-1,2 6 0,0-4 0,1-1 0,1-4 0,-1-11 0,16 2 0,-3-10 0,4-5 0,2-3-1,0 0 1,-1 3 0,0 2 0,-4 6 1,-14 5-1,16 7 0,-16-7 1,7 21-1,-4-10 0,-3-11-1,12 17-3,-12-17-10,20-11-21,-9 4-2,4-3 1,0-2-2</inkml:trace>
  <inkml:trace contextRef="#ctx0" brushRef="#br0" timeOffset="71">18485 8666 43,'3'25'36,"1"9"-1,-4 7 2,2 15-23,-11-11-1,11 13-5,-10-8-5,3-3 0,-1-8-2,-1-8-1,5-11-1,0-8 0,2-12 0,0 0-1,22-17 1,-9-3 0,3 0 0,2-1 1,3 1-1,1 4 1,0 8 1,-1 4-1,-6 8 1,-1 8 0,-6 3-1,-4 3 2,-8 1-1,-3 3 0,-6-1 0,-6-1 0,-4 1-1,-1-2 1,-1-2-1,2-2 0,2-2-1,2-9-2,19-4-11,-16-1-22,21-15 0,5-6-2,8-6 2</inkml:trace>
  <inkml:trace contextRef="#ctx0" brushRef="#br0" timeOffset="72">18891 9047 67,'-2'33'37,"-3"-2"-1,1-3 1,-7-7-29,10-1-5,0-6-3,1-14-4,0 0-5,7-15-16,3-6-11,1-5-1,3-8 2</inkml:trace>
  <inkml:trace contextRef="#ctx0" brushRef="#br0" timeOffset="73">18905 8783 44,'-15'-11'31,"-3"-2"-1,5 7-7,13 6-16,-13-2-31,15 12-5,-2-10-2,16 21 0</inkml:trace>
  <inkml:trace contextRef="#ctx0" brushRef="#br0" timeOffset="74">19119 9081 29,'9'-14'33,"-9"14"1,8-17-1,3 15-15,-9-13-6,9 12-4,-11 3-2,12-4-2,-12 4 0,10 20-1,-10-5 0,2 11-1,-6-1 0,2 6 0,-3-5 0,3-4-1,0-7-1,2-15 0,9 11 0,2-19 0,6-5-1,4-4 0,3-1 0,-2 0 0,-1 4 0,-4 5 0,-4 5 1,-13 4-2,16 11 0,-16-11-8,11 14-21,-11-14-5,15 14 0,2-13-1</inkml:trace>
  <inkml:trace contextRef="#ctx0" brushRef="#br0" timeOffset="75">19807 9109 20,'0'0'32,"0"0"-1,0 0 1,-4-23-13,4 23-6,-15-21-7,9 10-2,-7-2-1,13 13-1,-26-20 0,13 17-1,-3 3-1,-1 6 0,1 2 0,-2 7-1,0 3 1,3 3 0,2 0-1,5 1 2,4-2-1,5-2 1,4-6 0,6-3 0,3-7 1,4-1 0,-1-6 0,3-1 0,-3-3 0,1-2-1,-3-2 1,-1 4 0,-3-3-1,1 2 1,2 0-1,-2 2-1,0-1 1,-1 2-1,0 0 0,0-4 0,1 0-1,-1-4 0,-1-1 0,-2-4-1,0-2 1,-2-6-1,2-2 0,-5-5 0,3 1 0,-4-4-1,0 3 2,-1 2 0,0 5 0,-1 10 1,-1 6 1,1 12 1,0 0 1,-1 39 1,-3-4 0,6 17 1,-6 4-2,3 7 1,-2-1-2,4-3 0,1-4-3,-1-13-1,4-4-4,-5-26-13,11-1-18,-11-11 0,0 0 0,11-12 0</inkml:trace>
  <inkml:trace contextRef="#ctx0" brushRef="#br0" timeOffset="76">19770 8948 59,'0'0'36,"23"-6"0,-3 5-1,10 5-23,-4-9-6,10 6-3,1 0-2,3 2-1,-3-1 0,2 2 0,-4 2 1,0 4-1,-6 3 1,-4 6 0,-6 3 0,-3 4 1,-7 4-2,-2 3 2,-6 2-2,-2-3 0,-1-2-2,-3-12-3,12 4-7,-7-22-19,0 0-5,3-19-1,9-8 1</inkml:trace>
  <inkml:trace contextRef="#ctx0" brushRef="#br0" timeOffset="77">20268 8792 47,'-22'-26'36,"-1"8"-1,0 6 0,2 12-18,-2-6-12,7-1-18,16 7-20,0 0-2,-5 12-1,16 0 1</inkml:trace>
  <inkml:trace contextRef="#ctx0" brushRef="#br0" timeOffset="78">20418 9144 12,'0'0'29,"0"0"3,0 0-1,0 0-11,0 0-4,15-10-6,-15-4-3,0 14-1,12-25-2,-4 10 0,-4-4-2,2 4-1,-2-1 0,1 2 0,-3 3-1,-1 1 0,-1 10 0,-2-16 0,2 16 1,-7-12-1,7 12 0,-13-8 0,13 8 0,-14-2 0,14 2 0,-15 6-1,15-6 2,-13 22 0,5-5 0,5 5 1,-2-2-1,5 5 1,1-2 0,5 0 0,2-6-1,1-3-1,3-3-2,-12-11-4,29 11-16,-18-12-14,0-3 0,-11 4 0,18-14 0</inkml:trace>
  <inkml:trace contextRef="#ctx0" brushRef="#br0" timeOffset="79">20678 8922 43,'0'0'36,"-1"25"0,1-3 1,-3 0-17,6 18-8,-11-7-6,6 4-2,-2-3-3,2-7 1,1-9-2,1-18 0,0 0 0,17-6-1,-3-14 1,2-8 0,3-5 0,1-1 0,1 0 0,-1 4 0,-3 8 1,-1 7-1,-4 10 1,-1 8 0,-4 9 0,-1 7 0,-2 6 0,1 2-1,-2 3 0,1-4-2,5 6-5,-9-13-22,11 4-8,2-2-1,8-4 0</inkml:trace>
  <inkml:trace contextRef="#ctx0" brushRef="#br0" timeOffset="80">21385 8967 34,'-4'-20'33,"4"20"0,0 0-1,0 0-14,-2 12-6,-2-1-6,8 11-2,-6-2-1,9 3 0,-6-6-1,7-3-1,-8-14 0,17 6 0,-6-12-1,3-6 1,-1 0-1,1 0 0,-2 3 0,-1 4 0,-11 5 0,17 5 1,-17-5-1,12 20 0,-12-20 1,15 14 1,-15-14 0,22-2 0,-11-9 1,2 0-1,-3-5 0,0 2 0,-2-2-1,-2 2-1,-1 4-2,-4-4-2,-1 14-13,0 0-20,14-6-1,-14 6 1,15-11 0</inkml:trace>
  <inkml:trace contextRef="#ctx0" brushRef="#br0" timeOffset="81">21835 8863 56,'11'16'37,"-6"0"1,-5 2 0,0 10-19,-9-12-10,9 6-5,-1-4-3,0-5-4,5 1-2,-4-14-13,0 0-19,9-12 0,-9 12-1,14-27 1</inkml:trace>
  <inkml:trace contextRef="#ctx0" brushRef="#br0" timeOffset="82">21852 8674 37,'-14'-21'34,"-2"3"-1,4 4 1,-1 11-17,0-8-7,13 11-11,0 0-18,12 11-13,-12-11-2,26 11 1,-8-10-2</inkml:trace>
  <inkml:trace contextRef="#ctx0" brushRef="#br0" timeOffset="83">22096 8510 59,'4'27'36,"-3"6"0,2 8 1,-14-1-20,16 18-7,-10-7-4,3 6-3,-4-8-2,0-4-1,0-5-2,-1-13-2,6 0-5,-13-20-18,14-7-10,-13 8-1,13-8 1</inkml:trace>
  <inkml:trace contextRef="#ctx0" brushRef="#br0" timeOffset="84">21856 8939 36,'0'0'33,"19"-9"0,-3 4 0,11 7-17,-11-17-7,12 5-5,-5-8 0,7-1-1,-2-8-1,3-1-1,0-2 0,-3-1 0,-2 3 0,-4 5-1,-4 4 1,-2 10 1,-16 9 0,14 9 0,-12 8 1,0 13 0,-4 1 0,3 6 0,-2 1 0,3 1-1,-1-8 0,3-3-1,1-10-1,-5-18 0,18 13 0,-6-18 0,2-5-1,0-1 1,0-2 0,-1 3 0,-2 4 0,-11 6 0,19 2 0,-19-2 1,13 20-2,-13-20 0,23 24-5,-23-24-18,31 4-12,-7-7-2,8-2 1,1-4 0</inkml:trace>
  <inkml:trace contextRef="#ctx0" brushRef="#br0" timeOffset="85">22836 8748 73,'1'23'37,"0"0"1,-4-2-2,5 19-23,-10-7-8,2 3-4,-1 1-6,-7-20-19,9 3-13,0-9 0,5-11-1,0 0 1</inkml:trace>
  <inkml:trace contextRef="#ctx0" brushRef="#br0" timeOffset="86">22857 8596 38,'-6'-21'33,"-4"-1"0,10 22-2,-15-15-17,15 15-25,0 0-17,3 17-3,4 0-2,-1-2 0</inkml:trace>
  <inkml:trace contextRef="#ctx0" brushRef="#br0" timeOffset="87">22987 8853 39,'3'17'33,"-2"1"1,-3-2 0,2-16-16,-5 30-6,5-30-5,-3 13-4,3-13-1,0 0 0,20-19-1,-7 4-1,2-3 1,0 0 0,-1 0-1,0 5 1,-3 5 1,1 8-1,-12 0 1,19 12 0,-10 0-1,1 5 0,-1-1 0,2 1-2,4 0-4,-15-17-20,20 6-11,-7-7 0,4-3-1</inkml:trace>
  <inkml:trace contextRef="#ctx0" brushRef="#br0" timeOffset="88">23390 8740 41,'7'23'35,"-5"0"0,-4 6 1,9 12-14,-17-7-8,13 14-6,-11-8-3,3 4-1,-7-7-2,2 1 0,-5-8-2,1-6 0,-2-7 0,-1-7-2,3-4-2,-5-17-9,19 11-23,-18-27-1,11 2 0,1-12 0</inkml:trace>
  <inkml:trace contextRef="#ctx0" brushRef="#br0" timeOffset="89">23285 8460 77,'0'0'34,"0"0"-7,0 0-23,12-6-33,7 11-3,-1-4 0</inkml:trace>
  <inkml:trace contextRef="#ctx0" brushRef="#br0" timeOffset="90">23551 8861 70,'0'0'34,"12"16"0,-12-16-2,15 0-25,-1-7-4,-6-6-2,3 0 0,-4-3 0,1 0-1,-3 2 1,-2 1-1,-3 13 0,-1-11 1,1 11-1,-10 11 1,3 3 0,1 6 0,-3 1 0,4 5 0,1 2-1,2-3 0,5 1-1,0-13-6,16 3-24,-6-5-4,2-9-1,4-3 1</inkml:trace>
  <inkml:trace contextRef="#ctx0" brushRef="#br0" timeOffset="91">23872 8787 27,'0'0'29,"8"-19"1,-8 19 1,0 0-14,0 0-3,-13 15-4,-4-5 0,11 18-1,-8-6-2,10 11 1,-6-7-3,11 5-1,1-10-1,6 0 0,6-9-3,4-8-1,9-8-2,-2-15-4,17 5-9,-15-19-16,12 0-5,-4-10 1,2 0-1</inkml:trace>
  <inkml:trace contextRef="#ctx0" brushRef="#br0" timeOffset="92">24162 8434 75,'-10'17'35,"1"13"1,-3 9-1,10 18-21,-18-2-6,10 13-4,-4-3-1,5-2-2,-1-7-3,1-13-3,13 0-23,-6-16-9,2-10-1,0-17 1</inkml:trace>
  <inkml:trace contextRef="#ctx0" brushRef="#br0" timeOffset="93">23880 8857 74,'22'-14'36,"-2"8"0,7 0-1,-6-6-27,14 8-3,-2-1-5,1 0-1,2 5-3,-8-8-5,9 14-15,-12-6-10,-2 0-1,-1-1 0,-5-6 0</inkml:trace>
  <inkml:trace contextRef="#ctx0" brushRef="#br0" timeOffset="94">24295 8774 31,'0'0'29,"0"12"1,0-12-1,0 0-12,0 0-8,0 0-6,0 0-2,0 0-1,0-11 0,0 11 2,0 0 0,-17-3 2,17 3 0,-19 10 1,13 2-1,-4-1 1,8 6-1,-2-5 0,10 4-2,2-5 0,5-1-2,5-4-1,3-5-1,4 1-1,-3-9-2,7 5-1,-10-10-1,8 10-1,-11-11-1,8 9 2,-9-9 1,3 6 2,-5-5 1,-1 3 3,-1-1 1,-4-1 1,-7 11 2,14-20-1,-14 20 1,8-16-1,-8 16-1,1-13 0,-1 13 0,0 0-1,-11-11-1,11 11 0,-22 5 0,9 2 0,-3 8 1,-5 1 2,3 12 0,-4-3 0,7 6 1,-2-6-1,10 4 2,-2-10-2,11-2 0,-2-17-2,16 0-1,2-14 1,3-8-1,1-6 1,2-7-1,0-7 0,0 0 0,-1-2 1,-2-3 1,-6 2-2,-1 6 1,-4 6 0,-3 9 1,-5 13-1,-2 11 1,-11 22 0,-1 13-1,-5 10 1,0 11-2,1 3-1,-3-5-18,10-1-15,5-6 0,8-11-2,5-10 1</inkml:trace>
  <inkml:trace contextRef="#ctx0" brushRef="#br0" timeOffset="95">16906 9786 50,'0'0'33,"0"0"2,0 0-11,20 18-4,-21-7-8,14 17-4,-7-4-4,4 9 0,-4-1-1,1-1-2,-3-5 0,0-4 0,-2-10-1,-2-12 0,0 0-1,12-14 1,-2-6 0,2-5-1,3-5 1,1-3 0,0 2 0,0 4-1,-2 4 1,-1 6 0,-2 7 0,-11 10 1,18 10-1,-10 8 1,-2 4 0,2 2-1,-2 2 1,0-2 0,0-3-1,0-8 0,-6-13 0,17 4 0,-3-15-1,3-7 1,4-3 0,1-5-1,1 1 1,-1 3 0,-3 5 0,-4 9 0,-4 6 1,-11 2-1,8 21 1,-8-2-1,-1 5 1,1-5-2,5 6-8,-5-25-23,5 22-4,-5-22-1,26 4 0</inkml:trace>
  <inkml:trace contextRef="#ctx0" brushRef="#br0" timeOffset="96">17529 9777 69,'5'27'37,"2"2"-1,-3 0-1,4 3-28,-5-9-7,-3-23-16,6 18-19,-6-18-1,12 0 0,-6-11 0</inkml:trace>
  <inkml:trace contextRef="#ctx0" brushRef="#br0" timeOffset="97">17573 9632 22,'-21'-33'30,"9"11"0,-5-7-3,10 6-33,7 23-13,-5-29-7,16 24-3</inkml:trace>
  <inkml:trace contextRef="#ctx0" brushRef="#br0" timeOffset="98">17771 9775 46,'-8'28'34,"-3"-1"-1,4-5 0,0-1-22,-4-15-4,11-6-4,0 0-1,0 0-2,0 0 0,19-13 0,-7-1 0,4-5 1,4 0 0,-1 1 0,0-2 1,1 11 1,-4 1 0,1 12 0,-17-4 0,22 22 0,-16-4-1,3 4 0,-2 1-4,-4-11-9,9 5-25,-5-6 0,-7-11 0,23 10-1</inkml:trace>
  <inkml:trace contextRef="#ctx0" brushRef="#br0" timeOffset="99">18149 9836 45,'-5'20'36,"1"3"1,-2 2-1,10 9-17,-13-19-7,14 9-5,-5-12-4,0-12-1,14 7 0,-3-13-2,0-5 1,2-7 0,1-3 0,1-2-1,-1-2 0,-2-1 0,-2 2 0,-3 1-1,-3 6-1,-7 2-1,3 15-1,-17-11-12,17 11-20,-24 17-2,9 1 2,-1-2-2</inkml:trace>
  <inkml:trace contextRef="#ctx0" brushRef="#br0" timeOffset="100">18485 9781 56,'6'13'37,"-6"1"0,1 6 1,-5-7-23,8 19-6,-11-6-4,5 5-1,-1-6-2,2-2-1,-2-6 0,3-5-1,0-12 0,0 0 1,0 0-1,16-9-1,-9-4 1,4-5 0,1-2 0,3-5-1,6 2-1,-2-6-2,17 13-17,-11-13-16,6 6 0,-3 1-1,0 5 0</inkml:trace>
  <inkml:trace contextRef="#ctx0" brushRef="#br0" timeOffset="101">18833 9830 75,'1'17'37,"-4"0"-1,3 12-8,-8-17-17,10 10-7,-3-8-3,1-3-3,5 0-6,-5-11-17,4-14-11,2 0-1,2-5 2</inkml:trace>
  <inkml:trace contextRef="#ctx0" brushRef="#br0" timeOffset="102">18896 9618 33,'-9'-15'35,"9"15"-1,-18-11-1,2 10-11,14 18-8,-12-10-7,10 10-6,4 3-8,-5-3-26,10-2-1,-5-15-1,21 13-1</inkml:trace>
  <inkml:trace contextRef="#ctx0" brushRef="#br0" timeOffset="103">19182 9576 50,'-2'24'37,"2"5"-1,-4 7 1,0 13-19,-10-12-8,10 10-5,-7-6-3,1-3-1,2 0-4,-3-17-8,11 1-24,-4-10-3,4-12 2,0 0-1</inkml:trace>
  <inkml:trace contextRef="#ctx0" brushRef="#br0" timeOffset="104">18968 9854 37,'-15'13'33,"15"-2"1,3 0 0,-3-11-18,32 15-6,-13-15-4,12 2-2,-1-8-2,7-4-1,2-5 0,5-5-1,-4-2 2,0 4-1,-1 0 2,-1 9-1,-7 6 1,-4 10 0,-12 8-1,-5 11 1,-7 3-1,-5 7 0,-4-4-1,-1 1 1,1-7-2,3-7 2,6-8-2,-3-11 0,23 4 1,-3-10-1,3-2 0,4 0 0,2 2 1,1 1-1,1 5 1,-1 4 0,-1 2 0,-3 8 1,-2 3 1,-5 5 0,-5 2-1,-6 4-1,-5 6 0,-10 1-1,-1 5-2,-9-3-2,7 13-16,-12-14-17,6-1-2,2-9 0,6-7 1</inkml:trace>
  <inkml:trace contextRef="#ctx0" brushRef="#br0" timeOffset="105">20276 9911 47,'13'-11'34,"-13"11"-2,8-22 2,-14 4-21,6 18-5,0-18-3,0 18-3,-15-9 0,4 12-1,-4 4 0,-2 5 0,-3 5 0,3 6 0,0 4 0,6 7 1,0-3-2,8 3 3,8-3-1,9-6-1,10-5-2,1-20-16,12-1-16,2-13-3,8-8 1,-2-6-2</inkml:trace>
  <inkml:trace contextRef="#ctx0" brushRef="#br0" timeOffset="106">20605 9905 31,'0'0'34,"0"0"-2,6 12 2,-6-12-15,0 0-5,0 0-7,0 0-3,0 0-2,0 0 0,5-17 0,-5 17-1,-6-18 0,6 18-1,-13-18 0,13 18 1,-18-10-1,7 10-1,-1 6 2,1 6-1,-5 4-1,4 5 2,0 0-1,2 1 0,1-1 0,6-4 0,3-4 0,0-13 1,13 11 0,1-8 1,3-3-1,3 1 1,-1 0 0,1 1 0,-1 2-1,-1-3-2,4 4-5,-8-16-10,7 4-19,-2-4-2,3-4 1,-4-4 0</inkml:trace>
  <inkml:trace contextRef="#ctx0" brushRef="#br0" timeOffset="107">20789 9822 47,'0'0'34,"16"22"2,-11-8-3,6 16-12,-16-14-10,11 12-4,-8-8-3,2 1-1,-4-5-1,2-4-1,2-12 0,0 0-1,0 0 1,0 0-1,7-21 0,0 5 0,3-1 0,3-2-1,3 1 0,3-6-5,15 11-16,-6-8-15,5-1 1,1 1-1,3 3 0</inkml:trace>
  <inkml:trace contextRef="#ctx0" brushRef="#br0" timeOffset="108">21185 9798 39,'-4'17'35,"1"3"1,0-3 0,2 10-13,-8-13-8,14 15-7,-9-8-3,5 3-2,-2-4-2,2-4-1,1-2-2,-2-14-1,7 11-4,-12-26-18,5 15-11,10-24-1,-4 4 1,-2-3 0</inkml:trace>
  <inkml:trace contextRef="#ctx0" brushRef="#br0" timeOffset="109">21148 10004 56,'4'-18'33,"-1"5"2,1-13-12,9 14-7,-10-14-6,10 7-3,-5-5-2,5 6-1,-3 0-1,1 6-2,0 2 0,1 6-1,-1 5 0,1 3-1,2 5-1,-14-9-13,24 6-19,-24-6-2,21 8 0,-21-8 0</inkml:trace>
  <inkml:trace contextRef="#ctx0" brushRef="#br0" timeOffset="110">21443 9841 66,'3'18'37,"-2"9"-1,-3-2 0,4 9-23,-11-12-7,7 2-5,1-2-5,1-22-9,-3 15-23,3-15 0,0 0 0,5-15-1</inkml:trace>
  <inkml:trace contextRef="#ctx0" brushRef="#br0" timeOffset="111">21432 9682 29,'-6'-14'28,"-7"-6"-2,13 20-6,0 0-35,-18-16-7,18 16-5,0 0-1</inkml:trace>
  <inkml:trace contextRef="#ctx0" brushRef="#br0" timeOffset="112">21585 9963 25,'0'0'29,"12"12"1,-12-12 0,12-15-15,4 11-3,-10-11-6,8 4-1,-7-7-2,4 2 0,-5-3-1,1 1-1,-3 0 0,-1-1-1,-3 6 0,0 13-1,-11-13 1,11 13 1,-21 12 1,9 10 0,-5 2 1,4 10 1,-3-1-1,9 8 1,0-5 2,7 0-4,2-7-1,7-6-2,5-6-1,4-12-3,8-2-1,-2-16-2,11 1-2,-7-16 1,10 7 2,-10-12-1,4 10 4,-9 0 2,-5 5 4,-3 11 2,-15 7 2,0 0 1,0 0 0,5 31 1,-15-16-1,9 9-1,-8-6-2,8 4 0,-4-5-2,4-1-1,0-5 0,1-11 0,-2 12-1,2-12 1,0 0-1,4-16 0,-1 1 0,1-5 0,3-3 1,0-4-2,3 1 0,1-1 0,3 5-2,-3-7-5,11 14-19,-10 1-8,2 2 0,-1 2 0</inkml:trace>
  <inkml:trace contextRef="#ctx0" brushRef="#br0" timeOffset="113">22261 9763 36,'0'0'30,"-12"5"1,12-5-6,-22 3-10,15 10-5,-8-9-4,5 9-2,-2-7-1,3 6 0,9-12 1,-7 17 0,7-17 1,6 16-1,-6-16 1,16 20-1,-11-9 0,5 7 1,-8-1-2,-1 5 0,-4-2-1,-2 1-1,-5-4-1,-1-1 0,1-4-1,-1-4-2,11-8-5,-15 3-23,15-3-6,1-11-1,5 0 1</inkml:trace>
  <inkml:trace contextRef="#ctx0" brushRef="#br0" timeOffset="114">22372 9994 73,'6'27'38,"-6"4"0,-3 5 0,-12-5-28,9 3-7,1 3-10,-6-13-26,6-7-1,5-17-2,0 0 0</inkml:trace>
  <inkml:trace contextRef="#ctx0" brushRef="#br0" timeOffset="115">22830 9427 38,'4'17'34,"-6"3"0,2 11 1,8 18-16,-16-5-6,12 17-4,-13-3-3,6 5-3,-5-6-2,-1-9-6,6-2-20,-6-16-11,0-11 1,9-19-2</inkml:trace>
  <inkml:trace contextRef="#ctx0" brushRef="#br0" timeOffset="116">22619 9770 14,'28'-3'28,"-11"-10"-1,12 9 1,-4-7-13,1-11-4,11 5-5,-6-9-1,2 7 0,-8-4 1,6 9-1,-13 0 1,6 13 1,-9-2-2,5 18 1,-12 1-1,7 14-1,-10 0 0,1 9 0,-6-1-1,1 4 1,-7-4-2,2-3 0,-2-7 0,2-6-2,3-9 0,1-13 0,0 0 0,19-12 0,-5-6 0,3-4-1,3 0 1,-2 0 0,-1 5 1,-2 5-1,-3 11 1,-12 1 0,20 12-1,-11 1 1,0 4-1,4 0 0,1-1 0,2-4-2,4 2-5,-20-14-22,28-5-7,-10-2-1,-1-4 0</inkml:trace>
  <inkml:trace contextRef="#ctx0" brushRef="#br0" timeOffset="117">23402 9830 61,'14'8'33,"-14"-8"1,0 0-11,21 0-8,-25-12-7,4 12-2,7-21-2,-2 10-1,-5-3-2,4 1 0,-4-1 0,1 3-1,-1 11 0,-5-18 0,5 18 0,-12-5 0,12 5 0,-18 15 0,8-3 0,1 7 1,3 2 0,4 4 0,2 0-1,5-1 1,3-3-1,3-4 0,5-4-2,0-6 0,2-6 0,-2-5 0,4-4-1,-3-9 1,1 2 0,-1-10 1,-1 0 0,-1-3 0,-1 4 2,0 1-1,-2 1 1,-1 7 1,-3 2 0,-8 13 1,14 0-1,-9 12 1,-5 0 0,1 9-1,-5-1 0,2 5-1,-4-4 0,1 0 0,1-6-1,4-15 1,-4 13-1,4-13-1,0 0 1,15-23 0,-4 6 0,4-4 0,-1 1 1,2-1-1,-1 5 1,0 5 0,-1 4 1,2 8 0,-2 3-1,-1 6 1,-2 1-1,2-1 0,2 1-2,-4-9-3,12 9-20,-23-11-12,26-19-2,-10 0 0,2-8 0</inkml:trace>
  <inkml:trace contextRef="#ctx1" brushRef="#br0">7061 0,'0'0,"0"0,0 0,0 0,0 0,0 0,0 0,0 0,0 0,0 0,0 0,0 0,0 0,0 0,0 0,-183 0,183 0,0 0,0 0,-61 0,61 0,0 0,-61 0,61 0,-61 0,-12 0,73 0,0 0,0 0,0 0,0 0,-391 0,391 0,-134 0,12 0,24 0,1 0,-25 0,0 0,-1075 0</inkml:trace>
  <inkml:trace contextRef="#ctx0" brushRef="#br0" timeOffset="119">23011 13119 36,'11'-22'33,"-11"22"-1,8-14 2,-8 14-12,0 0-9,0 0-5,0 0-4,4 19 0,-5 8 1,-7 3 0,0 15-1,-9 7 0,-3 13-1,-9 4 1,-1 7-2,-4-3 0,-1-6-2,7-5-8,-6-18-26,18-13-3,4-16 1,12-15-2</inkml:trace>
  <inkml:trace contextRef="#ctx0" brushRef="#br0" timeOffset="120">22682 13192 63,'19'-7'32,"-4"2"2,5-4-1,10 3-23,-5-13-4,10 1-2,-2-7-2,4 1-1,-5-3 1,-4 4-1,-5 5 0,-5 7 1,-3 10 0,-2 12 0,-2 7 1,3 11 0,-2 4 0,5 5-2,7 10-21,-5-9-14,-2-3-1,-3-5-2,1-3 0</inkml:trace>
  <inkml:trace contextRef="#ctx0" brushRef="#br0" timeOffset="121">21575 13914 46,'3'-12'33,"-3"12"0,2 15 2,-2-15-15,2 40-7,-5-18-4,9 8-4,-6-3-1,5-1-2,-3-4 0,1-8-3,-3-14 0,0 0 1,0 0-1,8-13 1,-4-7-1,0-5 2,2-2-2,0-1 2,2 1-1,3 4 1,1 0-1,4 2-1,9 11-4,-9-7-21,14 11-8,-2-1-2,5 6 1</inkml:trace>
  <inkml:trace contextRef="#ctx0" brushRef="#br0" timeOffset="122">21954 14006 52,'0'0'32,"12"-16"-1,-12 16-2,0-28-15,0 28-5,7-28-6,-3 16 0,-7-5-1,3 6-1,0 11 0,-12-14 0,12 14 0,-19 5 0,6 5 0,1 7 1,-1 1 1,4 1-2,1 1 1,4-1-2,4-4 2,0-15 0,13 14-1,1-17-1,0-6 0,2 1 2,-1-2-1,0 5 1,-15 5-1,20-2 0,-20 2 0,17 12 0,-17-12 0,20 12 0,-8-12-1,3-8 0,3-8 0,2-7 0,2-3-1,-2-8 1,0-2-2,-4-3 1,-2 1-1,-5-2 0,-2 3 1,-5 1-1,-4 6 2,-1 7-1,-2 9 3,5 14 0,0 0 2,-11 30 1,5 5-1,6 12 1,-6 3-1,6 10-1,-3-6-1,4 0-3,3-8-1,-2-12-4,7-4-1,-9-30-12,15 21-19,-15-21 0,13-6 0,-13-10 3</inkml:trace>
  <inkml:trace contextRef="#ctx0" brushRef="#br0" timeOffset="123">22102 13833 60,'-12'-7'35,"12"7"-1,10 13 1,1-7-14,12 12-12,-7-7-5,7 3-2,-1-6-1,3-1 0,-2-4 0,-1-4-1,-1-4 0,-2-3 0,-2-1-1,-3-2 1,-3 0 0,-5 0-1,-3 0 1,-3 11 0,-3-13 0,3 13 0,-14 3 1,14-3 1,-14 23 1,10-2 1,-1 0 0,6 9-1,-1-2 0,8-1-2,3-1-1,2-6-6,18 6-23,-11-16-10,12-1-1,0-12 1</inkml:trace>
  <inkml:trace contextRef="#ctx0" brushRef="#br0" timeOffset="124">22713 13889 68,'0'0'36,"0"0"-1,10 18 1,-10-18-21,1 30-7,-1-14-2,6 7-4,-1-8 1,4 2-3,1-6 1,4-5-2,-1-6 1,2-9 0,-1-3 0,1-4 1,-2-3-2,-3-2 3,-1-1-3,-6 1 2,-3 1 0,-4 4-1,-5 3 0,-3 4 0,-3 5 0,-1 4-1,0 3 1,-1 3-3,9 17-17,-8-8-16,6 6-1,2-3 0,5 2-1</inkml:trace>
  <inkml:trace contextRef="#ctx0" brushRef="#br0" timeOffset="125">23133 13676 64,'2'-24'33,"1"0"-1,-6 4 0,-7-5-22,8 12-4,-9-3-2,11 16-2,-21-16 0,21 16 0,-21 10 0,13 9 0,-3 8 0,5 9 1,-3 5 0,4 9 0,0 0-1,3 6-1,0-4 0,0-7-3,5-1-3,-8-19-17,9 2-14,-4-11 0,3-3 0,-3-13 0</inkml:trace>
  <inkml:trace contextRef="#ctx0" brushRef="#br0" timeOffset="126">22884 13930 83,'11'-6'38,"3"-5"-1,8 5 1,0-13-25,10 11-9,0 6-11,-7-8-28,9 4-1,-5-5-2,2 4 0</inkml:trace>
  <inkml:trace contextRef="#ctx0" brushRef="#br0" timeOffset="127">23560 13773 68,'0'0'35,"5"-12"1,-5 1-2,0 11-19,0 0-7,0-12-5,0 12-1,-15-6-1,4 6-1,0 4 0,-2 2 0,-1 5 0,1 1 1,3 5 0,3 2 0,4 3 0,6-1 0,6-1 0,7-4-1,4-5-1,8 0-5,-7-19-19,8 3-10,-5-9-1,3-3 0,-4-8 0</inkml:trace>
  <inkml:trace contextRef="#ctx0" brushRef="#br0" timeOffset="128">23738 13474 71,'0'0'37,"-1"32"-1,3-4 2,10 17-20,-14-7-7,9 10-4,-9-1-4,2-1 0,-3-9-2,2-5-1,0-10-1,2-10 0,-1-12 0,11 1-1,0-12 0,-1-2 0,1-2 1,-3-1-1,1 2 2,-2 3-1,-7 11 2,0 0 0,14-4 0,-14 4-1,11 16 0,-11-16-3,24 28-19,-24-28-14,23 16-1,-12-11-1,3-3 1</inkml:trace>
  <inkml:trace contextRef="#ctx0" brushRef="#br0" timeOffset="129">24087 13780 59,'14'-13'34,"-14"13"0,9-15 0,-9 15-18,-3-16-6,3 16-5,-2-18-3,2 18 0,-9-13-1,9 13-1,-17-4 1,17 4-1,-24 12 0,10 1 1,-1 3-1,2 1 1,0 0 0,6 1 0,2-5 0,5 0 0,0-13-1,15 8 0,-3-8 1,3-2-1,-2-1 1,2 1-1,-2 4-2,-13-2-7,28-3-24,-17 3-2,3 1 0,-1-6-1</inkml:trace>
  <inkml:trace contextRef="#ctx0" brushRef="#br0" timeOffset="130">24232 13701 86,'-3'14'38,"0"-3"-1,6 7 0,-3-18-26,3 29-5,-3-14-3,4 0-1,1-3-2,-5-12-1,8 14-1,-8-14 1,14-2 0,-14 2 0,18-20-1,-8 7 1,0-1 0,-1-2 1,2 1-1,0 1-1,4 8-5,-10-9-24,11 9-4,-2-3-1,5 3 0</inkml:trace>
  <inkml:trace contextRef="#ctx0" brushRef="#br0" timeOffset="131">24546 13744 70,'0'0'34,"0"0"1,0 0 0,0 0-13,0 0-17,9-17-2,-7 5-1,3 0-2,-4 1 1,2-1-1,-5 1 0,2 11-1,-6-16 1,6 16-1,-18-2 0,7 7 0,-1 3 0,1 3 0,2 2 0,2 0 1,3-2-1,4-11 2,14 17 0,-3-11 0,2-2 1,3 5-1,-1-1 1,-1 7 1,-5 2 1,-3 8-1,-9 1-1,0 7 0,-9-2 0,-4 2-2,-5-1 0,-1-4-1,-1-4 0,0-5-2,6-3-1,-3-20-10,20 4-21,-10-11-2,10-2 0,1-10 0</inkml:trace>
  <inkml:trace contextRef="#ctx0" brushRef="#br0" timeOffset="132">24743 13696 50,'30'-16'27,"-10"-8"1,4 7-1,-9 2-17,-12-9-1,-3 24-4,-2-23 1,2 23 1,-23-4 2,12 19 0,-14-8 0,14 17 0,-8-4 0,11 10-1,1-6-1,12 4-2,2-5-1,12-3-2,9-3-3,3-11-7,19 7-23,-8-13-9,3 5 0,-7-5-1</inkml:trace>
  <inkml:trace contextRef="#ctx0" brushRef="#br0" timeOffset="133">21792 14399 42,'-1'-14'34,"1"14"0,-2-17 0,1 29-13,-10-13-6,14 24-6,-10-1-2,7 13-2,-5 3-1,4 7 0,-2-2-3,2-1-1,6 1-8,-11-16-26,16-5-2,-10-22-2,23 11 1</inkml:trace>
  <inkml:trace contextRef="#ctx0" brushRef="#br0" timeOffset="134">22004 14588 72,'-2'19'34,"5"3"1,-2-4-1,5 4-25,-6-22-4,14 22-2,-14-22-1,20 3-1,-7-12 0,-1-2-1,0-6 1,0-2-1,-2-1 0,-3 0 0,-2 1 1,-5 5-1,-4 3 0,4 11 0,-18-7 0,3 12 0,1 7-4,-8-7-14,7 14-16,-1-2-2,7 2 1,0-2-1</inkml:trace>
  <inkml:trace contextRef="#ctx0" brushRef="#br0" timeOffset="135">22386 14475 60,'3'-11'34,"-3"11"0,0 0-1,-20-8-20,9 21-6,-10-1-4,4 3-2,1 2 0,5 0-1,2-2 0,7 0 1,4-4 0,7 2 2,-9-13 0,21 23 0,-13-12 1,1 6 1,-8-2-1,0 4 0,-7 2-1,-3-3-2,-3 0-1,-1-2-2,4 2-7,-8-16-24,17-2-4,0 0-2,0-20 0</inkml:trace>
  <inkml:trace contextRef="#ctx0" brushRef="#br0" timeOffset="136">22580 14428 56,'11'-5'33,"-11"5"0,0 0 0,-4 14-20,-13-8-6,7 11-2,-4-2-2,5 3-1,0-2 1,11 2 1,-1-4-1,10 4 1,-1-5 0,4 4 1,-5-2-1,2 4 0,-8-3 0,-3 2-2,-7-2 0,-3 1-1,-3-3-1,-2-1-2,3-2-2,-5-13-7,17 2-22,-11 2-6,11-2 1,0-22-3</inkml:trace>
  <inkml:trace contextRef="#ctx0" brushRef="#br0" timeOffset="137">23148 14490 61,'0'0'35,"15"-10"1,-15 10-1,11-9-19,-13-11-5,9 6-6,-5-3-2,1 3-2,-4-1 0,-2 3 0,3 12 0,-14-14-1,1 14 0,-1 4 0,-2 9-1,-1 4 2,-2 4-1,2 6 0,4 3 0,2-2 0,6-2 0,4-3 1,7-10-1,5-9 0,7-9 0,5-9-1,4-11 1,0-5-1,1-4 0,-3-4 1,-3 1-1,-5 0 0,-4 2 1,-7 7-1,-3 7 1,-3 7 0,0 14 1,0 0 0,-13 8 0,10 19 2,-6 7 0,3 9 0,-2 0 0,3 5 0,-3-3 0,8-3-1,2-9-2,5-10-1,8-12 0,4-11-1,9-11 0,1-7-1,3-7 1,-5-4 1,0-1-1,-6 0 1,-4 3 1,-7 5 0,-7 9 0,-3 13 1,0 0 1,0 0 0,-13 21 1,9 1-1,-2-1 0,2 2 0,3-2 0,4-3-1,0-7-1,-3-11-1,19 7 0,-8-13 0,2-1 0,-1-7 0,0 0 0,-1-3 0,-1 3 0,-3 1 1,-7 13-1,10-14 1,-10 14 0,0 0 1,14 14-1,-8-2 1,0 0-1,1 1 1,3-1-1,1-5 1,2-2-2,2-6 0,2-2-1,0-5-1,6 2-2,-7-11-4,9 17-10,-17-15-16,7 7-1,-7-5-1,-8 13 2</inkml:trace>
  <inkml:trace contextRef="#ctx0" brushRef="#br0" timeOffset="138">23720 14428 52,'0'0'32,"0"0"1,0 0-1,22 2-17,-20-18-5,12 9-5,-8-9-2,3 3 0,-4-4-2,0 2-1,-4 2 0,-2 2 0,1 11-1,-7-13 1,7 13 1,-11 7 1,11-7 1,-14 30 2,6-13 0,8 11 1,-1-6-1,8 7 1,0-8-2,9-3-4,10 0-5,-7-19-25,19 4-7,-1-11-2,9 1 0</inkml:trace>
  <inkml:trace contextRef="#ctx0" brushRef="#br0" timeOffset="139">24278 14033 83,'0'0'38,"11"0"-1,-10 11 1,16 22-27,-18-3-2,8 19-3,-6-1-3,3 6 0,-2-1-3,-1-4-2,1-3-2,-7-18-6,13 7-18,-13-22-10,5-13 0,0 0 0,0 0 1</inkml:trace>
  <inkml:trace contextRef="#ctx0" brushRef="#br0" timeOffset="140">24177 14326 53,'0'0'32,"0"0"0,20-3-6,6 19-7,-13-15-6,18 18-5,-8-11-2,10 8-2,-3-7-1,8 2 0,-3-5-1,2-3-1,-3-3 0,-2-5 0,-4-5 0,-4 1 0,-4-3 1,-5-3-2,-4-1 0,-4 0 1,-5-2-1,-3 2 0,-4 2 1,-3 2-1,-3 2 1,-4 6 0,-3 4-1,-2 8 0,-3 4 0,1 6 1,0 4-1,4 5 0,3 3-3,-3-12-18,15 11-15,0-7 0,9 0-1,2-5-1</inkml:trace>
  <inkml:trace contextRef="#ctx0" brushRef="#br0" timeOffset="141">21863 15140 66,'0'0'35,"0"0"1,6 20 0,11 8-22,-14-8-6,8 9-3,-6-1-2,2-1-1,-3-5-1,-1-8-1,-3-14 0,0 0-1,0 0 0,9-12 0,-5-6 0,0-4 1,1-5-1,1 2 1,4 1 0,1-1-2,7 11-8,-7-9-22,14 6-4,-2 0 0,6 5 0</inkml:trace>
  <inkml:trace contextRef="#ctx0" brushRef="#br0" timeOffset="142">22195 15167 65,'0'16'34,"0"-16"0,9 15 1,-9-15-26,22-3-2,-22 3-4,19-18-1,-9 5-1,0-1 0,-3-1-1,0 0 0,-3 0-1,-1 3 1,-3 12 0,-4-13 0,4 13 0,-12 4 1,12-4 2,-16 30 0,6-10 0,6 10 1,-1 0 0,7 2 0,1-2-3,6-3-1,6 1-6,-15-28-23,30 22-9,-9-25 0,9-5-1</inkml:trace>
  <inkml:trace contextRef="#ctx0" brushRef="#br0" timeOffset="143">22604 15082 61,'-6'-11'32,"6"11"1,-16-15-7,11 26-13,-17-11-4,8 19-1,-11-4-2,7 15 0,-3-6 0,10 10-1,3-8-1,11 2-1,8-6-3,10-7-2,13 3-13,-4-22-21,10 2-2,-7-11 0,2 4 1</inkml:trace>
  <inkml:trace contextRef="#ctx0" brushRef="#br0" timeOffset="144">22753 15161 69,'0'18'35,"2"8"0,0-9 0,11 7-22,-13-24-7,12 19-2,-1-16-3,4-6 0,-2-6-1,2-6 0,-2-3 0,0-3 0,-5-2 0,-2 0 1,-4 2-1,-5 2 0,-3 2 0,6 17 0,-23-13 0,8 13-1,0 9-2,-4-4-8,12 13-24,-8 3 0,6 2-1,5-5-1</inkml:trace>
  <inkml:trace contextRef="#ctx0" brushRef="#br0" timeOffset="145">23114 15043 56,'0'0'36,"-6"15"0,0-3 1,9 17-19,-16-14-5,13 16-5,-8-8-3,5 4-1,-3-8-1,4-3-2,2-16-1,0 11 0,0-11-1,12-16 0,-2 0 0,1-3 0,1-2 0,0 1 0,-1 3 1,-2 6-1,-9 11 1,11-3 1,-11 3 0,1 23 0,-4-6 0,3 2 0,-1-2 0,4-5 0,-3-12 0,13 9-1,-2-12-1,3-6 0,0 0 0,0-2 1,-2 2-1,-1 4 1,-11 5 0,13 5 1,-13-5-1,10 18 1,-5-7 0,-5-11 0,23 16-2,-7-18 0,7-1-4,-3-17-8,11 12-18,-10-14-6,1 4-1,-8-5 1</inkml:trace>
  <inkml:trace contextRef="#ctx0" brushRef="#br0" timeOffset="146">23439 14895 59,'0'0'35,"4"-17"3,-4 17-1,0 0-14,17 35-9,-21-9-6,7 9-2,-7-1-2,0 2-1,-2-2-3,0-2 0,0-9-1,1-7-1,5-16 0,0 0-1,0 0 1,18-16-1,-4-1 1,-1-2 0,2 3 1,1 0 1,-2 5-1,1 6 2,-3 4 1,-1 9 0,-11-8 0,15 21 0,-15-8 0,-3 4-1,-5-1 1,-4 2-1,-5-2 0,-3-2-1,0-1-1,1-5-1,6 1 0,0-13-4,13 4-13,0 0-19,9-23 0,2-1 0,7 1 0</inkml:trace>
  <inkml:trace contextRef="#ctx0" brushRef="#br0" timeOffset="147">23678 14925 66,'4'15'39,"2"10"0,-7-2 0,4 18-11,-6-17-21,4 1-5,-1 0-4,0-25-9,7 24-24,-7-24-3,11-3-1,-3-17 1</inkml:trace>
  <inkml:trace contextRef="#ctx0" brushRef="#br0" timeOffset="148">23675 14794 66,'-16'-13'21,"16"13"-21,0 0 0,0 0-27,25 19-3</inkml:trace>
  <inkml:trace contextRef="#ctx0" brushRef="#br0" timeOffset="149">23880 15080 77,'0'0'35,"-11"9"-1,11-9 1,0 0-28,-13-7-4,13 7-1,0-17-1,3 2-1,3-2 0,1 2 0,3 0 0,1 4 0,-11 11 2,21-7 0,-21 7 1,14 22 0,-11-7 1,3 6-1,-6-3 0,5 3 0,-1-5-3,3-5 0,7-3-5,-4-20-15,17 8-17,-4-9 0,10 2-1,-2-10 0</inkml:trace>
  <inkml:trace contextRef="#ctx0" brushRef="#br0" timeOffset="150">24246 15003 61,'11'2'34,"-11"-2"2,0 0-1,-3-10-14,3 10-13,0 0-4,10-17-2,-10 17-1,4-16 0,-4 16 0,0 0-1,-12-4 0,12 4 0,-21 12 0,9-1 0,-2 5 1,3 0 0,0 2 0,6 0 0,2-1 0,4-1 0,-1-16-1,16 17 1,-4-16-1,3-3 0,0-6 0,1 0 0,-1-4 0,1-3 0,0 2-1,0-3 1,-1 2 0,3-3-1,0 0 1,-2-4-1,0 2 0,-3-5-1,-1 1 0,-4-2 2,-2-3-2,-4-1 1,-1-2-1,-1 0 2,-1 4 0,-1 5 0,-2 5 1,4 17 1,0 0 1,-12 20 0,3 8 1,6 11 0,-5 3 0,5 8-1,-1 0 0,4-1-2,2-6-2,2-7-3,8-1-3,-11-22-18,15 2-14,-16-15 1,21 3-1,-17-17 1</inkml:trace>
  <inkml:trace contextRef="#ctx0" brushRef="#br0" timeOffset="151">24359 14897 75,'19'-3'34,"0"-3"2,4 3-1,-6-8-25,13 14-1,-12-4-4,5 5-1,-4 1-1,-1 7 0,-4-1 0,2 9 0,-3-2-1,-2 3-1,-3 0-2,-2-5-1,4 7-8,-10-23-21,6 11-7,-6-11 1,11-11-1</inkml:trace>
  <inkml:trace contextRef="#ctx0" brushRef="#br0" timeOffset="152">24619 14762 70,'-5'-15'33,"5"15"-1,-6-22-4,15 9-47,-9 13-8,14 0-4,-1 3-2</inkml:trace>
  <inkml:trace contextRef="#ctx0" brushRef="#br0" timeOffset="153">24786 14993 99,'4'17'37,"-5"-6"0,6 3-1,-5-14-31,2 11-2,-2-11-2,15 0-1,0-8 0,3-3-1,4-4 0,-3-6 0,1-2-1,-3-4 0,-2-1 0,-8 0 0,-3 4 1,-9 1 0,-3 5 0,-3 7 1,-4 4 1,-3 8 1,-1 7 0,1 9 1,-3 5 1,5 6-1,0 2 0,8 6-1,3-2-1,5-5-2,7 0-5,-7-29-19,22 24-13,-4-18-1,9-6 1,-4-11 0</inkml:trace>
  <inkml:trace contextRef="#ctx0" brushRef="#br0" timeOffset="154">25077 14814 83,'4'18'38,"-6"-2"1,4 12-1,-8-10-20,7 15-10,-11-8-4,5 1-2,1-7-1,3-6-1,1-13-1,0 0 0,22-2-1,-8-14 0,4-3 1,-1-6-1,0 5 1,-3 0 0,-2 5 2,-12 15 1,12-13 0,-12 13 1,6 20-1,-2-3 1,2 0-2,4-1-2,12 7-9,-7-21-21,21 3-8,2-14 0,13-1-1</inkml:trace>
  <inkml:trace contextRef="#ctx0" brushRef="#br0" timeOffset="155">18431 12113 41,'0'0'29,"6"-21"1,-3 8-7,-3 13-7,-4-12-5,4 12-3,0 0-3,0 0-1,-12-1-2,12 1 0,-17 12 0,3 0-1,-7 2 0,-7 7-1,-8 2 1,-7 6-1,-11 4 0,-8 1 1,-8 2-2,-6 3 0,-5 0 2,2-1-2,1-1-1,-1-5-3,17 2-15,7-11-12,11-8-1,20-11 1,24-4-2</inkml:trace>
  <inkml:trace contextRef="#ctx0" brushRef="#br0" timeOffset="156">18020 11995 35,'0'0'28,"-3"16"1,3-16 1,0 0-16,20 6-3,-6-12-3,16 10-1,-2-10-1,12 4-1,-1-5-1,6 3-1,-2-3 0,0 2-1,-7 3-1,-3 3 1,-8 4 0,-6 7 0,-9 6-1,-5 9 1,-10 4 0,-5 8-1,-7 1 0,-2 3 0,-3 1-3,-5-10-10,10 4-21,-7-4-3,9-3 0,2-7-1</inkml:trace>
  <inkml:trace contextRef="#ctx0" brushRef="#br0" timeOffset="157">15732 12611 50,'0'0'32,"-1"13"0,-1 0-6,5 19-9,-11-8-6,9 14-4,-10-8-2,8 2-2,-4-7-1,4-4-1,1-21 0,0 0-1,0 0 0,1-18 0,2-4 0,2-5 0,-2-2 0,2 1-1,2 4 2,0 3-2,4 4-1,-2-2-10,7 9-22,3 1 0,4 2-1,2 2 1</inkml:trace>
  <inkml:trace contextRef="#ctx0" brushRef="#br0" timeOffset="158">16042 12717 51,'0'0'32,"0"0"1,-3-11 0,3 11-21,0-29-3,5 16-4,-5-8-3,1 7 0,-2-2-1,1 16 0,-4-17-1,4 17 0,-11 0 0,11 0 0,-18 18 0,8-2 1,0 2 0,3 0 0,1 1-1,2-4 1,3-2 0,1-13-1,7 13 1,-7-13-1,12-6 0,-12 6 0,15-10 0,-15 10 0,13-6 0,-13 6 0,13 4 1,-13-4 0,17 7 0,-5-7 0,1-2 0,6-7 0,3-4-1,1-6 1,2-4-2,3-4 0,0-4 1,-2-3 0,-3 1-2,-4-1 2,-7 5-2,-6-1 2,-5 4-1,-6 3 1,-2 4-1,-2 6 1,9 13 1,-17-6 0,17 6 1,-6 25-1,6-1 3,5 12-2,-4 2 2,5 10-2,-2-1 0,2 2-4,5 3-5,-13-18-21,9-1-9,-5-13 0,7-6 0</inkml:trace>
  <inkml:trace contextRef="#ctx0" brushRef="#br0" timeOffset="159">16152 12572 62,'17'-1'34,"4"2"0,5 2 0,-9-5-23,19 12-5,-5-5-2,3 3-3,-5-2 0,1 1-1,-6-2 1,-2-4 0,-4-2-1,-1-4 1,-3-2-1,-2-3 0,-2-2 0,-2-1 0,-3 1 0,-4 1 0,-1 11-1,-6-15 1,6 15 0,-14 1 1,14-1 1,-17 16 1,10-4-1,6 7 2,1-4-2,8 8 1,1-4-2,7-2-2,11 9-14,-7-15-21,11 1-1,1-8-1,5-2-1</inkml:trace>
  <inkml:trace contextRef="#ctx0" brushRef="#br0" timeOffset="160">16854 12563 57,'0'0'33,"13"-2"2,-13 2-1,0 0-22,4 19-4,-4-19-3,4 21-2,-4-21 0,11 17-1,-11-17 0,18 5-1,-7-10-1,2-2 1,0-3 0,-1-2-1,-1 0 1,-4-3-1,-1 2 0,-2 1-1,-4-1 1,-1 1 0,1 12 0,-10-17 0,10 17-1,-15-8 1,4 8 0,0 5 0,-2 3 0,-1 3 0,3 4-1,0-1-2,9 12-10,-4-11-21,8 0-2,-2-15 0,17 15 0</inkml:trace>
  <inkml:trace contextRef="#ctx0" brushRef="#br0" timeOffset="161">17397 12164 46,'-2'-28'29,"2"7"-1,-9-2 1,-3-1-23,6 13 0,-8-2-2,3 8-1,-3 1 0,3 13 1,-6-1 1,8 14 0,-5 2 0,6 14 1,-3 0-1,6 14 1,-3-1-2,5 5-2,1-1-2,-2-5-6,13 0-25,-10-10-4,3-6-1,-2-11-1</inkml:trace>
  <inkml:trace contextRef="#ctx0" brushRef="#br0" timeOffset="162">17113 12441 85,'25'-17'38,"-6"8"-2,8 4 0,-8-2-35,13-1-15,4 8-19,-1 2-3,-2 3-1,-4 1-1</inkml:trace>
  <inkml:trace contextRef="#ctx0" brushRef="#br0" timeOffset="163">15434 13285 21,'-3'19'30,"3"-19"-1,3 11 2,-3-11-15,0 0-1,20 7-6,-20-7-3,18-11-2,-9-1-1,4-2-1,-3-5-2,0 1 0,-2-4-1,1 1 1,-3 1-1,-2 3 0,-2 2 0,-4 3 0,2 12 1,0 0 0,-16-6-1,16 6 1,-19 15 1,11-2 1,-4 4 2,6 8-1,-3-4 2,10 7 0,-1-4 0,9 5 0,1-9-2,4 0-1,7-5-4,-3-11-7,14 7-14,-8-14-11,1-3-1,-4-6 1,-1-4-2</inkml:trace>
  <inkml:trace contextRef="#ctx0" brushRef="#br0" timeOffset="164">15724 13187 34,'0'0'34,"0"0"1,18 18 1,-18-18-13,27 27-6,-19-16-6,11 11-6,-5-2-2,0-3-5,7 11-20,-9-17-12,-4 1-2,-8-12 1,0 0-1</inkml:trace>
  <inkml:trace contextRef="#ctx0" brushRef="#br0" timeOffset="165">15820 13156 64,'0'0'34,"-6"11"1,0 10-1,-9 0-21,8 14-7,-6 2-4,-3-7-11,7 4-23,-1-7-1,7-8-2,3-19 1</inkml:trace>
  <inkml:trace contextRef="#ctx0" brushRef="#br0" timeOffset="166">15979 13194 16,'12'-1'24,"-12"1"4,11-13-1,-11 13-11,-5-13-5,5 13-1,0 0-4,0 0 1,-15-13 0,15 13-1,-15 8 0,10 3-1,-7-2 2,7 10-1,-4-5 1,9 5-2,-4 0 1,11 1-3,0-3 0,5-2-4,9 1-9,-5-14-25,7-1-1,-1-6-1,6-3 0</inkml:trace>
  <inkml:trace contextRef="#ctx0" brushRef="#br0" timeOffset="167">16169 13191 55,'-6'11'33,"6"-11"-1,0 0 1,0 0-22,14 1-4,-14-1-3,12-9-3,-12 9 1,17-17-2,-17 17 0,12-19-1,-12 19 1,6-17-1,-6 17 1,-4-11-1,4 11 1,-14 1 0,14-1 1,-20 15 1,8-3 1,5 9 0,-2-4 2,8 6-1,0-3 1,8 3-2,3-3-1,2-6-6,16 3-23,-8-13-8,5 0-1,0-10 0</inkml:trace>
  <inkml:trace contextRef="#ctx0" brushRef="#br0" timeOffset="168">16459 13078 26,'0'0'26,"-14"-7"2,14 7-1,-13 13-13,-3-11-5,8 12-1,-5-8-3,9 8 0,4-14 1,-3 21 0,3-21 1,8 19-1,-8-19 1,12 24-1,-9-14 0,5 7 0,-10-2-1,1 2-1,-7-1-1,-1 0-2,0 1-2,-2-13-7,11-4-26,-6 11-3,6-11-1,7-15 0</inkml:trace>
  <inkml:trace contextRef="#ctx0" brushRef="#br0" timeOffset="169">16621 13041 39,'14'-17'33,"-14"17"-2,0 0 1,-1-12-16,1 12-6,-19 15-6,7-3-1,-2-1-2,3 1 1,1-1 0,5 1 0,5-12 1,-1 21 0,1-21 1,11 20 0,-11-20 0,11 27 0,-10-13 0,3 6 0,-6-2 0,-1 1-2,1-1 0,-3-6-5,6 6-5,-1-18-25,0 0-3,0 0-2,11-7-1</inkml:trace>
  <inkml:trace contextRef="#ctx0" brushRef="#br0" timeOffset="170">16869 13035 52,'0'0'37,"0"0"-2,13 11 1,-13-11-19,1 28-5,-3-12-5,7 5-3,-5-6-2,2 1-1,-1-4-1,-1-12 0,0 0-1,0 0 0,15-3 0,-9-9 0,3-4 0,-1-2-1,2-1 1,-1 2 0,-1 2 0,-8 15 1,13-16 0,-13 16 1,0 0-1,14 18 1,-10-6 0,0 3 0,3-3 0,0-1 0,-7-11-1,23 5 0,-6-11 0,1-5 0,2-4-1,0-1 1,-2-1-1,-1 4 1,-4 2 0,-13 11 0,17-5 1,-17 5 0,10 16-1,-5-5 1,0 1 0,-5-12 0,18 15-1,-3-14 0,1-6 0,1-6 0,1-2 0,0-3-1,-3 0 1,-1 2-1,-3 3 1,-11 11 0,12-8 1,-12 8 0,0 0-1,5 20 1,-4-7-1,-1-13-2,8 26-5,-8-26-20,0 0-8,0 0-2,15 1 0</inkml:trace>
  <inkml:trace contextRef="#ctx0" brushRef="#br0" timeOffset="171">17324 12794 63,'-17'-16'34,"17"16"-1,0 0-5,2-14-45,-2 14-12,20 2-4,-8 0-1</inkml:trace>
  <inkml:trace contextRef="#ctx0" brushRef="#br0" timeOffset="172">17457 12930 69,'2'16'36,"-4"-3"-1,2 2 1,-11-9-27,12 8-2,-1-14-5,-7 12 0,7-12-2,0 0 0,14-15 0,-5-2-1,3-3 0,2-1 0,-1 1 1,-1 2 1,-2 4 0,-10 14 0,15-12 2,-15 12-1,12 7 0,-6 4 1,-6-11-2,12 20-1,-3-8-2,-9-12-10,24 13-23,-24-13-2,22 8 0,-22-8-1</inkml:trace>
  <inkml:trace contextRef="#ctx0" brushRef="#br0" timeOffset="173">17717 12868 65,'0'0'36,"0"0"0,4 19-6,-4-19-14,-5 27-7,3-11-4,9 2-2,-1-5-1,5-3-1,2-6-1,4-4 1,1-6-1,2-4-1,-2-5 1,-2-3 0,-2 0 0,-5-1 0,-4-2 0,-6 4 0,-5 2 0,-4 4 0,-2 7-1,-3 4 1,1 4 0,-1 5-1,5 7-2,-2-11-10,18 10-22,-6-15-1,5 17-1,-5-17 0</inkml:trace>
  <inkml:trace contextRef="#ctx0" brushRef="#br0" timeOffset="174">17972 12806 78,'7'13'37,"-2"-1"-1,3 14-3,-11-14-25,10 8-3,-8-5-2,4 2-2,-3-5-1,0-12 1,3 14-2,-3-14 1,0 0 0,11-15-1,-5 2 1,2-4 0,0-1 0,2-2-1,1 3 0,0-2-1,4 7-1,-6-2 0,6 7-2,-15 7 1,22-12-1,-22 12 1,18-5 0,-18 5 2,13-2 2,-13 2 1,0 0 3,13 11 0,-13-11 2,2 18-1,-4-7 1,3 8-1,-4-2 0,3 5-3,-2-4-1,2 0-1,3-1-3,-3-17-6,10 20-20,-10-20-8,0 0 0,9-20 0</inkml:trace>
  <inkml:trace contextRef="#ctx0" brushRef="#br0" timeOffset="175">18170 12563 71,'-8'-13'35,"8"13"-1,0 0-1,8 11-32,5-3-29,-13-8-5,23 21-1,-8-13-1</inkml:trace>
  <inkml:trace contextRef="#ctx0" brushRef="#br0" timeOffset="176">18361 12551 55,'0'0'36,"0"0"-1,0 18 1,6 5-19,-13-7-7,10 16-3,-7 0-3,5 7 0,-3-1-2,2 3-1,0-3-2,0-8-1,5 5-7,-11-20-21,9 0-6,-3-15-1,0 0 0</inkml:trace>
  <inkml:trace contextRef="#ctx0" brushRef="#br0" timeOffset="177">18308 12816 65,'0'0'34,"1"14"1,3 1-9,-4-15-13,13 16-4,-13-16-4,22 9-2,-7-11-2,2-3-1,0-6 0,1-2 0,2-4 0,-1 0 0,-2 1 1,0 3-1,-3 3 0,-2 5 1,-12 5 0,15 9 0,-15-9 0,9 21 1,-4-7-1,1-1 0,-6-13 0,14 15-1,-3-14 0,1-5 0,1-2-1,1-1 1,-1 2 0,1 3 1,-1 3 0,3 9 0,-4 7 2,2 8-1,-5 4 0,1 6 1,-5 4-2,-3 0-1,1 4-4,-15-19-16,9 10-17,-10-11-2,-2-1 1,-6-10-2</inkml:trace>
  <inkml:trace contextRef="#ctx0" brushRef="#br0" timeOffset="178">15620 13771 46,'0'0'30,"0"0"2,5-17-8,-5 17-8,-4-12-4,4 12-4,-6-11-2,6 11-2,-11-13-1,11 13 0,-13-6-2,13 6 0,-20 3 0,9 3 0,-1 5-1,1 5 1,-1 0 0,2 6 0,1-1 0,5 2 0,1-2 0,4 1 0,3-4-1,1-1 0,1-1-1,-1-5-1,5 3-5,-10-14-11,12 3-15,-12-3-1,24-11 1,-8-2-1</inkml:trace>
  <inkml:trace contextRef="#ctx0" brushRef="#br0" timeOffset="179">15792 13591 54,'3'-12'34,"-5"-1"0,2 13 1,2-16-16,7 34-4,-14-3-7,9 16-3,-6 5-2,2 7 0,-4 1 0,2 2-2,-3-5 0,2-7-1,2-8-1,2-10 1,-1-16-2,12 0 1,-1-11-1,0-7 1,3-1-1,-2-1 1,-1 1 0,-1 4 0,-3 3 1,-7 12 1,17-5 0,-17 5 0,17 16-1,-7-4 0,3 5-1,0-6-8,10 8-23,-10-6-4,6-1 0,-5-8-1</inkml:trace>
  <inkml:trace contextRef="#ctx0" brushRef="#br0" timeOffset="180">16162 13790 51,'0'0'30,"0"0"2,1-18-2,-1 18-16,1-16-6,-1 16-2,3-23-3,0 10 0,-4-2-1,1 5 0,-2-1-1,2 11 0,0 0 0,-16-3 1,16 3 0,-18 28 0,5-11 0,5 6 0,-2-2 0,4-1-1,2-4 0,6-2 0,-2-14 0,13 6-1,-2-9 0,2-2 0,2 2 0,0-2 0,1 1 0,-1 2 0,4 3-2,-6-6-7,16 8-23,-8-6-3,4 0 1,-3-8-2</inkml:trace>
  <inkml:trace contextRef="#ctx0" brushRef="#br0" timeOffset="181">16410 13653 47,'0'0'35,"0"0"0,0 0 1,0 0-12,11 34-7,-16-20-9,8 9-3,-4-1-2,1-1-1,-2-2-2,1-4 1,1-15-1,-4 14-1,4-14 1,0 0 0,5-18 0,0 2-1,3-2 1,3-7-1,6 3-2,-2-9-4,17 11-23,-9-9-6,5 5 0,-4-4 0</inkml:trace>
  <inkml:trace contextRef="#ctx0" brushRef="#br0" timeOffset="182">16710 13695 43,'-6'12'32,"3"-1"1,3-11-1,0 0-13,-3 14-6,3-14-7,0 0-2,0-17-2,6 6 0,-2-7-1,3-1 0,-4-3 0,2 2-1,-2 3 0,-3 2 0,0 15 1,-5-16-1,5 16 0,-13 1 0,13-1 0,-14 13 0,8-2 0,2 0 1,3 1 0,5 3 0,-1-2 0,5 2 0,-1-4 0,0 2 0,1-2 0,-2 2 0,-4 1-1,-1 2 1,-3 1-1,0 1 1,-5 0-1,1 1 1,-1-2-1,0-1 0,-1-1 0,1-4 0,7-11-1,-15 12 1,15-12-1,-14 3-1,14-3-3,-16-9-10,16 9-19,-6-12-1,6 12 1,1-21-2</inkml:trace>
  <inkml:trace contextRef="#ctx0" brushRef="#br0" timeOffset="183">16897 13674 21,'11'-12'25,"5"12"1,-10-12 0,8-1-11,1 1-8,-5-8 0,4 5-2,-6-8 0,4 5-1,-7-6-1,2 7-2,-3-2-1,-3 7 0,-1 12 1,0 0 2,-18-8 2,13 24 2,-10-6 1,9 18 0,-6-8 1,12 13 0,-5-12-1,15 7-2,-3-6-2,11-5-4,9 5-9,-7-15-25,11 1-2,0-7-2,2-1 1</inkml:trace>
  <inkml:trace contextRef="#ctx0" brushRef="#br0" timeOffset="184">17402 13367 56,'-4'-15'32,"4"15"1,0 0-7,0 0-7,2 34-5,-6-14-5,10 12-2,-6 0-2,4 8-1,-4-6-2,2-1 0,-2-6-2,1-8 0,-1-7 0,0-12-1,0 0 0,6-11 0,-1-6-1,1-3 1,5-2 0,0 0-1,3 4 2,-2 4-1,1 5 2,2 7 0,-3 6 0,-2 8 1,-5 3 0,-3 5 0,-5 2 0,-2 1-1,-6-2 1,-3-1-1,0-3-1,-1-2 0,3-3-1,0-7-2,12-5-1,-15-5-5,26 10-16,-10-20-11,10 5 0,-2-11 0,4 3 1</inkml:trace>
  <inkml:trace contextRef="#ctx0" brushRef="#br0" timeOffset="185">17599 13475 47,'0'0'33,"15"13"3,-6 4-1,-9-17-12,16 35-7,-19-19-6,12 10-4,-7-7-2,4-2-1,-1-6-1,-5-11-2,16 1 1,-16-1-1,21-24 0,-10 6-1,1-4 1,-2 1 0,0 3 0,-3 1 0,-1 5-1,-6 12 2,0 0-1,11-3 0,-11 3 1,7 22 0,0-7-1,0 3 1,1-2 0,3-2-1,2-4 1,0-5-1,2-5-1,1-6 0,-1-5 1,1-6-1,1-1 1,-2-2-1,0 1 1,-4 3-1,-3 2 1,-8 14 0,9-15 1,-9 15-1,0 0 1,0 0 0,2 15 0,-1-4 0,-1-1 0,3 3 0,0-1-1,-3-12 0,10 19-1,-10-19 0,15 12-1,-15-12-3,21 10-10,-21-10-17,15-12-5,-6 0 0,3 3 0</inkml:trace>
  <inkml:trace contextRef="#ctx0" brushRef="#br0" timeOffset="186">18011 13294 79,'0'0'33,"0"0"1,0 0-2,-12-1-28,12 1-21,0 0-15,13 1-1,-13-1-2,19-2 1</inkml:trace>
  <inkml:trace contextRef="#ctx0" brushRef="#br0" timeOffset="187">18149 13185 54,'0'0'37,"7"20"1,-2 1 0,-8-9-18,15 23-6,-12-4-5,7 9-3,-3-1-3,-1-3-3,6 8-15,-10-16-21,7-3-2,-4-13 0,-2-12-1</inkml:trace>
  <inkml:trace contextRef="#ctx0" brushRef="#br0" timeOffset="188">18298 13402 54,'0'0'35,"16"19"0,-11-8 1,8 10-18,-13-21-5,7 27-6,-4-13-4,2 0-3,1-1-1,-6-13-2,12 8 0,-12-8 0,13-7 0,-9-5 1,3 1 0,-3-1 1,0 0 2,-1 1-1,-1-1 1,-2 12 0,3-20 0,-3 20 0,4-15 0,-4 15-1,0-16 0,0 16 1,-4-14-1,4 14 0,0 0 0,-14-12 1,14 12-1,-13 0 0,13 0 0,-14 9 1,14-9-1,-14 16 1,7-4 0,2 2 1,0 0 0,4 1-1,0-1 1,5-1 0,-4-13-1,12 15 0,-12-15 0,19-9-1,-8-4 1,1-5-1,1-4-1,-1-5 1,0-2-3,-1-5 2,-2 2-2,-2 1 2,-2 2-2,-3 2 2,-2 5-1,-1 5 1,1 17 1,-7-11 0,7 11 1,-8 22 2,4-1 1,2 8-1,1 4 0,4 4 0,0 5-2,4-2-3,11 8-10,-9-18-21,13 3-4,-1-11 0,8-1 0</inkml:trace>
  <inkml:trace contextRef="#ctx0" brushRef="#br0" timeOffset="189">18701 13448 56,'-17'-10'36,"17"10"0,-11-3 0,11 3-14,0 0-9,0 0-6,0 0-6,15-3-4,6 11-26,-9-14-6,6 1-2,-4-5 0</inkml:trace>
  <inkml:trace contextRef="#ctx0" brushRef="#br0" timeOffset="190">18870 13316 57,'0'0'35,"0"0"0,4 11 1,-2 8-18,-2-19-6,-1 28-5,0-13-3,5 5-1,-2-5-1,4-1-1,-1-3-1,-5-11 1,15 10-1,-15-10-1,16-11 1,-8-2-1,1-3 0,-3-2 0,1 0 1,-3-2-1,1 3 1,-3 3-1,1 3 1,-3 11 0,0 0 1,0 0-1,0 0 1,0 0 0,1 19 0,0-4 0,-1 0 0,1 1-1,0 0 1,2-4-1,2-1 0,-5-11-1,19 6-1,-6-13-2,6 1-2,-6-16-5,14 12-8,-14-16-1,10 16 1,-16-17 1,8 17 4,-13-4 6,-2 14 7,0 0 8,3-15 8,-3 15 3,0 0 1,3 25-1,-3-25-2,0 24-4,-2-10-4,8 16-2,-4 0-1,6 11-1,-3 2-1,1 4-1,0-1 0,-1 0-1,-2-3 0,0-8 0,-3-6-1,-1-12 0,-2-6-1,3-11 1,0 0 0,-13-11-1,7-6 1,-1-5-1,4-7 0,-1-6-1,2-5 1,0-6-2,5-3 1,-1-2-1,6 4 2,0 1-2,3 3 1,0 9 1,1 6 0,2 14 3,-2 5-1,1 12 3,-13-3-1,20 21 0,-15 0 2,-3 5-1,-3-3 0,-4 1-2,-2-3 1,-3-2-3,2-4-2,8-15-1,-13 15-5,2-27-17,11 12-14,9-25-1,1 5 0,-1-15-1</inkml:trace>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5T23:56:24.17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2-05T22:57:31.973"/>
    </inkml:context>
  </inkml:definitions>
  <inkml:trace contextRef="#ctx0" brushRef="#br0">13305 10369 7,'-3'-19'11,"2"5"1,-5-2-1,-2-3-2,-5 2-1,-1 0-1,-2 0-3,-5-2 1,-3 0-3,0 2 0,-5-1-3,-4 2 1,-2-1-2,-4 2 2,-3 2 0,-6 2-3,-2 4 2,-9 2-1,-7 4 0,-8 3-1,-6 4 1,-7 5-2,-9 4 1,-2 5 2,-9 5 0,-4 4-3,-3 4 2,-2 8-2,-6 4 2,0 8 0,-3 3 1,0 7 0,0 9 0,-3 4 2,3 9 0,3 1 0,7 7 1,4 6-2,8 4 0,5 2 0,8-1-1,8 3 1,11 1 1,7 5 0,7 2 1,6-1 1,8 4 1,5 5 0,9 2-1,7 7 1,8-1-1,7-2 0,11-2-1,11-5 1,11-2-1,15-7 0,11-5-1,13-8 0,9-4 0,12-3 1,6-4-1,10-4 0,4-6 1,11-3 0,4-5 0,10-8-1,6-3 1,47-10 0,-26-8-1,5-7-1,9-4 0,4-12 0,5-11-1,2-5 0,2-13 1,-37-7-1,33-9 1,5-11-1,-3-9 2,-3-10-1,-6-9 1,-3-12 1,-6-10-1,-10-10 1,-6-8 0,-21-11 0,-9-6-1,-11-11 1,-8-4-1,-14-9 0,-8-2-1,-11-8 0,-9-5-1,-8-2 1,-8-3 0,-16 1 1,-12 0 0,-16-3 2,-16 7 0,-22 1 2,-15 12 1,-25-2-1,-17 12 0,-27 4-1,-15 19 0,-22 7-2,-16 15-1,-11 16-5,-19 15-16,-4 19-11,-2 27 1,-8 13-1</inkml:trace>
  <inkml:trace contextRef="#ctx1" brushRef="#br0">15811 16865,'0'0,"0"0,0 0,0 0,0 0,0 0,0 0,0 0,0 0,0 0,0 0,0 0,0 0,0 0,0 0</inkml:trace>
</inkml:ink>
</file>

<file path=ppt/ink/ink15.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2-05T23:38:44.64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2-05T23:38:44.648"/>
    </inkml:context>
  </inkml:definitions>
  <inkml:trace contextRef="#ctx0" brushRef="#br0">24101 8353,'0'0</inkml:trace>
  <inkml:trace contextRef="#ctx1" brushRef="#br0">17216 5186 6,'0'0'16,"0"0"0,-8-14-1,8 14-7,0 0-4,0 0-2,0 0 0,0 0 1,0 0 1,0 0 1,0 0 1,0 0 2,0 0 0,0 0 1,0 0-1,0 0 1,0 0-2,0 0-1,0 0 0,0 0-1,0 0 0,0 0-1,0 0 0,0 0-1,0 0 0,0 0-1,0 0 0,0 0-1,-6 17 0,6-6-1,0 2 0,0 4 0,1 0 0,0 3-1,0-2 1,1-1 0,0-1-1,-1-3 1,-1-13 0,4 21 0,-4-21-1,2 12 0,-2-12 0,0 0 0,0 0 0,0 0 0,5-16-1,-1 4 0,-3-5 0,3 0 0,-2-5 0,4 3-1,-2-5 0,3 4 1,0-5-1,2 5 1,1-2 0,1 5 1,0 0 0,0 8 1,1 1 1,-12 8 0,21 4 0,-21-4 1,17 22 0,-11-8 1,3 8 0,-6-4 0,5 9 0,-6-6 0,3 3 0,-4-3-1,3 1 0,-3-5-1,0-4-1,4 4-5,-5-17-25,0 0 1,0 0-1,0 0 0</inkml:trace>
  <inkml:trace contextRef="#ctx1" brushRef="#br0" timeOffset="1">17641 5144 12,'0'0'19,"-1"22"1,1-22 1,-5 26-5,8 0-2,-7-3-3,9 15-1,-5-6 0,7 11-2,-7-6-1,6 8-3,-6-9-1,4 0-1,-3-5-1,0-6-1,-2-7 1,1-4-1,0-14 1,0 0-1,0 0 0,0 0 1,-6-22-1,5 4 0,-2-5-1,0-9 0,1 1-1,-1-8-1,2 2 0,-3-5-1,6 3 1,-2-2-1,6 6 2,-1 2 0,5 8 2,2 4 0,3 6 1,1 8 2,1 3 0,4 10 1,-5 0 1,3 11 0,-8-3 0,2 11 1,-10-5 0,2 5-1,-11-3-2,0 2 1,-9-6-2,0 2 0,-3-4-1,2-6-1,-1 0-1,1-7-2,16-3-3,-24-5-9,24 5-16,-1-16-1,5 4 0,3-2 0</inkml:trace>
  <inkml:trace contextRef="#ctx1" brushRef="#br0" timeOffset="2">17998 5164 43,'13'8'27,"-13"-8"0,1 17-6,7 4-4,-8-21-5,1 31-3,-5-17-2,8 4-2,-7-7-1,5 0-2,-2-11-1,0 12 0,0-12-1,0 0 0,0 0 0,0 0 0,0 0 0,2-16-1,1 5 1,-2-5-2,2-1 1,0-4-1,3 1 1,-1-2-1,3 3 0,0 1 1,1 2 1,2 5 0,0 2 0,3 6 1,-2 0 1,3 6 0,-3 0 0,3 7 1,-15-10 0,23 27 0,-15-14 0,3 8 0,-5-5 0,2 4-1,-5 0 0,1-1-1,-2-2 0,1 0-1,-2-1-1,0-5-1,8 7-10,-9-18-21,10 13 1,-10-13-1,16 3 0</inkml:trace>
  <inkml:trace contextRef="#ctx1" brushRef="#br0" timeOffset="3">12996 9181 15,'0'0'12,"0"0"0,0 0-1,0 0 1,0 0-2,0 0 0,0 0-2,0 0 0,0 0-1,0 0-2,0 0 0,8-13-1,-8 13-1,3-18 0,-2 5-2,3-1 1,-2-2-1,3-2 0,-1-4 1,2 1-1,0-1 0,1 0 0,-1 1 0,0 4 0,0 0-1,1 6 1,-4 0 0,-3 11 0,6-14-1,-6 14 1,4-12-1,-4 12 1,4-12-1,-4 12 0,0 0-1,0 0 1,4-11 0,-4 11 0,0 0 0,0 0 0,0 0 0,0 0 0,-1 13 0,1-13-1,5 19 1,-1-5 0,2 4 0,0 1 0,-1 6 0,2 1 0,1 1 0,-4 5 0,3-3 0,-3 2 0,1-2 0,-1-1 0,2-2-1,-2-1 1,2-2 1,1-3-1,-1-1 1,0-3-1,0-1 1,1-3 0,-7-12 0,9 17-1,-9-17 0,9 11 1,-9-11-2,0 0 1,0 0 0,13-3 0,-13 3-2,9-11 2,-9 11-2,7-18 2,-2 7-1,0-2 0,0-3 0,2-1 0,-1-2 2,2-2-1,-1-3 0,1-4 0,1-3 0,1-3 0,1-3 1,0-2-1,1-1 1,1 0-1,1 0 0,0 3 0,-1 2 1,0 7 0,-2 4-1,-2 7 1,-2 4 0,-7 13-1,0 0 1,11-8 0,-11 8-1,1 15 0,-1-15 1,1 21-1,-1-9 0,2 3 0,-1 1 0,0 2 0,0 3-1,-1 2 1,1 5 0,1 2 0,-1 4-1,-1 3 0,1 0 0,-1 2 0,0-1 0,1-3 0,1-2 0,-1-6 1,1-1 1,1-5-1,-1-2 1,2-2 0,-1-1 0,1-4-1,0 2 1,-4-14-1,7 18 0,-7-18 0,6 11-1,-6-11 1,0 0 0,0 0 0,0 0 0,0 0 1,11-4-1,-11 4 0,0 0 0,5-17 0,-5 17 0,2-12 0,-2 12 0,2-15 0,-2 15 0,6-13 0,-6 13-1,7-13 0,-7 13 0,9-18 0,-9 18 0,8-16 0,-8 16 0,5-17 0,-5 17 2,5-15-1,-5 15 0,4-12 0,-4 12 0,0 0 0,3-13 1,-3 13-1,0 0 0,0 0 0,0 0 1,4-11-1,-4 11 0,0 0 0,0 0 0,5-11 0,-5 11 0,0 0 1,0 0 0,0 0 0,0 0 0,0 0 0,2-12 0,-2 12 0,0 0 0,0 0-1,1-14 0,-1 14 0,0 0 0,4-11 0,-4 11 1,0 0-1,0 0 0,0 0 0,4-11 1,-4 11-1,0 0 0,0 0 0,0 0 1,0 0-1,0 0 0,0 0 0,0 0 0,0 0 0,0 0 0,0 0 1,0 0-1,0 0 0,0 0 0,0 0 0,0 0 0,0 0 0,0 0 0,2-12 0,-2 12 0,0 0 0,3-12 0,-3 12 0,3-12 0,-3 12 1,4-13-1,-2 2 0,1-3 1,1 0-1,-1-3 0,2-4 0,-1 1 1,1-3-1,1-3 0,-1 4 0,0 0 0,-1 3 0,3 2 0,-4 4 0,-3 13 0,6-19 0,-6 19 0,0 0 0,0 0 0,0 0 0,0 0-1,0 0 1,5 13 0,-5-13 0,-1 18 0,2-6-1,-1 2 1,1 2 0,-1 2 0,2 1 0,0 0-1,-1 2 1,3-1-1,-2 2 1,2-1-1,-2-3 1,3 1 0,-1-2-1,0-1 1,1-1 0,-2-3 0,-3-12 0,8 17 0,-8-17 0,4 11 0,-4-11 1,0 0-1,0 0 0,0 0 0,0 0 0,8 12-4,-8-12-20,0 0-6,0 0-1,0 0 0</inkml:trace>
  <inkml:trace contextRef="#ctx1" brushRef="#br0" timeOffset="4">20971 9133 1,'-15'-1'11,"15"1"0,0 0-3,0 0-2,0 0-2,0 0-2,0 0 0,-11 5-1,11-5 0,0 0 0,0 0-1,0 0 1,-12 3 0,12-3-1,0 0 1,-12 6-1,12-6 1,0 0-1,0 0 1,-11 5-1,11-5 1,0 0-1,0 0 1,0 0 0,0 0 0,0 0 0,0 0 0,0 0 2,-11 9 1,11-9 0,0 0 1,0 0-1,0 0 1,0 0-1,0 0 0,0 0-2,0 0-1,0 0 1,16-2 0,-16 2 1,18 2 1,-7-4 0,6 4 0,-2-5 0,7 4 0,-3-3 0,3 3-1,-3-3-1,1 2-1,-5-1 0,0 2 0,-15-1 0,18 0 0,-18 0 0,0 0 0,0 0 1,0 0-1,0 0 0,0 0-1,0 0 1,0 0-1,0 0 0,0 0 0,10-14 1,-10 14-1,0-17 0,1 5-1,0-1 1,2-4 0,-1-1 0,1-5 0,0-2 0,1 0 0,0-2 0,0 1-1,1 0 2,0 1-2,0 3 2,0 3-1,0 4 0,-2 1 0,-3 14-1,5-14 1,-5 14 0,0 0-1,0 0 1,4 16-1,-3-2 1,2 3-1,-1 6 1,2 4 0,1 6 0,0 3 0,1 4-1,0 5 1,-1 0-1,0 1 1,-1-1 1,0-3 0,1-5-1,0-3 1,0-9 0,1-4 0,-1-8 0,0-1 0,-5-12-1,0 0 0,12 4 1,-12-4-1,8-17-1,-3 4 1,0-4-1,0-4 1,1-2-1,0-2 1,3-3-2,-2-1 2,3-4 0,-3-2 0,3-2 0,0 2 0,2-3 0,-1 3-1,0 2 1,0 3 0,-1 6-1,-1 4 1,0 7-1,-9 13 0,8-13 0,-8 13 0,0 0 0,0 0 1,10 15 0,-10-1 0,1 2 0,2 2 0,-3 6 0,1 4 0,0 5 0,1 3 1,-2 2-2,0 1 1,0 3 0,0-1 1,0-1 0,-2-1-1,4-5 1,-2-5 0,2-4 0,-1-5 0,2-8 1,0-1-1,-3-11-1,8 11 1,-8-11-1,0 0 0,0 0 0,11-1 0,-11 1 1,0 0-2,6-17 2,-5 5-1,3-3-1,-1-5 1,3-6-1,0-3 0,2-5 0,0-4 0,3 0 0,-1-5 0,2 2 1,-1 0-1,1 2 1,-2 2-1,1 5 1,-1 4-1,-1 6 2,-3 4-2,-2 5 1,-4 13 0,7-13 0,-7 13 0,0 0 0,0 0 0,0 0 0,0 0 0,0 0 0,3 17 1,-3-17-1,3 20 1,-3-7-1,2 4 1,-3 1 0,5 3 0,-6-2 0,6 3 0,-4-1 0,2-1 0,0-3 0,1 0 0,1-3 0,1-3 0,-5-11 0,8 15-1,-8-15 1,0 0-1,13 12 1,-13-12-1,0 0 0,0 0 1,0 0-1,0 0 0,0 0 1,0 0-1,0 0 0,0 0 1,0 0-1,3 11 0,-3-11 0,0 0 0,0 0 0,0 0-1,0 0 1,-12 8 0,12-8 0,0 0 0,0 0-1,0 0 1,0 0 0,0 0 0,0 0 0,0 0 0,0 0 0,0 0 0,0 0-1,1 12 1,-1-12 0,0 0 0,0 0 0,0 12 0,0-12-1,0 0 1,0 0 0,0 0-1,0 0 1,14 2 0,-14-2-1,0 0 2,14-5-1,-14 5 0,16-3-1,-16 3-3,26-10-22,-10 8-4,-2-6 0,7 8-2</inkml:trace>
  <inkml:trace contextRef="#ctx1" brushRef="#br0" timeOffset="5">21264 8246 1,'6'14'20,"-6"-14"2,1 23-5,2-2-2,-3-3-2,3 9 0,-5-9-2,6 6-1,-8-10-3,6 3-2,-2-17-1,-1 17-1,1-17-1,0 0-1,0 0 1,0 0-1,0 0-1,0 0 1,-1-13 0,1 13-1,-1-19 0,1 8 0,0-3 0,0-2 0,1-1 0,1-1 0,2-1 0,2 1 1,0 0-1,2 0 1,0 1 0,2 1 0,1 1 0,1 6 1,0 1 0,3 7 0,-3-1-1,4 8 1,-3-1-1,1 3-1,-3 3-2,-11-11-9,14 10-19,-14-10-1,13 8 0,-13-8-1</inkml:trace>
  <inkml:trace contextRef="#ctx1" brushRef="#br0" timeOffset="6">21664 8349 1,'0'0'19,"-12"6"1,12-6-5,-16 11-3,4-9-1,12-2 1,-21 12-1,15-1-1,-9-7-1,11 8-1,-7-6 0,8 7-2,3-13 0,-6 26 0,5-15-2,7 5 0,-2-4-2,7 4 1,-2-4-2,6-3-2,8 5-12,-1-9-19,3-9 1,1 0-2,1-9 1</inkml:trace>
  <inkml:trace contextRef="#ctx1" brushRef="#br0" timeOffset="7">13259 8145 13,'5'-26'29,"-5"26"2,-2-15-1,-7 4-11,9 11-3,0 0-6,0 0-3,-13-2-3,13 2-1,-3 22-2,5-3-1,-2 5 0,2 5 0,1 4 0,0 2 0,0-1-1,-1 0 1,0-5 0,0-5 0,-1-6 0,-1-4 0,0-14 0,1 13 0,-1-13 1,0 0-1,3-11 0,-3 11 0,1-20 1,1 5-1,-1-2 0,2-2 0,1-2 0,0 0 0,3 0 0,1 0 0,2 0 0,2 2 0,0 5 0,4 1 0,2 6-1,1-2-1,4 13-4,-7-8-22,6 6-3,0 0-1,-4-3 0</inkml:trace>
  <inkml:trace contextRef="#ctx1" brushRef="#br0" timeOffset="8">13541 8327 24,'0'0'26,"0"0"0,6 16-5,-6-16-6,-2 23-5,-2-11-4,7 9 0,-7-6-1,5 6 0,-4-5-1,5 1-1,-3-5-1,2-1-1,-1-11 0,-1 13 0,1-13-1,0 0 0,0 0 0,0 0 0,15-12-1,-15 12 1,13-16 0,-13 16-1,16-16 1,-16 16 0,18-9 0,-18 9 0,20-3 0,-20 3 0,18 5 1,-18-5 0,15 7 0,-15-7 1,9 11-1,-9-11 1,2 16 0,-2-16 0,-8 17-1,8-17 1,-14 20-2,4-8 1,10-12-1,-22 19 0,11-13 0,0 0 0,11-6-1,-18 4-2,18-4-2,-15-11-11,15 11-16,-5-21-1,5 7 1,1 2-1</inkml:trace>
  <inkml:trace contextRef="#ctx1" brushRef="#br0" timeOffset="9">17880 14197 10,'0'0'22,"0"0"1,0 0-1,0 0-7,0 0-4,0 0-3,-9 12-2,9-12-2,0 0 0,0 0-1,-6 12 0,6-12 2,0 0-1,0 0 1,0 0 0,0 0-1,0 0 1,0 0-2,0 0 1,-8 12-2,8-12 0,-2 11-1,2-11 1,-4 19-2,3-8 1,0 2 0,0 3 0,-1 2-1,2 4 0,-1 1 1,1 3-1,-1 1 1,0 1-1,-1-2 1,1 0-1,-1 0 1,1-3-1,-1-4 1,1-1-1,0-3 0,1-3 0,-1-1 1,1-11-1,-3 13 1,3-13-1,0 0 0,0 0 1,0 0-1,0 0 1,0 0-1,0 0 1,0 0-1,0 0 0,0 0 0,0 0 0,0 0 0,0 0-1,0 0 1,19-1 0,-8 0-1,2 1 1,3 0 0,2 1 0,2 2 0,-1 0 0,-2 3 0,0 0 1,-3 1-1,-2-1 1,-12-6-1,13 9 1,-13-9 0,0 0 0,3 11 0,-3-11-1,0 0 1,-14 12-1,14-12 0,-19 15 0,5-5 0,0-1 0,-2 0 0,-1 2 0,1-3 0,0 0 0,1-2 0,2-3 0,2 1 0,11-4 0,-17 6 0,17-6-1,-11 4 1,11-4 0,0 0 0,0 0 0,0 12-1,0-12 1,12 7 0,-12-7-1,22 11 1,-6-6 0,0 0 0,3 0-1,0-1 1,0 2 0,0-1 0,-2 0 1,-3 1-1,-3 2 0,-11-8 0,14 13 1,-14-13-1,-1 17 1,1-17-1,-13 17 0,2-10 0,-2 0 0,-2 1 0,-2-1 0,0-2 0,-1 1 0,2-2 0,-1 0 0,2 0-1,1-2 0,14-2 1,-20 8-1,20-8 0,-12 8 0,12-8-1,0 0 1,-4 12 0,4-12 0,12 8 1,-12-8-1,24 6 1,-9-3 0,2 2 0,4 1 1,-2-1-1,0 4 1,-4-1-1,-2 1 1,-13-9 0,17 18 0,-17-18 0,4 19 0,-4-19-1,-7 16 1,7-16-1,-16 12 1,16-12-1,-20 9 0,9-7-1,0 1 1,11-3-1,-19 7 1,19-7-1,-16 7 0,16-7 0,-12 13 1,12-13 0,-7 20 0,6-8 0,1 4 0,0 3 0,1 3 0,1 1 1,1 5-1,0 0 1,2 5 0,-2-3 0,3 4 1,-2-5 0,1 5-1,-4-1 2,3 1-1,-5-4 1,1 7-1,-4-7 0,2 3 0,-5-4 1,3-1-2,-1-6 0,1-4-1,2-2-2,2-16-3,3 18-13,-3-18-16,6-12-1,-3-6 0,5-3-1</inkml:trace>
  <inkml:trace contextRef="#ctx1" brushRef="#br0" timeOffset="10">18252 14855 16,'-2'16'26,"2"-16"0,0 19 2,3-1-7,-7-7-5,10 14-4,-9-8-2,7 9-2,-5-4-2,4 5-1,-6-7-2,4 1-1,-2-6-1,1-2 1,0-13-1,-2 12 0,2-12-1,0 0 1,-6-19-1,3 8 1,0-3-1,-1-3 0,0-2 0,2-3-1,2-1 1,1 0-1,5-2 1,1-1-1,3-1 1,2 6 0,4 1 1,1 4-1,0 5 1,3 5-1,-2 3 1,1 3-1,-1 2 0,-1-1-2,3 8-8,-8-9-21,4 0-2,-4-3 2,2 0-3</inkml:trace>
  <inkml:trace contextRef="#ctx1" brushRef="#br0" timeOffset="11">18516 15005 48,'0'0'28,"0"0"1,0 0 0,-12 2-15,13 13-6,-8-1-3,6 4-2,-5 0 0,3 4 0,-3-2 1,5 3-1,-4-5 0,5 4 1,-2-4-2,4 2 0,1-1-1,1 1 0,3-3-1,0 0 0,1-2 0,2-2 1,2-3-1,1-2 0,0-3 0,-1-3 0,4-4 0,-2-4-2,5 3-4,-10-14-11,8 8-15,-5-4-1,3 2 1,-4-1-1</inkml:trace>
  <inkml:trace contextRef="#ctx1" brushRef="#br0" timeOffset="12">18510 15161 55,'0'0'31,"0"0"1,0 0 1,0 0-16,0 0-6,0 0-5,0 0-2,0 0-1,11 5-1,-11-5-1,17 5-1,-17-5 0,20 2 0,-20-2-3,24-1-5,-24 1-24,16-11-1,-16 11 0,16-11 0</inkml:trace>
  <inkml:trace contextRef="#ctx1" brushRef="#br0" timeOffset="13">18512 14980 52,'0'0'29,"2"-11"0,-2 11-3,13 6-11,-13-6-5,15 1-3,-15-1-2,27 4-1,-9-2-2,4 0-2,5 2-11,-4-7-19,3-2-2,-3-4 1,-2 1-2</inkml:trace>
  <inkml:trace contextRef="#ctx1" brushRef="#br0" timeOffset="14">17812 15858 31,'0'0'17,"-19"21"0,10-6-2,1-4-1,3 5-3,5-16-1,-8 26-1,8-26-1,2 27-1,-2-27-1,12 26 0,-12-26-1,19 24 0,-19-24-2,26 13-1,-13-9 0,3-3-1,-1-6 1,-1-1-1,-3-5 1,4-1 0,-4-2 0,1-3-1,-4-3 0,1 4 0,-4-1 1,-1 2-1,-4 0 0,-1 4 0,-5-1 0,6 12 0,-19-13 0,7 8 0,-3 1-1,0 0-1,2 4 0,-1-3-2,14 3-3,-20-1-8,20 1-18,0 0 1,0 0-1,0 0 1</inkml:trace>
  <inkml:trace contextRef="#ctx1" brushRef="#br0" timeOffset="15">17738 16466 65,'0'0'31,"0"0"1,0 0-9,-2-17-7,2 17-8,0 0-3,0 0-3,0 0 0,0 0-2,0 0 0,0 0-1,0 0 1,0 0 0,0 0 0,0 0 0,0 0 0,0 0 0,0 0 0,0 0 2,8-11-2,-8 11 1,0 0-1,0 0 1,0 0-1,0 0-1,0 0 2,0 0 0,6-12-1,-6 12 1,0 0-1,0 0 0,0 0 1,0 11 1,0-11-2,1 20 0,0-5 1,1 3-2,1 0 0,0 4 2,0 5-2,2 1 1,0-3 0,0 2 0,-1 0 0,0-2 0,0 1-1,0-7 1,-1-2 0,1-1 0,0-4-1,-4-12 1,13 13 0,-13-13 0,22 5 0,-8-5 0,1-1 0,5-4 0,1-1 1,1 1-1,1-3 0,1-2 0,0 1-1,-4-3-3,6 10-12,-10-12-15,1 5-1,-6-6 0,-11 15-1</inkml:trace>
  <inkml:trace contextRef="#ctx1" brushRef="#br0" timeOffset="16">17806 16562 24,'0'0'27,"-10"-14"-1,10 14 3,0 0-11,0 0-3,0 0-4,5-14-2,9 15-3,-14-1-1,29-7 0,-13 1-1,6 6-1,-3-4-1,3 4-1,-3 2-4,-6-13-10,2 11-19,-4-7 2,-11 7-3,13-16 2</inkml:trace>
  <inkml:trace contextRef="#ctx1" brushRef="#br0" timeOffset="17">17741 16401 62,'0'0'34,"5"-12"0,-5 12 0,9-17-17,5 18-7,-14-1-6,25-9-1,-6 5-1,7 2-2,3-2 1,3-3-4,12 4-25,-7-10-6,4-2 1,-3-4-2</inkml:trace>
  <inkml:trace contextRef="#ctx1" brushRef="#br0" timeOffset="18">22858 9134 20,'0'0'17,"-5"11"-3,5-11-1,0 0-5,-1 18-1,1-18-3,2 18 0,-2-18-1,4 20 1,-4-20 1,6 21 0,-6-21 0,7 19 0,-7-19 0,14 16 0,-14-16-1,17 8-1,-17-8 0,17 4 0,-17-4 1,22-5-1,-22 5 1,18-11 0,-13 0 0,6 1-1,-6-3 1,5 2-1,-7-3 0,2 3 0,-2-1-2,-1 1 0,-2 11 0,4-17 0,-4 17 0,1-14-1,-1 14 1,0-11-1,0 11 1,0 0 0,-6-13-1,6 13 1,0 0 0,-17-7-1,6 7 0,-1 1 0,-2 3 0,1-2-1,-1 4 0,0 0 1,0 1-2,3 0 1,11-7 0,-15 12-2,10-1-2,5-11-9,-14 9-18,11 2-1,-2 0 1,1 5-2</inkml:trace>
  <inkml:trace contextRef="#ctx1" brushRef="#br0" timeOffset="19">12645 9135 1,'0'0'20,"-4"11"3,4-11-8,-13 5-3,13-5-3,-12 11-1,12-11-2,-12 12-1,12-12 0,-10 16-1,10-16 0,-8 15-1,8-15 0,-8 17-1,8-17-1,2 19-1,0-8 0,-2-11 1,10 19 0,-10-19-1,18 16 1,-18-16 1,21 7-1,-21-7 1,22-3 0,-22 3-1,20-14 1,-13 2 1,-7 12 0,13-24-1,-7 12 0,-5-2 1,-1 14 0,0-23-1,0 23 1,-5-19-1,5 19 0,-6-15 0,6 15 0,-8-13-1,8 13 1,-10-11-1,10 11 0,-12-2-1,12 2-1,-14 8-4,1-8-10,13 0-17,-17 23-2,8-11 1,3 2-1</inkml:trace>
  <inkml:trace contextRef="#ctx1" brushRef="#br0" timeOffset="20">4316 15446 35,'0'0'26,"-11"-12"4,11 12-8,0 0-2,-19-18-5,19 18-3,0 0-3,0 0-1,-11-3-3,11 3-1,0 0-1,0 0-2,0 0 0,14 15 0,-14-15 0,20 17-1,-8-7 0,4 1 1,1-1-1,3 3 1,-3-1-1,1-1 0,2-4 0,-3 1-1,0 0 0,-5-6-5,6 10-10,-18-12-17,19 5-1,-19-5 2,10 1-2</inkml:trace>
  <inkml:trace contextRef="#ctx1" brushRef="#br0" timeOffset="21">4396 15324 34,'0'0'27,"0"0"1,0 0-4,0 0-5,-14-11-4,14 11-2,0 0-3,0 0-3,0 0-1,0 0-1,0 0-2,-2 11-1,2-11 0,0 0-1,0 0-1,12 15 1,-12-15-1,22 17 1,-6-7-1,2 2 1,2 0 0,3 0 0,0 2 0,0-2-2,0 0 0,-4-7-5,7 7-21,-11-6-8,0-1 2,-15-5-3</inkml:trace>
  <inkml:trace contextRef="#ctx1" brushRef="#br0" timeOffset="22">3783 15114 41,'0'0'28,"0"0"-1,0 0-2,0 0-11,-3 13-4,3-13-3,-7 16-2,7-16 0,-8 21-2,1-8 0,5 2 0,-5-2-1,4 4 0,0-3-1,0 2 0,-1 0-1,3-1 1,0 0-1,2 1 0,0-3 0,2 2 0,-1-3 0,2 0 1,-4-12-1,12 17 1,-12-17-1,17 12 1,-17-12 0,21 1-1,-6 1-6,-15-2-25,16-15 0,-4 2-1,-2-8 0</inkml:trace>
  <inkml:trace contextRef="#ctx1" brushRef="#br0" timeOffset="23">3766 14897 89,'0'0'37,"0"0"0,0 0 0,-15-12-26,15 12-3,0 0-4,0 0-2,3 15-4,-3-15-8,0 0-27,0 0 0,13 12-1,-13-12 0</inkml:trace>
  <inkml:trace contextRef="#ctx1" brushRef="#br0" timeOffset="24">4020 15286 57,'0'0'31,"0"0"-1,0 0 2,0 0-20,0 0-3,0 0-3,0 0-2,0 0-1,0 0-1,0 0 0,0 0-1,-15-6-1,15 6 1,-12 2-1,12-2 0,-16 8 0,16-8 0,-16 12-1,16-12 0,-12 18 0,6-7 1,2 2-1,-1 0 1,4 1 0,0 0-1,2 0 1,1-1 0,3 3 1,3-2-1,0-1 0,3 0 0,0-2 0,1-9-5,7 4-26,-6-3-2,0-7 1,2-3-2</inkml:trace>
  <inkml:trace contextRef="#ctx1" brushRef="#br0" timeOffset="25">4470 15252 26,'0'0'24,"0"0"0,0 0-2,-1-11-4,1 11-2,0 0-3,0 0-2,0 0-2,0 0-1,0 0-2,0 0-1,0 0-1,0 0-1,0 0 0,0 0-1,0 0-1,8 15 0,-8-15 1,17 12-1,-6-4 0,5 4 1,0-1 0,5 4 0,-2-2 0,2 3-1,-1-3 1,2 1-2,-2-2-1,-2-4-4,8 6-26,-11-5-5,2 1 1,-5-5-2</inkml:trace>
  <inkml:trace contextRef="#ctx1" brushRef="#br0" timeOffset="26">4386 17017 16,'0'0'27,"0"0"1,0 0-1,5-12-8,-5 12-3,0 0-4,0 0-3,0 0-3,0 0-2,0 0-1,0 0-1,0 0 0,0 0-1,0 0 0,0 0 0,-11 7 1,11-7-1,-14 11 0,14-11 0,-20 14 0,7-5 0,-3 1-1,1 2 0,-6 0 0,-2 4 0,-1 2-2,-1-1 0,3 1-3,-4 0-4,13 4-7,-8-7-16,21-15 1,-13 11-1,13-11 1</inkml:trace>
  <inkml:trace contextRef="#ctx1" brushRef="#br0" timeOffset="27">4530 17080 8,'11'10'18,"-11"-10"-1,0 0-4,0 0-4,0 0-3,0 0-2,0 0 0,0 0 2,0 0 1,0 0 2,0 0 0,0 0 1,0 0 0,0 0 0,-16-2-1,12 13-2,-10-6-2,1 5-1,-6 1-1,1 5 0,-7-2 0,4 3 0,-4-1-2,4 2 1,-1-2-2,6 1-1,4-4-2,0-2-1,9 4-2,3-15-3,-1 17-9,1-17-14,0 0 2,0 0-2,12-11 3</inkml:trace>
  <inkml:trace contextRef="#ctx1" brushRef="#br0" timeOffset="28">4710 17120 7,'0'0'21,"0"0"2,-17 11 2,17-11-12,0 0 0,-15 7-2,12 4 0,-9-11-2,6 12 0,-13-7-1,7 12-2,-11-6-1,4 12 0,-10-6-2,4 6 0,-6-1-1,7 3-1,3 1-5,-4-7-15,7-5-11,7-7-3,11-7 2,0 0-2</inkml:trace>
  <inkml:trace contextRef="#ctx1" brushRef="#br0" timeOffset="29">3363 17324 15,'0'0'24,"0"0"-2,10-12-4,-10 12-8,11-11-2,-11 11-3,11-4-2,-11 4 0,11 6 1,-11-6-1,0 0 1,11 16 1,-11-16-1,2 19 1,1-3-1,-6-1 0,6 7-1,-6 1 0,6 13 0,-2-8-2,5 5 1,-1-5-1,3 5 0,1-13-1,2 3 0,0-12 0,2-10 1,-2-3 1,1-5-1,-2-7 2,1-4-1,-4 2 1,1-12-1,-5-1 0,1 0-1,-3-1-1,1-3 0,-1 3 0,-2-3-1,2 1 1,0 8-1,1 3 0,0 2 0,1 6 0,-3 13 0,4-15 0,-4 15 0,0 0 1,11-6 0,-11 6 0,17-2 0,-5 2 0,4-2 1,4 0-1,-1-2 0,3 2-4,-6-3-18,2 0-7,-1 0-2,-17 5 0</inkml:trace>
  <inkml:trace contextRef="#ctx1" brushRef="#br0" timeOffset="30">3780 17464 46,'0'0'31,"0"0"-2,0 0 1,0 0-19,0 0-2,-7 19-4,11 4 0,-7 4-2,4 3 0,-4 5 3,3-8-2,-4-3 0,2-3-1,-2-8 1,3 1-3,0-2 2,-1 0-2,2-12-2,0 0 1,0 0 0,0 0-2,16-11 2,-8-2-2,3 5-2,1-12 2,4 4-2,-2-4 3,3 11-3,2 3 4,-3 13-4,1-7 3,-3-1 1,1 9 0,-4 7 0,-1-3 1,-3 1 3,-2 2-4,-5-15 6,0 19-4,0-19 2,-14 18-1,3-5 2,-1-6-3,-2 5-1,-3-5 1,-2-10-2,0 12 0,0-1 1,2-11-2,1-6-1,2 11-2,14-2-5,-19-2-21,19 2-5,3-21 0,7 4 0</inkml:trace>
  <inkml:trace contextRef="#ctx1" brushRef="#br0" timeOffset="31">4167 17704 29,'23'-10'25,"-23"10"3,18-14-5,-18 14-3,8-11-9,-1-3-1,-10 3-6,3 11 1,1-14-2,-1 14-1,-1-18-1,0-1-1,1 19 1,-8-15-1,8 15 1,-12-11-2,12 11 1,-16-6 0,5 6 0,1 11 1,-2-3-1,2 5 1,-1 1-1,3-3 1,-1 7 0,4-7 1,-1 6 3,4-3-2,1 9 3,3-7-2,1-5 2,-3-11-3,0 0 3,34 66 0,-16-51-5,4-7-1,4-2-10,-2 1-23,3-11-2,2-14 0,1-7 0</inkml:trace>
  <inkml:trace contextRef="#ctx1" brushRef="#br0" timeOffset="32">17945 14167 2,'0'0'13,"-5"11"0,5-11-5,-12 9-4,12-9-1,-12 6-1,12-6 1,-12-2 0,12 2 1,-11-10-1,11 10 0,-9-14 0,9 14-2,-6-16 1,6 16-1,0-17 0,0 17 2,5-18-1,-5 18 1,8-17 0,-8 17 1,14-11 0,-14 11 0,11-6 1,-11 6-1,0 0 0,15 11-2,-15-11 2,2 17-2,-4-6 1,-1 2-1,-3-2-1,-1 1 0,7-12 0,-17 17 0,17-17 0,-19 9 0,19-9-1,-18-2 1,18 2-1,-18-6 0,18 6 0,-17-11 0,17 11-1,-13-17 0,13 17 0,-2-22 0,7 9 0,0-5 1,4 3-2,0-2 2,4 5 0,-2-1 0,2 4 0,-1 2 0,-1 5 1,1 3 0,-12-1 1,21 12 1,-21-12 1,13 17 0,-13-17 2,6 18-1,-6-18 0,-3 16 0,3-16-1,-11 10-1,11-10 0,-15 6-1,15-6 0,-15 2-2,15-2-6,-12 3-15,12-3-8,0 0-1,0 0-1</inkml:trace>
</inkml:ink>
</file>

<file path=ppt/ink/ink16.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2-05T23:38:44.68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2-05T23:38:44.682"/>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C00000"/>
    </inkml:brush>
  </inkml:definitions>
  <inkml:trace contextRef="#ctx0" brushRef="#br0">14641 10138,'0'0,"0"0,0 0,0 0,0 0,0 0</inkml:trace>
  <inkml:trace contextRef="#ctx1" brushRef="#br0">7100 8259 10,'-2'13'7,"3"2"0,-2-2-1,2 3-1,-2-1 0,1 0-1,0 2-1,0 0-1,0 2-1,0 1 0,1 2 0,-2 1-2,2 1 1,-2 2 0,1 1 0,0 0-1,-1 4 0,2-3 1,-2 2-1,1 3 1,0-2-1,1 3 1,-1-1 0,0 1 0,0-2 0,0 2 0,0-3-1,0 0 1,1-3 0,-1-2 0,0 1 0,1-3 0,-1 2 0,0-4 0,2 2 0,-2-1 0,0 0 0,-3 1 1,3 3-1,-2-2 1,2 5-1,-3-2 0,1 2 0,1 1 0,-1 1 0,1 0-1,-1-2 1,2 4 0,-2-4 0,2 2 0,-1-3 0,0 1 0,1-2 0,-1 5 0,0-3 0,-1 2 0,1-1 1,-1 3-1,0-1 0,1 0 0,-1 1 0,1 2 1,-1-2-1,1 2 1,0 1 0,0 0 0,1-1 0,0 0 0,-1 2 0,2 0 0,-2-2-1,1 3 1,0-3-1,-2 3 0,1-2 0,0 1 1,0-2-1,-1-2 0,1 0 1,0-4 0,0 0 0,1 1 0,-1-1-1,1-1 1,0 3 0,-2-1-1,2 4 0,-2-1 1,1 4 2,-1-3-1,1 4 1,-2-1 1,1 1-2,1-2 2,0 2-1,0 1-1,1-1 0,-2 1-2,2 0 1,0-1-1,0 1 1,-1-1-1,0-2 1,-1-1-1,-1-5 1,2-2-2,-3-7 0,4-1-5,0-4-11,0-17-5,3 14 0,-3-14 1</inkml:trace>
  <inkml:trace contextRef="#ctx1" brushRef="#br0" timeOffset="1">9600 11478 7,'0'0'9,"21"-7"-1,-21 7-2,21-6-2,-21 6-1,19-4-1,-19 4-1,22-2 2,-8-1 0,-1 3 0,4-2 0,0 2 0,1-1 0,2-1 0,-1 2-1,3 0 1,0 0-1,3 0 1,-1 2 0,6-4 0,-1 2 0,3-1 0,1 0 0,1 0-1,2 0 0,-3-1 0,4 1-1,-4 0 0,3 0 0,0-1-1,-2 1-1,0 0-1,-3-1-5,-6-8-15,8 16-1,-17-15 1,9 16 5</inkml:trace>
  <inkml:trace contextRef="#ctx1" brushRef="#br0" timeOffset="2">9450 11462 5,'0'0'17,"0"0"0,0 0-3,0 0-3,0 0-3,0 0-1,11-5-2,-11 5 1,13-3-1,-2 3-1,-11 0-2,21 0-1,-9 0 0,4 0 0,4-1-1,2 1 0,2-2 0,4 2 0,1-1 0,3 1 0,2 1-1,1 1 0,1 1-1,0-2-4,6-2-10,7 7-8,-6-15 1,12 7 0</inkml:trace>
  <inkml:trace contextRef="#ctx1" brushRef="#br0" timeOffset="3">10270 11222 12,'0'0'26,"0"0"0,-11-2 0,11 2-10,0 0-5,0 0-4,0 0-3,0 0-1,17 19 0,-17-19-1,23 21 1,-7-9 0,5 1 0,4-2-1,5 2 0,-1-4-1,2 1 1,-2-4-1,-1 2 0,-5-3 1,-1 3-1,-9 0 1,-5 5 0,-8-1-1,-4 6 1,-9 1 0,-4 4 0,-4-1-1,-3 4 0,-4-1-1,0-2 1,1 0-2,0-6-2,9 5-6,-4-13-12,7-1-10,15-8-1,0 0 1,0 0-2</inkml:trace>
  <inkml:trace contextRef="#ctx1" brushRef="#br0" timeOffset="4">10790 11217 19,'0'0'29,"0"0"-1,0 0 0,0 0-11,0 0-5,0 0-4,0 0-2,6 17-2,-2-6-2,3 10 1,1 0 0,3 7 0,-2 2-1,5 4 1,-3-2-2,2 4 1,-3-7-1,2 0 0,-2-6-1,0-3 1,-3-4-1,-1-2 0,-6-14 0,12 14 1,-12-14 0,0 0 0,12-7 1,-12 7 0,10-24 0,-4 5 0,-3-5 0,5-5 0,0-5-1,-2-2 0,2-4 0,-2 2-1,1 1 0,-1 5 0,0 5-1,-4 2-4,7 14-6,-13-5-14,4 16-9,9-12-1,-9 12 1</inkml:trace>
  <inkml:trace contextRef="#ctx1" brushRef="#br0" timeOffset="5">11190 11400 19,'0'0'28,"7"-11"-1,-7 11-4,0 0-6,0 0-5,8 15-4,-8-15-3,0 24-3,0-5 0,1 5 0,1 0-1,-1 6 1,-1 0 1,3-1-1,-3-3 0,2-4 0,-1-1-1,0-7-1,-1-1 1,0-13-1,0 0 0,0 0 0,0 0-1,0 0 1,5-17-1,-4 2 1,0-6-1,-1 0 1,2-5-1,-1 1 0,3-3 1,0-2 0,0 5 0,5-2-1,-2 5 1,3 1 0,-2 5 0,3 1 0,0 6 0,-11 9 0,20-11 0,-20 11-1,19 2 2,-19-2-1,17 15 0,-12-4 0,-4 2 1,-2 4 0,-4 0-1,-3 1 0,-4-1 1,-1-1-1,0-3 0,-2-3 0,4-2-1,0 0 1,11-8-1,0 0 0,-4 12 0,4-12 0,18 3-1,-5 0 0,7 1 0,1-2 0,-1 3 1,-1 0-1,-1 2 1,-5 1 0,-2 1 1,-5 2 1,-7 2 0,0 2 1,-9-2 1,-1 2 0,-6-3 0,1 4 0,-6-5 0,0 2-1,-1-6 2,2 0-4,3-3 1,1 0-2,17-4-3,-21-6-10,21 6-16,6-14-1,2 0 0,11 0-1</inkml:trace>
  <inkml:trace contextRef="#ctx1" brushRef="#br0" timeOffset="6">11542 11382 12,'0'0'27,"13"9"1,-13-9-2,0 0-7,9 13-4,-9-13-3,2 21-2,-6-10-4,7 10 0,-6 0-3,3 5 0,-4-3-2,3 2 0,-1-1-1,2-2 1,2-1 0,-1-2-1,4-3 1,0-1-1,3-4 1,-8-11 0,20 15 0,-8-10-1,3-2 0,0-7-1,3 2 0,1-8-2,4 7-4,-4-11-13,-2 2-11,3 3-2,-6-3 1,3 6 0</inkml:trace>
  <inkml:trace contextRef="#ctx1" brushRef="#br0" timeOffset="7">11549 11557 36,'0'0'30,"0"0"-3,0 0-7,2-13-5,-2 13-2,0 0-5,22 2-2,-22-2-3,24-2-1,-6-1-1,2 1 0,1-1-3,-3-4-4,6 7-12,-3-4-13,-10-2 0,2 4 0,-13 2 0</inkml:trace>
  <inkml:trace contextRef="#ctx1" brushRef="#br0" timeOffset="8">11554 11434 21,'0'0'30,"0"0"0,15-4 2,1-9-12,11 10-5,-8-11-6,13 6-7,2 3-17,1 0-14,-6-5-1,2 6-3,-5-5 1</inkml:trace>
  <inkml:trace contextRef="#ctx1" brushRef="#br0" timeOffset="9">7059 8320 6,'-12'3'19,"12"14"-3,-10-6-3,5 3-3,-2 1-2,-1-1-1,1 1-1,-2-2-2,2-1 0,7-12 0,-13 18 0,13-18-2,-12 12 0,12-12 0,0 0 0,0 0 1,0 0-1,0 0 2,0 0-1,0 0 1,0 0-1,-3-13 1,3 13-2,9-18 0,-2 7 0,-2-4-1,5 0 1,-2 0-1,2 0 0,-3 1 1,4 0-2,-5 3 1,3 0 0,-9 11-1,13-14 0,-13 14-1,14-11 1,-14 11 0,13-6-1,-13 6 1,16-1 0,-16 1-1,17 7 2,-17-7-1,21 14 1,-10-6 0,2 3 0,-1-2 0,3 4 1,-4-4-1,3 3 1,-14-12-1,18 21 0,-12-10-1,-6-11-5,15 13-25,-11-2 0,-4-11 0,2 12-1</inkml:trace>
  <inkml:trace contextRef="#ctx1" brushRef="#br0" timeOffset="10">7103 7812 24,'0'0'25,"0"0"0,0 0 1,-14 16-12,14 0-4,0-16-4,-6 28-1,3-15-1,3 7 0,-5-5-1,3 5-1,-1-1-2,-2-1-3,5 5-10,-5-1-15,-2-7-2,7-1 1,0-14-1</inkml:trace>
  <inkml:trace contextRef="#ctx1" brushRef="#br0" timeOffset="11">6886 7798 44,'4'-11'31,"-1"0"1,3 0-1,7 10-13,-8-14-7,17 14-4,-3-8-2,6 8-2,1 0-1,6 2-1,-1-1 0,2 1-1,-1 1-3,-4-10-5,9 5-24,-8-5-2,-3 2 1,-3 0-1</inkml:trace>
  <inkml:trace contextRef="#ctx1" brushRef="#br0" timeOffset="12">6845 8119 27,'0'0'30,"0"0"0,3-13 1,-3 13-10,12-2-6,-12 2-6,26-2-4,-8 0-2,7 4 0,5-2-2,1 0-2,9 6-8,-9-6-23,5-3-1,0-2 1,1-2-1</inkml:trace>
  <inkml:trace contextRef="#ctx1" brushRef="#br0" timeOffset="13">7447 8003 38,'0'0'26,"0"0"2,0 0-10,-15-15-7,15 15-3,0 0-4,0 0 0,-14-2-2,14 2-1,-14 3-1,14-3 1,-17 11-1,6-2 1,0-1 0,1 5 2,-2-4 0,5 7 0,0-4 1,3 8 0,3-6-1,7 4 0,0-2-1,7 1-1,4 3-4,-1-8-23,4 0-6,7-2 0,-3-7-1</inkml:trace>
  <inkml:trace contextRef="#ctx1" brushRef="#br0" timeOffset="14">7077 11468 12,'0'0'10,"0"0"-3,0 0 0,0 0-1,0 0 1,0 0-1,0 0 0,0 0 0,0 0 1,0 0-2,0 0 1,0 0-3,0 0 0,0 0-2,0 0-1,0 0 0,0 0-1,0 0 0,0 0 0,0 0 0,0 0-1,0 0-1,0 0-1,0 0-5,1 11-10,-1-11-1,0 0-1,0 0 12</inkml:trace>
  <inkml:trace contextRef="#ctx1" brushRef="#br0" timeOffset="15">7071 11491 4,'0'0'11,"0"0"-2,-6-11 0,6 11 0,0 0 2,0 0-1,0 0 1,0 0-2,0 0 0,0 0-3,0 0 0,0 0-3,0 0-1,0 0 0,0 0-2,0 0 0,0 0 0,15-9 0,-15 9 0,11 0 0,-11 0 0,13 0 1,-13 0-1,13 0 0,-13 0 1,14 1-1,-14-1 1,16 1-1,-16-1 1,16 3-1,-16-3 0,17 1 0,-17-1 0,17 2 0,-17-2 0,18 1 0,-18-1 0,18 3 0,-18-3 0,21 2 0,-21-2 0,21 4 0,-21-4 0,22 4 0,-11-3 0,2-1 0,1 1 0,-1-2 0,1 0 0,-1-1-1,3 2 2,-2-1-2,2 1 1,-1 0 0,0 0 0,1 0 0,-1-1 0,5 1 0,-3-1 0,4-2 0,-2 2 1,3-1-1,0 0 0,1 2 0,-2-1 0,2-1 0,1 2 0,0-1 0,0 1 0,0-2 0,0 0 0,-1 0-1,2-1 2,-3 3-1,1-2 0,-3 2 0,1 0 0,-1 1 0,-1 0 0,2-1 0,0 1 0,1-1 0,-1 0 1,0-1-1,4 0 0,-2-1 1,0 0-1,0-1 1,1 0-1,-1 1 1,1 1-1,1-2 1,-3 2 0,2 0-1,-1 1 1,-1 1-1,1 1 1,-1-2-1,0 3 0,0-3 1,0 2 0,0-2 0,1 1 1,-1-1-1,0 2 0,-1-1 0,1 3 0,-2-3 0,-1 2 0,-1-1-1,0 0 1,-1 0 0,0 0 0,-1-1-1,-1-1 1,0 0 0,1 2 0,-1-2-1,-2 1 1,3 1-1,-3-1 1,2 0-1,0-1 0,-1 1 0,1 2 0,0-2 0,0 0 0,0 0 1,1 1-1,-1-2 0,0 0 0,1-2 0,0 1 0,0 0 0,0 0 0,1-2 0,-1 2 0,1 1 0,-1-1 0,1 1 0,0 0 0,1-1 0,2 2 0,1-1 0,-3 1 1,3 0-1,-1 1 0,1 1 0,0 0 0,0 0 0,-1 1 0,1 0 0,2-2-1,1 3-3,-2-5-18,1-5-5,7 5-2,-7-11 1</inkml:trace>
  <inkml:trace contextRef="#ctx1" brushRef="#br1" timeOffset="16">9046 9447 7,'0'0'19,"0"0"-4,0 0-3,0 0-3,0 0-2,0 0-1,-10-11-1,10 11-2,0 0 0,0 0-2,0 0 0,5-13 0,-5 13-1,0 0-1,16-6 1,-16 6 0,13-1 0,-13 1 0,13 2 1,-13-2-1,0 0 1,11 14 0,-11-14 0,1 14 0,-1-14 0,-5 18-2,5-18 0,-9 20-1,9-20 0,-12 16-1,12-16 1,-11 9 0,11-9 0,-13 5 0,13-5 1,-14-2 1,14 2-1,-14-8 1,14 8-1,-16-13 1,16 13-1,-14-17 0,9 6 0,2 0 1,0-1-1,5 1 0,-2 0 1,0 11-1,7-19 1,-7 19 0,12-17 1,-12 17 0,15-10 0,-15 10 1,16-5 0,-16 5 1,17 4 0,-17-4-1,16 8 1,-16-8-1,13 15 0,-13-15 0,7 16-1,-7-16 0,2 17-1,-2-17 1,-4 19-1,4-19-1,-9 15 0,9-15-1,-12 12-1,12-12 0,-16 7-1,16-7-1,-16 3 1,16-3-1,-17-4 1,17 4 0,-14-9 1,14 9 1,-11-19 0,11 19 1,-5-22 0,5 10 1,1 0-1,1 0 1,1 1 0,-3 11 0,11-17 0,-11 17 1,16-14 1,-16 14 2,19-4 0,-19 4 1,22 1 0,-22-1 1,21 9-2,-21-9 1,20 16-1,-20-16 0,13 21-2,-13-21 0,6 22 0,-6-22-1,-1 22 0,-3-11-1,4-11 0,-8 18 0,8-18-1,-14 17-1,14-17-1,-13 11-2,13-11-2,-17 5-2,17-5-2,-20-4-3,20 4-1,-23-10-1,23 10 3</inkml:trace>
  <inkml:trace contextRef="#ctx1" brushRef="#br1" timeOffset="17">8981 9378 7,'14'-5'8,"-14"5"-1,27-13 0,-13 8 1,7 4-1,-4 0 1,3 1-2,-2 3-1,-1 1 0,-2 3-2,-3 0 1,-1 4-2,-11-11 1,8 22-2,-8-11 1,-1 3-1,-3-1 0,0 0 0,-5 1-2,2-2 0,-1 0-1,8-12-1,-17 19-2,17-19-1,-19 10-5,19-10-2,-21-2-2,21 2 1,-21-10 0</inkml:trace>
  <inkml:trace contextRef="#ctx1" brushRef="#br1" timeOffset="18">9079 9387 10,'26'0'13,"-15"0"-2,2 4-1,-2 3-1,-11-7-2,17 15-1,-17-15-1,6 16-2,-6-16 0,-4 22-1,-2-9-1,-1-1-1,-2 2 1,-1-6-2,-3 3-1,0-5-2,-1 0 0,1-4-2,-2-4-1,3 0 0,1-3-1,11 5 1,-14-14 1,14 14 1,-8-21 1,8 10 2,1 0 0,-1 11 2,8-19 0,-8 19 0,7-15 1,-7 15 1,0 0-1,0 0 1,12-7 2,-12 7-1,0 0 0,0 0 0,0 0-13,8 11-4,-8-11 4,0 0 10</inkml:trace>
  <inkml:trace contextRef="#ctx1" brushRef="#br1" timeOffset="19">9003 9362 11,'0'0'15,"0"0"-1,0 0-3,-2-11-3,2 11 0,0 0-2,5-12-2,-5 12-1,0 0 0,11-7-2,-11 7 1,0 0-1,13 5 0,-13-5 0,0 0 1,7 16-1,-7-16 1,-3 14-1,3-14-1,-12 20 0,12-20 0,-16 19-1,16-19 0,-21 16 0,21-16 0,-20 8-1,20-8 1,-17-3 0,17 3 0,-11-15 0,9 4 0,2-1 0,1-1 1,3-1 0,1 1 0,1 1 0,-6 12 0,14-20 0,-14 20 1,17-13-1,-17 13 1,21-6 0,-21 6 1,20 1 0,-20-1 0,17 11 1,-17-11-1,10 20 0,-8-6 0,-4 1 0,-1 3-1,-3-2 0,0 1-1,-4-4 0,3-1 0,-3-1-1,10-11 1,-15 10-2,15-10-1,-11-3-1,11 3-1,-4-14-1,1 0 1,6 2-1,-3-3 1,4 1 1,0 0 1,5 1 2,-9 13 1,18-17 2,-18 17 0,20-9 2,-20 9 0,18-3 1,-18 3 0,16 5 1,-16-5-1,9 11 0,-9-11-1,4 18 0,-4-4-1,-4-3-2,2 2 0,-4-2 0,1 1-2,5-12 1,-13 18-1,13-18 0,-15 8-2,15-8-2,-13-3-2,13 3-4,-15-12 0,15 12-2,-12-23 1,10 10 1,-1-4 1,5 1 3,2 0 3,2 1 4,3 3 3,3 4 2,-1-1 2,6 6 0,-3 0 1,4 3 1,-3 5-1,1 0 1,-1 3-2,-3 0-1,-1 3-1,-6 0-1,1 4-1,-7-1-1,0 1-1,-5 0-1,-2 1 0,-2-3 0,0-1-1,-3-1-1,0-5 0,-2 0-2,2-6-1,-1 0-1,1-4-1,2-1-1,0-4 1,11 9-1,-13-20 1,10 9 2,3-3 1,3 2 2,0-1 1,-3 13 1,15-20 0,-15 20 1,19-12 1,-6 10 1,-13 2 0,22 2 1,-22-2 1,20 7-1,-20-7 1,17 11-1,-17-11 0,10 17-1,-10-17-1,0 20-1,-1-9 0,-6 0-1,1 0-1,-4 0-1,-1-3 0,-1 1-1,1-5-1,-3 0-3,3-4-1,-2-5-3,13 5 1,-19-14 0,19 14 1</inkml:trace>
  <inkml:trace contextRef="#ctx1" brushRef="#br1" timeOffset="20">9279 9446 5,'0'0'21,"0"0"-5,0 0-4,0 0-2,0 0-2,0 0-3,0 0-1,9-14 0,-9 14-2,15-10 1,-1 7 0,-3-3 0,6 4 1,-5-3 0,7 5-1,-6-2 1,5 2-1,-4-3 1,4 3-2,-5-3 1,6 0 0,-3-2-1,1 2 1,-1-3-2,1 1 0,0 1 0,-1-1 0,2 2 0,-2 0 0,0 2-1,-3 0 1,0 1-1,1-2 0,-2 4-2,-12-2-6,18 0-14,-5 8-7,-13-8 0,9 11 0</inkml:trace>
  <inkml:trace contextRef="#ctx1" brushRef="#br1" timeOffset="21">9458 9224 18,'-4'-11'24,"4"11"-5,0 0-6,0 0-6,0 0-3,-5 12-2,5-12-1,-8 11-1,8-11 0,-7 17 1,1-6-2,1 2 1,-5 1-1,5 2 0,-6-2 0,5 2 0,-5-2-2,5 1 1,-2-3-1,8-12 1,-15 21 0,15-21 1,-13 18-1,13-18 1,-13 13 1,13-13 0,-11 9 0,11-9 1,0 0-1,0 0 0,-11 7 1,11-7-1,0 0 0,0 0 0,0 0 0,0 0 0,0 0 0,0 0 0,0 0 1,0 0-1,-4 11 1,4-11 0,0 0 0,0 0 1,0 0 0,0 0 0,0 0 0,0 0 0,0 0 0,0 0 0,0 0-1,0 0 0,0 0 0,0 0-1,0 0 0,0 0 1,0 0-1,0 0 1,0 0 0,0 0 1,0 0 0,-13 5 1,13-5-1,0 0 1,0 0-1,0 0 0,0 0-1,0 0 0,0 0-1,0 0 1,15-6 1,-15 6 0,28-4 2,-13 1 0,7 5 0,-5-4 1,6 5-1,-7-3-1,2 4 0,-4-2-1,-1 2-3,0 3-8,-13-7-20,19 5-2,-7-1 1,-12-4-2</inkml:trace>
  <inkml:trace contextRef="#ctx1" brushRef="#br1" timeOffset="22">9906 8997 22,'0'0'21,"4"13"-5,-4-2-5,1 7-2,-2 3-3,5 9-1,-5 0 0,4 10 0,-4-3 0,2 6-1,-2-6 0,1 1-2,-4-8 1,3-3-3,0-5 1,-2-5-2,2-6-1,1-11 0,1 11 0,-1-11 0,0 0-1,7-20 1,0 8-1,-2-6 1,6-3 0,-1-2 0,3 0 0,0 0 0,3 4 1,0 3 0,-1 3 1,1 4 0,-2 4 0,1 5 2,-15 0 1,22 9 1,-22-9 2,15 22 0,-15-9 0,1 5-1,-9-1 1,2 6-2,-7-3 0,2 1-1,-6-5-2,5 0 0,-5-5 0,6 0-1,-3-6 1,3-4-1,11-1 0,-19-10-3,19 10-3,-20-19-7,15 7-17,5 12 0,-14-15 0,14 15 1</inkml:trace>
  <inkml:trace contextRef="#ctx1" brushRef="#br1" timeOffset="23">10273 9215 10,'0'0'29,"0"0"0,0 0-2,0 0-9,0 0-4,0 13-5,3 1-2,-8-3-1,8 7-3,-6-1 2,5 4-3,-2-4-1,0-1-4,7 4-10,-5-6-18,-2-14-2,5 19 1,-5-19-1</inkml:trace>
  <inkml:trace contextRef="#ctx1" brushRef="#br1" timeOffset="24">10241 9025 36,'0'0'32,"-4"-15"0,4 15-1,0 0-22,0 0-12,0 0-23,0 0-4,5 16-2,-5-16-1</inkml:trace>
  <inkml:trace contextRef="#ctx1" brushRef="#br1" timeOffset="25">10519 9359 16,'3'-12'25,"-6"1"-3,3-3-7,0 14-3,1-23-2,-1 23-3,0-22-1,0 22-2,0-15-2,0 15 0,0 0-1,-3-14 0,3 14-1,0 0 0,0 0-1,-17-5 1,17 5-1,-16 6 0,16-6 0,-19 14 0,10-3 2,-2 0-1,3 2 1,1 0-1,3 3 1,1-4-1,4 0 0,-1-12 0,9 15-1,-9-15-1,17 0 0,-5-4 0,0-2 1,-1-2-1,-11 8 1,21-14 0,-21 14 1,17-6 1,-17 6 1,14 8 1,-14-8 0,13 15-1,-13-15 1,16 21-1,-8-10-5,-1 1-20,-7-12-5,16 6 0,-16-6-1</inkml:trace>
  <inkml:trace contextRef="#ctx1" brushRef="#br1" timeOffset="26">10754 9172 34,'0'0'27,"0"0"-7,-14-4-4,14 4-4,-15 7-4,15-7-2,-15 15-3,15-15 0,-17 18-2,17-18 0,-14 16-1,14-16 0,-7 17 0,7-17-1,2 13 1,-2-13 0,10 16 2,-10-16-1,16 15 1,-4-8-1,-12-7 3,21 15-2,-21-15 2,19 12-1,-19-12 0,14 12 0,-14-12-1,3 16 0,-3-16 0,-7 20-3,5-4-6,-12-1-23,3-6-3,1 5 1,-1-10-1</inkml:trace>
  <inkml:trace contextRef="#ctx1" brushRef="#br1" timeOffset="27">10036 9773 27,'-3'34'27,"7"9"-3,0 5-5,-9-7-3,10 10-4,-10-15-3,7 1-3,-4-11-1,2-4-4,1-4 1,-1-18-3,2 13-2,-2-13 1,0 0-4,-3-23 2,4 8-5,-8-10-2,6 0-5,-8-8-1,4-3-7,4 4-2,-6-10 1</inkml:trace>
  <inkml:trace contextRef="#ctx1" brushRef="#br1" timeOffset="28">10092 9720 18,'15'-7'20,"2"7"-3,0 5-3,-6-3 0,3 12-2,-14-14-2,13 24-1,-16-13-2,3 8-1,-7-5-2,1 5-1,-5-4-2,-1 1-1,-1-2-3,-2-7-5,15-7-13,-16 16-8,2-19 1,14 3-2</inkml:trace>
  <inkml:trace contextRef="#ctx1" brushRef="#br1" timeOffset="29">10302 9814 4,'0'0'24,"0"22"-2,0-8-3,0-3-4,4 7-3,-4-18-3,6 25-2,-6-25-2,9 15-1,-9-15-1,13 3-1,-13-3 0,14-13 1,-9-2 0,3 0 0,-6-5-1,3 0 1,-6-1-1,2 0 0,-5 0-1,-1 3 0,-2 3 0,7 15 0,-15-15-1,15 15 0,-17 6-1,17-6 0,-16 25 0,9-5-1,3 6-5,-4-5-11,4 1-11,5 3-2,-2-9 1,7 5 1</inkml:trace>
  <inkml:trace contextRef="#ctx1" brushRef="#br1" timeOffset="30">10525 9816 26,'0'0'27,"-2"15"-6,4 3-2,-2-18-4,-1 32-3,-5-20-3,7 8-4,-3-5-7,2-15-9,0 0-17,0 15-2,0-15 0,3-15 0</inkml:trace>
  <inkml:trace contextRef="#ctx1" brushRef="#br1" timeOffset="31">10484 9622 22,'0'0'26,"-12"0"-3,20 13-11,4 0-32,-12-13-2,11 9-3,-11-9 10</inkml:trace>
  <inkml:trace contextRef="#ctx1" brushRef="#br1" timeOffset="32">10636 9883 1,'0'0'21,"-2"27"2,2-27-5,-7 19-6,7-19-3,0 0-3,0 0-3,0 0 0,-7-16-2,10 3 1,1-5-2,2 0 0,1-2 0,2 3 0,0 0 1,1 1 1,-10 16 1,18-21 1,-18 21 1,16-11 1,-5 14 0,-11-3 2,15 10 0,-15-10-2,8 28 1,-9-13-2,7 10 0,-7-6-2,5 3-2,-2 1-4,-2-23-10,3 19-20,-3-19-1,13 4 1,-13-4-2</inkml:trace>
  <inkml:trace contextRef="#ctx1" brushRef="#br1" timeOffset="33">11007 9512 17,'-7'12'28,"7"0"3,-4-1 0,-5 2-15,12 15-3,-11-5-3,10 14-3,-9-2-1,6 10-2,-4-5-1,2 0-1,2-6-2,1-5-1,4 0-7,-8-18-13,4-11-12,0 0-1,12-2 1</inkml:trace>
  <inkml:trace contextRef="#ctx1" brushRef="#br1" timeOffset="34">10835 9784 44,'-3'10'32,"3"-10"1,14-12-10,6 14-11,-8-13-3,16 7-4,-5-5 0,8 2-4,-1 5-8,-6-3-26,2-4 1,0 5-2,-5-3 0</inkml:trace>
  <inkml:trace contextRef="#ctx1" brushRef="#br1" timeOffset="35">9048 8437 14,'0'0'24,"0"0"2,0 0-7,0 0-4,0 0-3,0 0-3,0 0-2,0 0-2,3 16-2,-3-4 0,-1 4 0,-1 6-2,0 1-2,0 1-6,4 2-20,-2 4-3,-5-7 0,6 4 0</inkml:trace>
  <inkml:trace contextRef="#ctx1" brushRef="#br1" timeOffset="36">9072 8850 12,'0'0'19,"-7"22"-7,6-5-4,0 4-3,1 2-3,0 3-3,0 1-4,0-8-11,7 13-4,-12-17 5,12 11 15</inkml:trace>
  <inkml:trace contextRef="#ctx1" brushRef="#br1" timeOffset="37">9067 9236 1,'0'0'19,"-3"33"-5,1-12-4,2 4-4,1 3-3,-2 0-4,2 1-6,-6-13-11,10 13-1,-11-16 12</inkml:trace>
  <inkml:trace contextRef="#ctx1" brushRef="#br1" timeOffset="38">9051 9703 5,'3'32'21,"-7"-16"-5,5 8-5,-1 0-2,-1 1-3,-1 1-2,0 1-2,0 1-1,-1 0-3,2-1-7,-4-12-11,9 13-2,-10-11 3</inkml:trace>
  <inkml:trace contextRef="#ctx1" brushRef="#br1" timeOffset="39">9034 10870 1,'-6'17'8,"8"8"1,-6-2-4,3 2-4,-1-2-1,-2 0-4,4 5-7,-7-12 3,10 10 8</inkml:trace>
  <inkml:trace contextRef="#ctx1" brushRef="#br1" timeOffset="40">9035 10321 26,'0'0'24,"0"0"0,0 0-3,-4 26-5,1-14-5,6 18-2,-6-5-2,5 11-2,-2-1-6,-1 2-14,-2-6-12,7 4-2,-6-9 0</inkml:trace>
  <inkml:trace contextRef="#ctx1" brushRef="#br1" timeOffset="41">9042 11102 11,'0'0'15,"-3"16"-7,3-16-1,-3 17-4,3-17-2,0 12-1,0-12-3,0 0-4,0 0-6,-2-11-3,2 11 11</inkml:trace>
  <inkml:trace contextRef="#ctx1" brushRef="#br1" timeOffset="42">9028 11067 4,'1'24'-3,"1"10"3,-7-11 0,10 11 0</inkml:trace>
  <inkml:trace contextRef="#ctx1" brushRef="#br1" timeOffset="43">9029 11396 12,'0'0'11,"0"0"1,0 0 2,0 0-1,1-11-1,-1 11 0,0 0 0,0 0-1,0 0-1,-6 20-2,6-20-1,-4 21-1,1-9-1,4 9 0,-2-1-3,-1 2-8,1 1-22,4 6-1,-7-7-1,4 4-1</inkml:trace>
  <inkml:trace contextRef="#ctx1" brushRef="#br1" timeOffset="44">8803 11680 29,'-10'-14'27,"10"14"2,0 0-5,-7-16-5,7 16-5,0 0-4,0 0-2,0 0-2,1 20-2,0-9-1,6 9-2,-1 0 1,2 5 0,2 2 0,1 2-2,1-1 1,0-1 0,1-4 0,-1-3-1,-3-4 0,1-4 1,-1-1-1,-9-11 0,12 12 0,-12-12 0,11 5 0,-11-5 0,0 0 0,15-11 0,-15 11 1,12-23-1,-4 4 0,0-2 0,0-2 1,2-3-1,-3-2 0,2-2 0,-1 4-2,-1-3 0,4 9-5,-9-8-7,9 14-19,-11 14 0,12-9-1,-12 9 1</inkml:trace>
  <inkml:trace contextRef="#ctx1" brushRef="#br1" timeOffset="45">9119 11848 14,'12'-6'27,"-12"6"1,0 0 1,8 14-10,-8-14-3,5 20-4,-8-9-4,10 7-1,-8-4-2,5 3-2,-4-6-1,2 1 0,-2-12-1,0 12-1,0-12 1,0 0-1,0 0 0,-3-12 0,3 12 0,-3-22 0,1 7-1,-1-4 1,3-1-2,0-3 0,5 2 0,-2-5 0,3 4 0,0-1 0,2 5 0,1 1 1,1 5 1,-10 12-1,19-14 1,-19 14 1,19-1-1,-19 1 1,19 6 0,-19-6 0,16 12 0,-16-12 0,7 17 0,-4-4 0,-4-2 0,-3 3-1,-1 2 0,-2-2 0,-2 3 0,1-3-1,-1 0 0,9-14 0,-15 20 0,15-20-1,0 0 0,0 0 0,0 0 0,0 0-1,0 0 1,11-20 1,2 13-1,-2 0 1,2 2 1,-1 3 0,0 2 0,-12 0 1,19 6 0,-19-6 0,12 13 1,-12-13 0,4 16-1,-6-5 1,2-11-1,-12 20 1,2-6-1,1 0 0,-6-2 0,2 4 0,-5-3-1,3 1 1,-1-3-1,1-2-1,15-9-4,-23 8-6,23-8-19,0 0 0,0 0-1,0 0 1</inkml:trace>
  <inkml:trace contextRef="#ctx1" brushRef="#br1" timeOffset="46">9382 11738 14,'0'0'23,"11"-3"2,-11 3 0,0 0-11,0 0-3,0 0-1,1 19-3,-1-19 0,3 20 0,-3-20 0,4 25-1,-5-15-2,5 5 0,-4-4 0,3 4-2,-3-5 0,4 1 0,-4-11-1,7 20 0,-7-20-1,8 14 1,-8-14-1,0 0 0,15 14 0,-15-14 1,13 3-1,-13-3 0,13-1 0,-13 1 0,16-5 0,-16 5 0,15-2-1,-15 2-1,18-3-3,-18 3-9,11-11-18,-11 11 0,11-4-1,-11 4 1</inkml:trace>
  <inkml:trace contextRef="#ctx1" brushRef="#br1" timeOffset="47">9438 11856 15,'0'0'27,"0"0"0,0 0 1,0 0-10,2-17-4,-2 17-5,11-6-2,0 6-1,-11 0-3,16-11-1,-16 11 0,18-13-4,-5 11-11,-13 2-17,18-18 0,-18 18 0,15-21-1</inkml:trace>
  <inkml:trace contextRef="#ctx1" brushRef="#br1" timeOffset="48">9424 11738 32,'0'0'31,"-11"2"0,11-2 0,0 0-12,0 0-6,0 0-5,0 0-4,11-5-2,-11 5-1,16-14-6,1 7-26,-2-2-1,0-4 1,2-1-2</inkml:trace>
  <inkml:trace contextRef="#ctx1" brushRef="#br1" timeOffset="49">6986 9457 4,'15'-2'9,"-15"2"-3,22 0-2,-9-2-1,-2 4 0,1-4-1,-1 4 0,0-1 0,0 0 0,0 1 0,1 0-2,1-2-2,0-2-5,5 10-8,-18-8 1,30-4 14</inkml:trace>
  <inkml:trace contextRef="#ctx1" brushRef="#br1" timeOffset="50">7451 9486 25,'0'0'17,"0"0"-2,14 0-1,-14 0-4,16 0-2,-5 3-2,0-3-2,3 2-1,0-2-3,0 0-4,5 2-8,1 3-12,-6-12-1,12 8 1,-11-9 12</inkml:trace>
  <inkml:trace contextRef="#ctx1" brushRef="#br1" timeOffset="51">7866 9513 16,'11'-3'23,"1"7"-5,-12-4-5,17 3-5,-5-1-2,-12-2-3,23 0 0,-23 0-4,22-2-6,-11-6-13,5 11-3,-9-14 0,9 14 8</inkml:trace>
  <inkml:trace contextRef="#ctx1" brushRef="#br1" timeOffset="52">8243 9512 16,'0'0'23,"12"0"-5,-12 0-5,17 0-4,-5 1-3,1-1-1,0 2-2,2-2-2,-1 2 0,2 0-3,-2-2-3,3 1-7,-3 4-11,-14-5-1,25-4 0,-25 4 20</inkml:trace>
  <inkml:trace contextRef="#ctx1" brushRef="#br1" timeOffset="53">8644 9487 1,'24'-3'16,"-24"3"-3,20-6-4,-6 3-1,-1 1-1,3-1-1,-3 2 0,3 0-2,-2-1 1,2 0-1,-1-6-1,17 19-16,-24-23-11,17 19-1,-25-7 6</inkml:trace>
  <inkml:trace contextRef="#ctx1" brushRef="#br1" timeOffset="54">6384 9361 23,'0'0'27,"0"0"1,0 0-4,-4 13-8,8 2-5,-4-15-3,-4 29-3,1-14 1,3 9-2,-4-5 0,3 6-1,-4-5 0,4 2-1,-3-2 0,3-2-1,-1-2-2,2-16-4,3 23-12,-3-23-15,0 0 0,0 0 0,0 0 0</inkml:trace>
  <inkml:trace contextRef="#ctx1" brushRef="#br1" timeOffset="55">6207 9338 18,'0'0'27,"11"0"2,-11 0-1,15-16-15,8 15 0,-9-11-5,14 8-1,-4-7-3,6 8 0,-4-5-2,2 6-1,0 0-2,-4-2-5,6 5-17,-5 3-9,-6-3 2,0 5-3</inkml:trace>
  <inkml:trace contextRef="#ctx1" brushRef="#br1" timeOffset="56">6152 9661 22,'0'0'28,"12"-1"2,3 3-11,-15-2-1,32-7-2,-19-2-3,19 8-4,-12-7-1,12 3-2,-6-7-2,4 1-1,0-3-2,0 1-3,6 0-4,-10-8-11,5 6-18,-3 7 2,-4 2-1,-2 7 0</inkml:trace>
  <inkml:trace contextRef="#ctx1" brushRef="#br1" timeOffset="57">6783 9560 17,'0'0'28,"0"0"1,0 0 0,0 0-14,0 0-3,0 0-3,-18-12-4,18 12-1,-11-2-2,11 2 0,-14 4-1,14-4-1,-16 9 1,16-9-1,-20 16 0,9-7 0,-2 4 0,2-2 0,0 2 0,2 1 0,1 1 0,5 0 1,0-1 0,6 2 1,2-3 0,7 2 0,1-5 0,8-2 0,2-7-2,2-6-8,5-4-23,2 4-2,-3-10 0,0 6 0</inkml:trace>
  <inkml:trace contextRef="#ctx1" brushRef="#br0" timeOffset="58">7064 11480 11,'0'0'10,"0"0"-2,0 0-1,0 0 0,0 0-1,0 0-1,0 0 0,0 0 0,0 0 1,0 0-1,12 8 0,-12-8 0,0 0 0,0 0-1,15 5 1,-15-5-1,0 0-1,12 2 0,-12-2 0,0 0-1,16 5 0,-16-5-1,11 2 1,-11-2-1,13 2 0,-13-2 1,13 1 0,-13-1 0,15-3 0,-15 3 0,12-2 0,-12 2 0,13-1-1,-13 1 1,11-3-1,-11 3 1,12-3-1,-12 3 0,14-4 0,-14 4-1,15-4 1,-15 4 0,13-3-1,-13 3 1,13-3-1,-13 3 1,13-2-1,-13 2 1,12-1-1,-12 1 1,14-3 0,-14 3-1,13-3 2,-13 3-2,14-4 1,-14 4 0,14-5-1,-14 5 0,16-2 1,-16 2-1,17-4 0,-17 4 1,15-5-1,-15 5 1,13-5-1,-13 5 1,12-5-1,-12 5 0,14-4 1,-14 4-1,12-4 0,-12 4 0,14-5 1,-14 5-1,14-5 0,-14 5 0,17-5 0,-17 5 0,19-6 0,-19 6 0,19-5 0,-8 2 1,-11 3-1,21-9 1,-21 9-1,18-5 0,-18 5 1,17-3-1,-17 3 0,15-3 1,-15 3-1,17-2 0,-17 2 0,17-2 0,-17 2 0,17-5 0,-17 5 1,21-8-1,-21 8 0,19-7 0,-19 7 0,20-6 0,-20 6 1,19-6-1,-8 1 0,-11 5 0,22-8 1,-11 3-1,2-3 1,-13 8-1,22-15 0,-22 15 1,20-15-1,-20 15 0,19-17 0,-19 17 0,18-14 0,-18 14 0,18-16 0,-18 16 1,20-16-1,-20 16 0,19-19 0,-19 19 0,21-22 0,-12 10 0,0-2 0,0 2 1,1-2-1,-1 0 0,1 2 0,0-3 0,-1 2 0,3-1 0,-3 1 0,2 0 0,0 1 0,0-1 0,0-1 0,0 2 0,0-1 0,-1-1 0,2 1 1,-1-3-1,0 3 0,-1-2 0,0 0 1,0-4-2,-1 2 2,2-1-1,-1 1 0,0-1 0,-2 1 0,3-1 0,-1 3 0,2 1 0,-2-1 0,2 2 0,-2-3 0,1 1-1,0 0 1,1 0 0,-1 0 0,0-2 0,2-1 0,-3 1 1,4-1-2,-2-1 2,0-2-1,2 0 0,-1 0 0,2 0 0,-2 0 0,2 3 0,-3-1 0,3 0 0,-2 1 0,-2 1 0,0 1 0,0 1 0,0-2 0,-1 0 1,2 0-1,-2 0 0,2-2 0,-2 0 0,2 0-1,-1 2-1,0-3 0,0 1 0,-2 1 0,-1-1 0,1 0 0,-1 1-1,1 0 3,-1-2 0,1 1-1,1 0 1,-1 0 0,1 1 0,-1-2 0,0 2 1,0-1-1,-1 2 0,0-3 0,0 2 0,1 0 0,-1 0 0,0 2-1,2-1 2,-3 2-2,0 2 2,-2 2-1,1-2 0,-2 1 0,1-2 0,1 1 0,-1-3 0,1-1 0,-1 0 0,2-2 0,-1 2 0,1 0-1,0 0 2,-1 2-1,-1 1 0,1-2 0,0 1 0,-1 2 0,1 0 0,1-2 0,-2-1 1,2 4-1,-2-5 2,1 92-5,3-93-2,-3-4-1,2 3-1,-1-7 2,2 6-3,-1-8 2,4 5-2,-4-96 4,3 95 3,-1-2 1,2-1 0,1 1 0,-1 1 0,-1-1 0,0 3 1,-2 1-1,1-1 0,-1 2 0,-3 0 0,0 3 0,-2 0 1,1 1-2,-2 0 2,0 0-2,-8-11 12,12 14-5,-11-14 0,13 9 0,-11-15 0,14 14-1,-14-20 1,20 15-1,-7-5-10,3 0 3,1-3 1,2 0 0,-1 0 0,-2 1 1,1 0-1,-4-2 2,0 1-1,-4 1 1,0-1-1,-3 0 1,0-1-1,-2 1 0,3 0 0,0 1 1,-1-1-1,1 1 1,0 2-1,0 0 1,1 2-1,2-7-2,-4-4-4,2 1-1,-2-1 0,2 5 0,-4-6 1,4 6-1,-6-3 1,3 14 2,8 14 11,-20-16-7,23 23-19,-22-10-4,8 12 0,0 0-1</inkml:trace>
  <inkml:trace contextRef="#ctx1" brushRef="#br0" timeOffset="59">9526 7588 1,'0'0'3,"0"0"1,0 0 0,0 0 0,0 0-1,0 0 0,0 0 1,0 0-1,0 0 0,-5 11-2,5-11 0,-4 13-2,2-2 1,-1 0-1,2 3 0,-1 2 0,-1 0 0,1 1 0,-1 2-1,1 0 1,-2-2-2,3 2 1,-3-2 0,2 4 0,-2-2 0,2 2 0,-2 1 1,2 1 1,-2 0-1,1 0 1,0 0-1,-1-1 1,2 1 0,-1-3 0,1 1 0,-2 0 0,1-1 0,-1 0 0,1 2-1,-1 1 1,-1 0 0,0 0 0,0-1 0,0 1 0,0-3 0,0 3 0,2-4 1,-1 1-1,0-2 1,1 3-1,1-3 1,0 0-1,-1 3 0,1-2 0,1 2-1,-3-1 0,1 0 1,-1 0 0,0 0-1,-1 0 2,0-2-1,-1 0 0,1-2 1,-1 1-1,0-3 1,0 2-2,1 0 2,-1-3-2,1 2 1,-1-2-1,1 3 1,0-3 0,-1 4 0,0 0 0,0-1 0,-1 1 0,-1 1 0,2-1 0,-2 2 0,0 0-1,1 0 1,0 0 0,-1 1-1,1 0 1,0 1 0,0 1-1,-3-1 1,1 1 0,2-3 0,-2 2 0,2-2 1,0 1-1,-1-3 0,1 0 1,2 0-1,-1-2 1,0 2-1,0 0 1,0 0-1,1-1 1,-1 1-1,1-2 1,-1 1-1,1-2 1,0 1-1,1-2 0,-2 0 0,3 1 0,-2-1 1,1-1-1,-1 0 0,2-1 0,-4 1 0,3-1 1,-3 3-1,3-1 0,-4 3 0,1-2 1,-2 5-1,1-4 0,-1 2 1,1-1 0,0 0-1,-1-1 2,3-2-1,-3 0 0,4 1 1,-2-2-1,1 5 1,-2-5-1,3 4 1,-1-2-1,0 2 1,1 0-1,-2 2 1,0 0 1,-3-1 0,0 4 1,-1-1 0,0 5 0,-2-2-1,2 2 0,-4 1 2,4 0-3,-1-1 2,2-1-2,-1-2 2,1-1 0,1-3 1,-1 4-1,0-8-1,2 3 1,-2-2-1,3 0 0,-2-1-1,2 2 0,-1-4-2,2 0 1,0 0-1,0 1 1,1 1-1,-3-1 0,2 2 1,-4 2-1,2 1 0,-4 0 0,1 4 0,-2 1 1,1 1-1,-3 1 0,2-1 0,-2-2 0,1 1 0,0-1 1,0-5 0,3 1 0,-1-5 0,2 0 0,10-13 0,-17 21 0,17-21 0,-12 15 0,12-15-1,-12 14 0,12-14 0,-11 20 0,4-9 0,-1 2 1,-1-1-1,0 4 1,-3 0 0,2 1 1,-3-2 0,2 2 1,-4 0 0,4 3 0,-4-2-1,4 1 0,-2-4 0,2 4-1,-1-5 0,2 3-1,0-4 1,3 0-1,7-13 0,-16 19 0,16-19 1,-15 18 0,15-18-1,-17 19 1,17-19-1,-17 20 1,9-8-1,-1 0 1,1-1-1,-2 1 2,-1-1-2,2 1 2,-2-3-1,3 2 0,-4-1 0,3 1 0,-4 2 0,3 0 0,-1 0 0,1 1 0,0-3-1,0 4 1,1-4 0,-1 1 0,10-12-1,-17 16 1,17-16 0,-16 11-1,16-11 1,-18 13-1,18-13 0,-20 15 1,9-7-1,0 3 0,1 2 0,-1-4 1,0 0-1,0-2 0,11-7 0,-19 13 0,19-13 0,-21 9 1,21-9-1,-21 6 0,21-6 0,-22 10 0,12-7 0,-1 2 0,-3-1 1,3 1-1,-1-2 0,1 1 1,-1-3 0,12-1-1,-21 6 1,10-2-1,0-2 1,0 3-1,0-2 1,-1 1-1,-3 3 0,3-3 1,-3 0-1,2 1 1,-1 0-1,2-2 0,-1 1 1,1 0-1,-1-2 0,2 1 1,-1 0-1,0 0 0,-1 0 0,-1 2 1,2-3-1,-3 2 0,1 0 0,-1-2 0,2 3 0,-1-1 1,2-1-1,-1 2 0,-1 2 0,3-3 0,-1 1 0,0-1 1,0-2-1,-1-1 0,1-1 0,0-1 0,0 0 0,-1-2 0,1 1 0,0-3-4,12 5-9,-18-2-19,7-4 1,0 2-2,-1-7 0</inkml:trace>
  <inkml:trace contextRef="#ctx1" brushRef="#br0" timeOffset="60">8943 9498 14,'9'-25'19,"0"10"-2,-5-5-3,4-1-2,0 0-3,-2-4-2,3 3-2,-3-3-1,4 3 0,-4-5-2,4 3 1,-2-3-2,2 0 0,0-1 1,1 0-2,0 2 1,0-3 0,1 4 0,-2-1 0,1 1-1,-2 2 0,1-2 1,0 1-1,0-3 1,2 1-1,-1-4 0,2 3 0,0-1 0,-4 0 0,6 3 0,-3 3 1,0-1-1,-2 4 1,1-1-1,-2 0 1,0 1-1,2 0 0,-2-2 0,-1 1 0,2 1-1,-2 0 0,-1 3 1,-1 2-1,0-1 0,0 1-1,-1 1 1,0 0-1,0 0 1,0-3 0,1 1 0,-3-3 0,4 0 0,-1-4 0,0 1 0,0-4-1,1 2 0,1-7-1,0 2-1,1-6 0,0 3-1,0-3 1,2 2 0,-3 0 1,1 2 1,-3 3 1,-1 1 1,-1 6 0,-3 0 1,1 5 0,-2-2-1,0 0 1,2 1-1,-1-2 0,1 1-1,1-4 1,-1 0 0,2-2 0,-1 3 0,2 0 0,-2 2 0,-1 0 0,1 2 0,-1 0 0,-1 4-1,0-1 1,1-1 0,-2 1 0,1 1 0,0 0 0,-1 12 1,0-20-1,0 20-1,0-11 1,0 11-1,0 0-1,0 0-1,0 0-2,0 0 0,0 0 0,0 0 0,0 0 1,0 0 0,0 0 1,0 0-3,0 0-9,0 0 1,0 0 13</inkml:trace>
  <inkml:trace contextRef="#ctx0" brushRef="#br2" timeOffset="62">20720 16391</inkml:trace>
  <inkml:trace contextRef="#ctx1" brushRef="#br2" timeOffset="62">8777 11489 11,'0'0'14,"0"0"-3,0 0-2,0 0-2,0 0-2,0 0-1,0 0 0,0 0-2,0 0 0,0 0 0,0 0-1,-11-4 1,11 4-2,0 0 1,0 0 0,0 0-1,-11 0 1,11 0 0,0 0 0,0 0 0,0 0 1,-12-1-1,12 1 1,0 0 0,0 0 0,-11 3 0,11-3 0,0 0 0,0 0 0,0 0 0,0 0-1,0 0 1,0 0-1,0 0 0,0 0 0,0 0 0,0 0-1,0 0 1,0 0 0,0 0 1,0 0 0,14 4 1,-14-4-1,0 0 0,11-1 0,-11 1 1,0 0-1,14-1-1,-14 1 1,0 0-1,14 2 1,-14-2-1,0 0-1,11 5 1,-11-5 0,0 0 0,12 3-1,-12-3 1,0 0-1,12 2 1,-12-2-1,0 0 1,16 4-1,-16-4 0,12 5 1,-12-5-1,14 3 0,-14-3 1,16 3-1,-16-3 0,13 1 1,-13-1-1,16-4 1,-16 4-1,16-2 1,-16 2-1,13-5 1,-13 5-1,12-5 0,-12 5 0,0 0 1,15-2-1,-15 2 0,0 0 0,12 0 0,-12 0 0,0 0 0,12 1 0,-12-1 0,0 0 0,14-1 0,-14 1 0,0 0 0,14-2 0,-14 2 1,13 2-1,-13-2-1,11 0 1,-11 0 0,12 1 0,-12-1 1,12 1-1,-12-1 0,11 0 0,-11 0 0,11 1 0,-11-1 0,11 2 0,-11-2 0,12 3 1,-12-3-1,14 3 0,-14-3 1,15 1-1,-15-1 1,18 0 0,-18 0 0,14-4 0,-14 4 0,15-3 0,-15 3 0,11-4-1,-11 4 1,11-1-1,-11 1 1,12 1-1,-12-1 0,0 0 1,16 1-1,-16-1 1,12 3 0,-12-3-1,12 1 1,-12-1-1,14 1 1,-14-1-1,17 2 1,-17-2 0,14 2 0,-14-2 0,16 2 0,-16-2 0,14 1 0,-14-1 0,12-1 0,-12 1 1,0 0-1,13-5 0,-13 5-1,0 0 1,0 0-1,0 0 0,11-6-1,-11 6-4,0 0-4,0 0-8,16-11-14,-16 11-1,0 0 0,15-8 0</inkml:trace>
  <inkml:trace contextRef="#ctx1" brushRef="#br2" timeOffset="63">9313 11398 22,'0'0'22,"0"0"-3,0 0-3,0 0-2,-13-5-4,13 5 0,0 0-2,0 0-2,0 0-2,0 0 0,0 0-1,0 0-1,0 0 1,-11-5-1,11 5 0,0 0 1,0 0-1,-11-2 0,11 2 0,0 0 1,0 0-2,0 0 1,-12-3-1,12 3 0,0 0 0,0 0 0,0 0 0,0 0 0,0 0-1,0 0 0,0 0-1,0 0 1,0 0 0,0 0-1,0 0 1,13 9 1,-13-9-1,18 6 1,-18-6 0,22 8 0,-22-8 0,24 9 0,-24-9 0,22 8 0,-22-8 0,20 10 0,-20-10 0,17 10 0,-17-10 0,15 8-1,-15-8 1,0 0-1,15 13 1,-15-13-1,0 0 1,0 0-1,11 12 1,-11-12-1,0 0 0,0 0 1,0 0-1,7 13 0,-7-13 0,0 0 1,0 0-1,0 11 0,0-11 0,0 0 0,0 0 0,0 0 0,-2 11 0,2-11 0,0 0 0,0 0 0,0 0 0,-4 12 1,4-12-2,0 0 1,0 0 0,0 0 0,0 0 0,-7 11 0,7-11 1,0 0-1,-11 7 0,11-7 0,-14 11 0,14-11-1,-22 15 1,10-7 1,1 2-1,-4 1 0,1 0 0,-1 0-1,-1 1 2,0 0-1,2 3 1,0-2-2,0-1 2,1 3-2,4-3 1,0-1 0,3 1-2,6-12-4,-5 22-4,5-22-15,-8 11-8,8-11 0,0 0 0</inkml:trace>
  <inkml:trace contextRef="#ctx1" brushRef="#br2" timeOffset="64">8834 11306 22,'0'0'27,"0"0"2,0 0-1,0 0-9,0 0-7,0 0-5,0 0-1,-8 12-3,8-12 0,-8 14-2,8-14 0,-10 22-1,1-8 1,2 1-1,-3 2 0,1 2 0,-1-2 0,0 1 0,-1-1-1,0 0 2,1-3-2,2-2 1,-1 1 0,9-13 0,-14 17 0,14-17 0,-10 11 0,10-11 0,0 0 0,0 0 0,0 0 0,-11 7 0,11-7-1,0 0 1,0 0 0,0 0 0,0 0 0,0 0 0,6 11 0,-6-11 0,5 13 1,-5-13 1,8 17-1,-8-17 0,13 21 1,-5-10 0,-8-11 0,15 20 0,-15-20 1,13 16-1,-13-16 0,11 13 1,-11-13-1,0 0 0,14 10-1,-14-10 0,0 0 1,13 4-2,-13-4 1,0 0-1,15-6 1,-15 6-1,12 0 0,-12 0 0,14-2-1,-14 2-3,21 4-15,-21-4-14,21 1-2,-21-1 0,20-6 2</inkml:trace>
  <inkml:trace contextRef="#ctx1" brushRef="#br2" timeOffset="65">9401 10945 34,'0'0'25,"0"0"1,0 0-9,0 0-4,0 0-3,0 0-3,0 0-3,0 0-1,0 0 0,-16 12-2,16-12-1,-13 20 0,3-8 0,0 2-1,-3 2 1,1 1 0,-3-1-1,4 2 1,-4-2 0,3 0-1,2-3 1,2-2-1,8-11 0,-11 16 0,11-16 0,0 0 0,0 0 0,0 0 0,13 0 0,0-4 0,0-1 1,3 0 1,2 1 0,-1-2 0,4-1 1,-3 0 0,3 4 0,-8-5 0,3 5 0,-5-5 0,0 7 0,-11 1 0,14-5 0,-14 5 0,0 0 0,0 0 0,0 0 0,0 0-1,0 0 1,2-12-1,-2 12 0,-5-12 0,5 12 0,-7-17 0,7 17 0,-10-21 0,4 9 0,-1-1 0,-1 1 0,-1 0-1,1 1 0,8 11-4,-18-21-7,18 21-21,0 0 1,0 0-1,0 0 0</inkml:trace>
  <inkml:trace contextRef="#ctx1" brushRef="#br2" timeOffset="66">9534 10790 13,'-2'11'23,"2"-11"2,0 0-4,7 13-4,-7-13-3,16 28-4,-10-15 0,10 16 0,-9-9-3,9 8-2,-5-6-1,4 3-3,-6-8 0,1-2 1,-2-4-1,-8-11-1,13 12 1,-13-12 0,0 0 1,0 0-1,11-5 1,-11 5 0,5-18-1,-1 3 2,-3-4-2,4-6 0,-3-5 0,2 0 0,-2-3-1,2 1 0,-1 5-1,0-3-3,7 16-10,-5-2-19,-5 16 1,11-13-1,-11 13 0</inkml:trace>
  <inkml:trace contextRef="#ctx1" brushRef="#br2" timeOffset="67">9836 10982 17,'2'19'27,"-2"-19"1,4 27 1,1-8-13,-9-4-2,10 7-5,-7-8-3,6 4-1,-4-7-2,1 1-1,-2-12-1,0 13 1,0-13-1,0 0 0,0 0 0,0 0-1,-11-15 1,11 15-2,-6-23 0,0 5-2,4-3-1,-3-7 0,7 4-1,-3-10 0,6 8 1,-4-4 0,8 7 1,-4 0 2,4 7 1,1 3 3,-10 13 0,16-10 2,-16 10-1,18 7 2,-18-7-1,14 20-1,-12-9 0,3 4-2,-5-1 0,3 4-1,-7-3 0,1-2-1,0-1 0,-2-1-1,2 0-1,3-11-1,-2 11 0,2-11 0,0 0-1,0 0 1,12-5 0,-12 5 1,17-2 1,-17 2 1,22 3 0,-10 2 0,-12-5 2,19 15 0,-19-15 0,13 18 1,-13-18 0,-1 22 1,1-22-1,-12 23 0,1-12 0,1 1-1,-3-1-1,-1-2 0,1 1 0,-2-3-2,4 4-3,-5-11-8,16 0-19,0 0-1,-14 2 0,14-2-1</inkml:trace>
  <inkml:trace contextRef="#ctx1" brushRef="#br2" timeOffset="68">10075 10866 35,'0'0'30,"0"0"1,0 0-1,6 31-15,-12-19-4,12 14-4,-11-4-3,10 9 0,-7-3-1,8 2-1,-5-5 0,4 1 0,0-7-2,3 0 1,0-7 0,-8-12 0,20 9 0,-8-9 0,1-2 0,0-3 0,-2-1 0,-11 6-1,20-13 0,-20 13-1,17-11-4,-15-3-5,10 6-23,-12 8 0,14-16-1,-14 16 0</inkml:trace>
  <inkml:trace contextRef="#ctx1" brushRef="#br2" timeOffset="69">10108 11040 32,'-16'-7'29,"16"7"1,0 0-1,0 0-14,12-8-4,-12 8-6,20-11-3,-8 4-1,5-3-5,1 3-14,3 0-11,-11-7-2,4 7 2,-7-5-2</inkml:trace>
  <inkml:trace contextRef="#ctx1" brushRef="#br2" timeOffset="70">10058 10876 52,'0'0'31,"17"-12"0,-4 6-8,4 6-10,-17 0-7,26-10-13,-10 6-20,5 4-4,-8-3 1,7 2-2</inkml:trace>
  <inkml:trace contextRef="#ctx1" brushRef="#br2" timeOffset="71">10321 10679 21,'0'0'31,"0"0"-2,-11-3 2,11 3-11,0 0-3,0-17-7,0 17-5,16-9-2,-5 4-1,-11 5 0,26-14-1,-10 9-1,0-1-2,3 10-5,-19-4-21,22-3-4,-8 9 0,-14-6 0</inkml:trace>
  <inkml:trace contextRef="#ctx1" brushRef="#br2" timeOffset="72">10334 10790 41,'0'0'30,"0"0"1,0 0-1,17 5-14,-15-17-6,12 7-5,-1-5-4,2 1 0,2 2-2,-4-6-9,7 4-20,-4 6-2,-4 0 1,-1 6-1</inkml:trace>
  <inkml:trace contextRef="#ctx1" brushRef="#br2" timeOffset="73">10326 10979 26,'0'0'29,"17"-5"2,-17 5-4,14-22-7,2 18-6,-5-13-4,6 8-3,-1-4-4,0-2-5,5 5-21,-2-3-8,-3-3-1,3 4-1</inkml:trace>
  <inkml:trace contextRef="#ctx1" brushRef="#br2" timeOffset="74">10600 10685 41,'0'0'29,"-8"-12"1,8 12 0,0 0-18,0-22-3,0 22-5,5-17-2,-5 17 0,13-15 1,-13 15-1,13-8 0,-13 8 0,16 2-1,-5 4 1,-11-6-1,21 17 1,-13-5 0,4 5-1,-4 0 1,0 1-1,3-1 0,-2 1 0,0-3 0,-9-15-1,15 16 1,-15-16 0,15-3-1,-15 3 1,11-21 0,-5 6 0,-4-6-1,3-2 1,-4-2-1,1-5 0,-1 1 0,-1 0-1,2 4 1,-3 0-1,3 6 0,0 4 0,4 4 0,-6 11 0,17-7 0,-17 7-3,26 7-10,-12-3-20,2 0 1,2-1-1,-1 0 0</inkml:trace>
  <inkml:trace contextRef="#ctx1" brushRef="#br2" timeOffset="75">10967 10736 18,'0'0'29,"4"25"0,-7-12 2,8 0-15,5 14-2,-11-9-2,8 10-5,-7-8 0,4 4-4,-2-13 0,2 5-1,-4-16 0,0 11-1,0-11 0,0 0 0,-5-14-1,5 2 1,1 1-2,-2-7 1,6 0-2,-3-4 1,6 4-1,1-3 1,2 4-1,0 5 2,0 0 0,4 7 1,-15 5 1,20 4 1,-20-4-1,15 17 2,-11-5-1,3 6-1,-8-4 1,2 6-1,-3-4 0,-2 1-1,-2-4 1,-4 2-2,2-5 2,8-10-2,-20 17 0,20-17-1,-17 13-4,6-17-9,11 4-22,0 0 1,0 0-1,-11-11 1</inkml:trace>
  <inkml:trace contextRef="#ctx1" brushRef="#br2" timeOffset="76">11205 10849 50,'0'0'31,"0"0"1,11-3-11,-11 3-6,0 0-6,0 0-5,11-8-1,-11 8-1,11-15-1,-11 15 0,9-21 0,-3 9-1,-4-3 0,3 2 0,-6 2 0,2 0 0,-1 11 0,-5-16-1,5 16 1,0 0-1,-11-7 0,11 7 1,0 0 0,-12 19 1,10-6 0,0 5 1,1 0 1,5 5 0,-4-2 1,1 3-1,-1-3 1,9 0-1,-6-4 0,5-3-1,-8-14-1,14 19 0,-14-19 0,23 1-2,-7-2-4,-7-18-18,9 7-12,2-7-1,-2-1-1,-3-3 1</inkml:trace>
  <inkml:trace contextRef="#ctx1" brushRef="#br2" timeOffset="77">11000 10576 12,'0'0'28,"0"0"0,0 0 0,0 0-8,0 0-4,-12 6-3,20 10-2,-8-16-2,2 26-1,-5-12-3,9 12 0,-6-1-2,5 1-6,-1 5-30,-3 1-1,-1-4-2,0-3 0</inkml:trace>
  <inkml:trace contextRef="#ctx1" brushRef="#br2" timeOffset="78">8681 11466 6,'-4'-16'21,"4"16"-1,0-14-3,-1 3-2,1 11-2,-4-23-3,4 23-1,-1-25-3,4 10-2,-3-2-7,1 2-19,-4-11-3,11 11-1,-9-12 0</inkml:trace>
  <inkml:trace contextRef="#ctx1" brushRef="#br2" timeOffset="79">8705 11048 19,'0'0'24,"-1"-29"-1,2 11-5,-1 0-6,-2-8-3,2 3-3,0-1-5,-1-3-7,1 4-15,5 6-2,-9-5-1,10 9 0</inkml:trace>
  <inkml:trace contextRef="#ctx1" brushRef="#br2" timeOffset="80">8714 10653 7,'-4'-22'21,"4"22"0,-1-32-3,1 10-6,0 1-4,-1-5-1,2 3-3,-2 0 0,2 1-3,0 5-1,-1 1-5,3 4-7,-3 12-10,1-20-1,-1 20 0,4-20 6</inkml:trace>
  <inkml:trace contextRef="#ctx1" brushRef="#br2" timeOffset="81">8720 10182 27,'0'0'28,"-4"-14"-1,4 14 0,0 0-13,-1-18-5,1 18-8,5-21-8,-5 21-20,2-30-2,6 18 0,-8-6-1</inkml:trace>
  <inkml:trace contextRef="#ctx1" brushRef="#br2" timeOffset="82">8712 10048 9,'0'0'24,"0"0"2,0 0-10,0 0 0,0 0-5,12-5 0,-12 5-2,0 0-1,0 0-4,11 8 1,-11-8 2,2 11-4,-2-11 1,0 0-3,-1 13-1,1-13 0,0 0 2,0 0-3,-14 6-1,14-6-1,-12-7 0,12 7-1,-12-16-1,5 5 0,7 11 0,-8-18 1,8 18-1,-1-16 3,1 16-2,0 0 4,9-11 0,-9 11 2,0 0-1,14 10 2,-14-10 2,10 16-2,-10-16 1,4 18-3,-4-6-5,-4 0-22,4-12-1,0 0-1,-12 0-3</inkml:trace>
  <inkml:trace contextRef="#ctx1" brushRef="#br2" timeOffset="83">9458 11470 22,'0'0'16,"0"0"-2,0 0 0,0 0-1,0 0-2,0 0-1,0 0 0,0 0-1,0 0 0,-2-22-2,2 22 0,-1-29-3,0 9-1,-1-4-3,0-8-9,4 2-12,1-2-7,-4-5-1,2 3 0</inkml:trace>
  <inkml:trace contextRef="#ctx1" brushRef="#br2" timeOffset="84">9474 10952 19,'5'-17'20,"-10"-10"-3,8 2-5,-3 0-3,2 1-4,-1-2-2,2 5-5,-3-2-6,-1-5-10,8 14-3,-12-14 1,11 13 5</inkml:trace>
  <inkml:trace contextRef="#ctx1" brushRef="#br2" timeOffset="85">9476 10406 23,'-7'-33'22,"11"8"0,-10-9-6,7-1-7,-1 4-4,-1 0-1,1 3-4,0 5 0,1 1-4,0 6-3,-1 2-9,-2-6-6,2 20-1,2-20-1</inkml:trace>
  <inkml:trace contextRef="#ctx1" brushRef="#br2" timeOffset="86">9471 10019 5,'-2'-27'24,"5"16"2,-8-10-1,3-6-9,4 5-2,-7-11-3,9 7-3,-7-8-1,7 6-2,-5-4-1,3 4-2,-2 3-1,1-2-3,4 8-3,-6-9-5,7 12-10,-2-1-10,-2-1 0,2 4 0</inkml:trace>
  <inkml:trace contextRef="#ctx1" brushRef="#br2" timeOffset="87">9484 9260 18,'-5'-30'25,"8"6"-1,-2-7-7,-4-1-6,7 1-5,-5 1-2,1 2-3,1 4-2,-2-2-5,2 7-3,-3-2-4,2 4-2,-2 1-1,2 1 0,0 1 0</inkml:trace>
  <inkml:trace contextRef="#ctx1" brushRef="#br2" timeOffset="88">9466 8598 22,'-6'-23'25,"8"9"-2,-4-3-9,-1-1-3,4 1-4,-2-4-3,2 4-2,-2-2 0,4 0-2,-3 0 0,1 2-1,0 2 0,-2 1-1,2 3-3,-2-4-1,2 4-6,-1 11-12,-4-30-1,6 20 1,-10-10 15</inkml:trace>
  <inkml:trace contextRef="#ctx1" brushRef="#br2" timeOffset="89">9388 8301 4,'0'0'22,"0"0"-1,0 0-6,11-10-4,-11 10-1,0 0-2,17 3-2,-17-3-2,13 9 0,-13-9 0,10 11-1,-10-11 0,4 13-1,-4-13-1,0 15-1,0-15-1,-9 10-1,9-10-1,0 0 0,-15 10 0,15-10 0,-13-2 0,13 2-1,-15-11-1,7 0-2,8 11-1,-16-21 0,11 9 0,-1-2 1,2 3 0,1-4 0,3 15 4,2-21 2,-2 21 2,14-12 0,-14 12 3,21 0 1,-8 1 1,1 6 2,-3-4 0,5 8 1,-16-11 1,21 17 0,-21-17-1,11 18-2,-11-18-2,1 20 0,-1-20-2,-7 18-2,7-18-2,-11 15-2,11-15 0,-16 10-1,16-10-3,-20 4-5,9-11-15,11 7 1,-19-12 1,19 12 7</inkml:trace>
  <inkml:trace contextRef="#ctx1" brushRef="#br2" timeOffset="90">8686 10034 2,'0'0'16,"0"0"-7,0 0-4,0 0-3,0 0-1,13 14 2,-13-14-2,0 0 0,14 16-17,-14-16 1,0 0 7,0 0 8</inkml:trace>
  <inkml:trace contextRef="#ctx1" brushRef="#br2" timeOffset="91">8126 10094 2,'15'5'18,"-15"-5"-3,14-2-6,-3 2-4,1-1-3,0 1-4,-1-10-15,5 16-1,-16-6 5,21-5 13</inkml:trace>
  <inkml:trace contextRef="#ctx1" brushRef="#br2" timeOffset="92">8387 10089 1,'0'0'20,"11"2"4,-11-2-6,14-2-5,0 2-2,-2-4-6,4 2 0,0-1-4,1 0-1,1 3-7,2 4-16,-8-11-2,9 10 0,-21-3 8</inkml:trace>
  <inkml:trace contextRef="#ctx1" brushRef="#br2" timeOffset="93">8233 8373 3,'0'0'18,"0"0"-3,15-5-3,-15 5 0,0 0-1,18-6 0,-18 6-1,20-4-2,-9 2-2,2 3-3,2 2-5,-1-3-7,3-2-15,7 9-1,-7-10 0,7 7 2</inkml:trace>
  <inkml:trace contextRef="#ctx1" brushRef="#br2" timeOffset="94">8593 8384 9,'0'0'21,"14"2"-2,-14-2-5,0 0-4,19-2-4,-19 2-3,21-1-6,-9 0-8,5 8-10,-17-7-1,27 1 0</inkml:trace>
  <inkml:trace contextRef="#ctx1" brushRef="#br2" timeOffset="95">8943 8397 5,'0'0'8,"21"-5"-2,-10 2-2,-11 3-1,20-9-1,-9 6-2,-11 3-5,17-19-10,0 19 8,-11-13 7</inkml:trace>
  <inkml:trace contextRef="#ctx1" brushRef="#br2" timeOffset="96">9245 8351 8,'0'0'26,"24"0"-1,-24 0-4,15-6-6,-15 6-5,13-3-3,-13 3-4,19-2-15,-7 8-14,-12-6-1,13 6 0,-13-6 5</inkml:trace>
  <inkml:trace contextRef="#ctx1" brushRef="#br2" timeOffset="97">8222 8584 4,'0'0'21,"0"0"0,0 0-4,0 0-5,0 0-2,0 0-3,0 0-2,0 0-2,0 0-1,0 0-1,0 0 0,0 0-2,0 0 1,0 0-1,0 0 1,0 0 0,0 0 0,0 0 0,0 0 1,0 0 0,0 0 0,0 0-1,0 0 1,0 0-1,0 0 0,0 0 0,-5 16 0,6-5 0,-2 4-2,2 2 1,-1 4 0,2 5 0,0 3-1,-1 4 2,0 2-2,2 6 1,-2-2 0,2 6-1,-1-1 1,0 1 0,0-2 0,-1 2 0,0-2 0,-1 0 1,0 1 0,0-4 1,0 0-2,0-3 1,-1-3 0,1-2 0,-1-1 0,-1-1-1,2-3 1,0 1-1,-1-3 1,1 1 0,0-2-1,0-1 1,-1-1 0,2 0 0,-1-5 0,-1 2 0,1-3 0,-1 2 1,1 0 0,-1-2 0,1-1 0,0-3 1,0 4-1,0-5 0,0-1 0,0-10-1,0 16 0,0-16-1,0 14-3,0-14-5,0 17-11,0-17-3,0 0-1,0 0 12</inkml:trace>
  <inkml:trace contextRef="#ctx1" brushRef="#br2" timeOffset="98">8110 9776 14,'0'0'23,"24"22"-1,-12-10-5,-1-2-5,5 6-3,-5-9-3,5 8 0,-16-15-2,22 19 1,-22-19-2,18 13 1,-18-13-1,14 8-1,-14-8 0,0 0-1,12 6 0,-12-6 0,0 0 1,0 0-2,0 0 1,0 0 0,0 0-1,0 0 1,0 0-1,12-14 0,-12 14 0,0 0 1,10-14-1,-10 14 0,6-12 1,-6 12 1,0 0-1,5-14 0,-5 14 1,0 0-1,0 0-1,0 0 1,0 0-1,0 0 0,-12-3-1,12 3 1,0 0 0,0 0-1,0 0 1,0 0 0,0 0 0,-10 12 0,10-12-1,0 0 1,0 0 0,0 0 0,0 0 1,0 0-1,11 11 1,-11-11 0,0 0 0,0 0 0,12 6 0,-12-6 0,0 0 0,0 0 0,0 0 0,0 0 0,0 0 0,12-17 0,-10 5 1,1-3-1,2-6 0,2 0-1,3-6 0,1-1-2,5 4-5,-7-5-13,4 7-12,0 6 0,0 5-1,-2 4 1</inkml:trace>
  <inkml:trace contextRef="#ctx1" brushRef="#br2" timeOffset="99">8077 8692 15,'0'0'27,"0"0"-3,0 0-4,0 0-2,-12 4-4,12-4-3,0 0-2,0 0-1,0 0-3,1-12-2,1 1-1,-2 11 1,11-23-2,-5 6 2,2-1-2,0-1 0,0 1 0,1 2 0,-3 2 0,2-1-1,-2 3 0,-6 12 0,14-18 0,-14 18 0,13-13 0,-13 13 0,8-11 0,-8 11 0,0 0 0,0 0 0,0 0 0,0 0 0,0 0 0,0 0 0,11-11 0,-11 11 0,0 0 0,0 0-1,0 0 1,0 0 0,0 0 0,0 0 0,0 0-1,11-6 1,-11 6 0,0 0 1,0 0 0,15 15 0,-15-15 0,14 17 0,-5-3 1,3-1 0,-1 2-1,3 1 0,0-4 0,1 1 0,1 0-1,0-3-2,4 5-7,-9-4-25,5-2 0,-1 2-1,-3 1 0</inkml:trace>
  <inkml:trace contextRef="#ctx1" brushRef="#br2" timeOffset="100">7452 8691 7,'0'0'23,"0"0"1,0 0-7,0 0-6,0 0-3,0 0-2,0 0-1,1-12 0,-1 12 0,0 0 0,0 0 0,0 0 1,0 0-1,0 0 0,0 0-1,0 0-1,0 0-2,-11 5 0,11-5 0,0 0-1,-11 14 0,11-14 0,-12 17 0,12-17-1,-14 22 1,8-10 0,-1-1 0,1 0-1,0 0 1,0 0-1,6-11 1,-12 18-2,12-18 2,-10 15-2,10-15 1,-8 12 0,8-12-1,0 0 0,0 0 1,-2 12 0,2-12-1,13 3 2,-13-3-1,21 0 1,-6 1 0,-2 1 0,4-2 1,-1-1 0,1 2 1,-2-4-1,1 3 1,-3-4 0,-1 1 0,-12 3 0,18-8 1,-18 8 0,0 0-1,8-13 1,-8 13-1,0 0 1,-7-11-1,7 11-1,-11-11 0,11 11-1,-16-9 0,16 9 1,-18-9-2,18 9 1,-19-11 0,19 11-2,-19-11-3,19 11-17,0 0-9,-12-11-2,12 11 0</inkml:trace>
  <inkml:trace contextRef="#ctx1" brushRef="#br2" timeOffset="101">7744 8450 26,'-9'17'24,"9"-17"-5,-10 17-3,15-2-1,-10-1-4,14 11-1,-10-7-1,8 13-2,-8-12-1,4 11-2,-6-5 0,3 1-2,-3-4-1,2-3-2,1-1-2,0-18-7,1 20-14,-1-20-7,0 0-1,0 0 1</inkml:trace>
  <inkml:trace contextRef="#ctx1" brushRef="#br2" timeOffset="102">7576 8491 11,'0'0'24,"0"0"1,0 0-5,14-7-4,2 8-4,-4-10-4,10 8 0,-1-4-2,8 4-1,-2-5-1,4 5-2,-2 1-2,-5-4-10,0 6-17,2 7-2,-14-4 0,3 7-1</inkml:trace>
  <inkml:trace contextRef="#ctx1" brushRef="#br2" timeOffset="103">7578 8768 33,'0'0'30,"0"0"1,6-20-11,8 19-4,-8-11-5,15 8-3,-2-6-3,6 9-2,0-1-1,1-1-2,4 6-4,-6-8-8,10 6-16,-4-1-4,-7-1-1,1 1 1</inkml:trace>
  <inkml:trace contextRef="#ctx1" brushRef="#br2" timeOffset="104">7975 8707 17,'-10'4'27,"10"-4"-1,-16-9-10,16 9-3,-11-2-4,11 2-3,0 0-3,-14 6 0,14-6-1,-12 9 1,12-9-1,-13 16 1,13-16 0,-14 18 0,14-18 0,-8 20 0,4-9 0,6 0-1,1 1-1,-3-12 1,13 17-2,-13-17 0,22 14 0,-10-12-3,7 5-8,-7-6-19,5-9-1,4 5 0,-2-5-1</inkml:trace>
  <inkml:trace contextRef="#ctx1" brushRef="#br2" timeOffset="105">7310 9078 28,'0'0'26,"0"0"-5,0 0-4,15-1-4,-15 1-5,19-7-2,-19 7-1,27-5-1,-12 3-3,2 0-3,1 6-7,-2 2-20,-5-10 1,4 9-1,-15-5 0</inkml:trace>
  <inkml:trace contextRef="#ctx1" brushRef="#br2" timeOffset="106">7315 9174 20,'0'0'24,"0"0"2,0 0-10,14 3-3,-14-3-5,14-4-1,-14 4-1,23-4 0,-12-1-2,7 4-2,-4-1-2,1-4-6,6 6-11,-4 0-13,-6-6 1,2 8-1</inkml:trace>
  <inkml:trace contextRef="#ctx1" brushRef="#br2" timeOffset="107">7346 9287 36,'-15'-5'28,"15"5"-9,0 0-2,0 0-5,0 0-2,0 0-3,0 0-1,12-6-2,2 5 0,-3-3-1,5 3-1,1-3-1,3 0-5,7 1-18,-2 2-10,-5-4 1,5 6-1</inkml:trace>
  <inkml:trace contextRef="#ctx1" brushRef="#br2" timeOffset="108">7748 9107 36,'0'0'30,"-12"2"-1,12-2-9,-22 7-8,21 8-3,1-15-3,-12 25-2,5-12 0,8 6 0,-4-6-1,8 4 0,-1-5-2,-4-12 0,18 16-1,-6-13 0,3 0-3,-3-9-6,9 1-23,-5 0-1,-5-5 1,0 1-1</inkml:trace>
  <inkml:trace contextRef="#ctx1" brushRef="#br2" timeOffset="109">7761 8973 49,'-15'-2'34,"15"2"0,-12-2-1,1-2-24,11 4-9,0 0-23,14 15-10,-14-15-1,19 7 0</inkml:trace>
  <inkml:trace contextRef="#ctx1" brushRef="#br2" timeOffset="110">8001 9177 3,'0'0'20,"-12"-2"1,12 2-11,0 0-2,0 0-2,0 0 0,0 0-1,-6-11 1,6 11-2,0 0 0,0 0-1,-12-6-1,12 6-1,0 0-1,-13 4 0,13-4 0,0 0 0,-14 10 0,14-10 1,-11 9 0,11-9 1,-11 13-1,11-13 1,-10 15 0,10-15-1,-5 20 2,5-20 0,-2 22 1,2-22 0,5 22 2,-5-22-1,14 19 1,-14-19 1,23 10-2,-9-12-2,5 1-3,3 0-5,-5-4-26,4-7-1,2 4-1,-6-6-1</inkml:trace>
  <inkml:trace contextRef="#ctx1" brushRef="#br0" timeOffset="111">12582 9733 16,'0'0'24,"0"0"1,0 0-9,0 0-4,0 0-2,0 0-3,12-15-1,0 15 0,-12 0 0,26-6-1,-8 1 0,7 8-1,0-5-1,8 2 1,0-3-2,5 1 0,-1-2 0,4 1-1,-1-2 0,1 3 0,-6-1 0,-1 1-1,-1 4 0,-6-2 0,1 8-4,-11-8-6,7 5-22,-9 6-1,-15-11 1,20 16 0</inkml:trace>
  <inkml:trace contextRef="#ctx1" brushRef="#br0" timeOffset="112">13086 9575 19,'0'0'28,"0"0"1,0 0-9,-13 0-6,13 0-3,13 2-3,-1 5-3,-1-4-1,5 8-1,1-4 0,5 5-1,-1-4 1,1 5-1,-3-5 0,2 5-1,-3-4 1,0 2 0,-18-11 0,19 20 1,-15-8-1,1 0 0,-10 2 0,0 5 0,-6-6-1,0 4 1,-3-2-2,1 2 0,1-4-1,-3-3-3,13 7-7,-12-8-23,14-9 0,-9 14-1,9-14 0</inkml:trace>
  <inkml:trace contextRef="#ctx1" brushRef="#br0" timeOffset="113">12423 10128 57,'0'0'31,"1"-12"2,-1 12-8,0 0-9,0 0-6,-7 12-4,7-12-3,0 20-1,0-5 0,-1 4 0,2 4 0,-2-1-1,1 3 0,1 1 0,5 0 0,0 0 0,5-3-1,-3-6 1,1-3-1,5-1-2,-2-11-2,10 6-19,-9-11-12,-13 3-1,20-17 1,-11 3 0</inkml:trace>
  <inkml:trace contextRef="#ctx1" brushRef="#br0" timeOffset="114">12407 9871 37,'0'0'35,"-6"-17"0,6 17 1,-12-17-17,12 17-8,0 0-7,0 0-6,10 16-22,-10-16-11,1 16 0,-1-16-1</inkml:trace>
  <inkml:trace contextRef="#ctx1" brushRef="#br0" timeOffset="115">12627 10257 12,'0'0'27,"7"15"2,-2 3 0,1 5-11,-8-6-3,9 16-3,-8-7-4,7 13-1,-7-9-2,3 7-1,-3-8-3,2 0 1,1-5-1,0-3-1,-1-6-1,-1-15 1,3 14 0,-3-14-1,0 0 0,3-12-1,-3 12 1,4-24-2,0 10 1,-2-5 0,5 2 0,0-1 0,-1 2 1,2 1 0,2 1 0,-10 14 2,21-16 0,-9 16 1,-12 0 1,23 1 0,-23-1 0,21 12 0,-21-12 1,15 20-1,-14-7 0,2 3 0,-6-1-1,-1 3 0,-6-2-1,2 2 1,-4-1-2,-1 2 1,-1-7-2,0-3-1,5 2-10,9-11-22,-18-9 0,12-3-1,1-7 0</inkml:trace>
  <inkml:trace contextRef="#ctx1" brushRef="#br0" timeOffset="116">22174 9853 33,'0'0'27,"0"0"1,0 0-6,13-8-5,9 12-6,-4-11-2,17 12-1,1-9-1,13 10-1,-1-7-2,10 7 0,-2-5-2,0 4 0,-3-3-1,-6 2-1,-5 1-4,-12-9-11,-7 6-17,-4 0-2,-8-2 0,-11 0 0</inkml:trace>
  <inkml:trace contextRef="#ctx1" brushRef="#br0" timeOffset="117">22301 9672 30,'0'0'28,"-3"-11"0,3 11-1,-1 11-15,1-11-5,-13 8-4,13-8-1,-14 15-1,4-3-1,-1 3-1,-1 2 0,-5 1 0,0 5-2,-4-1 1,-1 4-1,-3-1 1,3-2-1,-2-1 2,4-4-1,6-2 3,0-7 0,11 3 3,3-12 0,10 14 2,3-14 1,14 6 0,-5-7 1,13 9-1,-8-7-1,8 9-1,-7-4-1,1 5-2,-9 2-2,-4-2-2,5 10-18,-10-5-14,-3-3 1,-1 1-2,-7-14 2</inkml:trace>
  <inkml:trace contextRef="#ctx1" brushRef="#br0" timeOffset="118">22945 9791 45,'0'0'32,"1"-11"1,-1 11-1,0 0-16,0 0-6,0 0-5,-5 17-1,0-3-1,5 10-1,-5-1 0,6 6-1,-1-1 1,5 1 0,-1-6-1,3 1 0,2-6 0,1-3 0,2-5-1,-1-4-1,1 0-4,-12-6-13,17-12-16,-17 12-1,16-20 0,-11 4 0</inkml:trace>
  <inkml:trace contextRef="#ctx1" brushRef="#br0" timeOffset="119">22964 9563 74,'-11'-15'37,"11"15"-1,0 0 0,-22-13-24,22 13-7,0 0-7,0 0-11,0 0-23,3 14 0,-3-14-1,7 20 0</inkml:trace>
  <inkml:trace contextRef="#ctx1" brushRef="#br0" timeOffset="120">23277 9984 38,'0'0'31,"0"0"-1,6-14 1,-6 14-16,0 0-6,-15-17-5,15 17-1,0 0-2,-17-6-1,17 6-1,-18 2 1,18-2-1,-23 9 0,9 0 1,1 1 0,-2 0 1,4 6 1,-1-2 0,6 6 2,-2-4 0,11 8 1,-2-5 2,11 2-1,2-5-2,9-3 0,6-3-2,7-7-1,9 1-6,-9-8-29,11-4-3,-7-3-1,-1 0 3</inkml:trace>
  <inkml:trace contextRef="#ctx1" brushRef="#br0" timeOffset="121">20539 15523 37,'0'0'32,"0"0"-1,0 0 0,-16-14-13,23 30-4,-7-16-6,0 35-3,-1-8-1,2 9-3,-2 3 0,1 6-1,0-2 0,-1-6-1,2-4-1,-2-12-2,7-4-2,-6-17-2,11-2-2,-11-19-1,12 8 1,-13-18 0,10 8 1,-12-10 2,4 5 2,-6-5 3,1 3 1,-3 1 3,0-5 2,5 7 2,-3-7 1,10 10 2,0-11-1,10 13 2,-4-7-1,13 14 0,-7-3-3,8 12-1,-5 2-1,2 9-1,-8 4 0,1 9-1,-6 0 0,-3 5-1,-6 1 0,-3 2-1,-4-2 0,-3 0-1,-1-4 1,-1-6-2,0 0 1,-3-8 0,15-6-1,-22 0 0,22 0 0,-12-15 2,12 15-2,1-17 1,-1 17 0,15-12 0,-3 12 1,4 5 0,0 5 0,3 3-1,-2 4 2,-1 2-2,-2 4 2,-3 2-1,-5-3 2,-3 1-1,-4-4 0,-2 1 1,-5-5 0,-1 1 0,-5-5-1,-1-1 1,0-4-1,-4-3 0,0-1-1,-2-4-1,5 5-6,-8-13-21,11 9-6,0-6 1,13 7-2</inkml:trace>
  <inkml:trace contextRef="#ctx1" brushRef="#br0" timeOffset="122">21108 15424 21,'11'11'29,"-9"3"-1,1 3 2,-7-2-14,12 19-2,-10-13-3,9 15-3,-9-9-1,4 7-3,-4-5-1,1 5-1,-5-7 0,-1 0 0,-2-4-1,-2-3 0,-3-4 0,1-3 0,-3-4 0,0-4-1,-1-5 1,1-5-2,0-1-2,-3-16-12,5 10-18,1-5 0,4 0-1,3-5 0</inkml:trace>
  <inkml:trace contextRef="#ctx1" brushRef="#br0" timeOffset="123">20910 15463 39,'0'0'33,"7"-14"-1,9 7 1,0-6-12,15 14-9,-7-9-5,13 5-3,-1-1-2,3 0-3,8 8-13,-8-7-19,-1 3 0,-4-5-1,-1 6 0</inkml:trace>
  <inkml:trace contextRef="#ctx1" brushRef="#br0" timeOffset="124">21469 15404 53,'0'21'32,"1"-1"1,-2-2-2,10 17-17,-13-7-5,10 12-3,-7-6-1,4 8-2,-3-7-1,0-4-5,6 9-16,-7-20-14,4-3-2,-3-17 1,0 0-2</inkml:trace>
  <inkml:trace contextRef="#ctx1" brushRef="#br0" timeOffset="125">21283 15425 62,'9'-15'34,"-9"15"-1,27-6 1,-14-3-21,18 14-7,2-3-7,0-4-28,14 6-4,2-2-2,8 2 1</inkml:trace>
  <inkml:trace contextRef="#ctx1" brushRef="#br0" timeOffset="126">22110 15666 40,'11'5'30,"-11"-5"0,0 0 0,0 0-15,-4-17-7,4 17-4,0-19-1,0 9 0,-4-4-2,3 3 0,1 11-2,-8-19 1,8 19-2,-16-1 0,16 1 0,-22 24 0,11-2 1,-3 0-1,5 4 1,0 0 0,4-2 1,3-4-1,3-5 1,-1-15 0,16 11 0,-4-13 0,3-6 1,3-1 0,0-3 2,6 3 0,-6-2 1,4 9 0,-4-4 0,0 8 0,-2 1-2,0 0-2,0 7-9,-16-10-22,22 1-2,-11-8 1,4 1-1</inkml:trace>
  <inkml:trace contextRef="#ctx1" brushRef="#br0" timeOffset="127">22389 15574 57,'0'0'32,"9"18"0,-7-5-1,4 10-18,-7-8-8,5 8-2,-2-6-1,2 0-2,-2-5 0,-2-12-1,0 0 1,19 5 0,-19-5-1,22-24 0,-8 9 1,1-1 0,0 0 0,-2 5 0,-2 5 1,0 5 0,-11 1 0,11 15 0,-10-3 0,0 4 0,-2-3-1,2 0 1,-1-13-1,7 17 0,-7-17-1,17-3 1,-4-3-1,0-4 0,2 3 1,0 1-1,-3 3 1,-1 3 0,-11 0 0,13 12 1,-13-12-1,8 20 0,-8-20 0,8 16 0,-8-16-1,16 0-1,-4 0-1,-12 0-1,23-10 1,-23 10-2,22-4-5,-22 4-19,0 0-3,14-1 3,-14 1-1</inkml:trace>
  <inkml:trace contextRef="#ctx1" brushRef="#br0" timeOffset="128">22950 15621 47,'-7'16'32,"0"6"1,-1-1 0,3 19-16,-8-12-8,11 15-3,-8-6-3,7 7-1,-2-5-2,1 0 0,2-8-1,-2-6-1,3-7 0,1-18 0,0 0 0,0 0 0,-1-18 0,-1-14-2,4 2-1,-5-16-2,7 4 1,-4-10 1,8 5 2,-2-4 2,4 7 2,4 9 3,-3 2 2,4 21 3,-6 0 0,6 20 0,-15-8-2,9 32-2,-11-10 0,2 9-2,-6-5 1,0 4-3,-3-4-1,2-6-1,1 2-3,-5-18-9,11 7-23,0-11 1,0 0-1,0 0 2</inkml:trace>
  <inkml:trace contextRef="#ctx1" brushRef="#br0" timeOffset="129">23140 15347 43,'0'0'31,"0"0"3,0 0-1,7 13-9,-7-13-10,3 33-5,-5-5-3,7 10-2,-5 6 0,3 10-2,-2 3-3,-3-10-9,5 8-25,-4-15-1,6-6 0,-1-16-1</inkml:trace>
  <inkml:trace contextRef="#ctx1" brushRef="#br0" timeOffset="130">23341 15567 74,'-1'16'34,"-3"-1"-1,4 7-1,2-2-29,-6 2-33,6 2-2,1-7-1,1 0-1</inkml:trace>
  <inkml:trace contextRef="#ctx1" brushRef="#br0" timeOffset="131">23360 15435 72,'0'0'23,"-20"-1"-23,20 1 0,0 0-27,16-2-4</inkml:trace>
  <inkml:trace contextRef="#ctx1" brushRef="#br0" timeOffset="132">23933 15245 43,'-14'-20'27,"14"20"0,-26-23-4,7 6-12,4 10-6,-7 2-2,-1 7-2,-5 6 1,2 10 2,-3-1-1,4 14 2,0-3 1,9 15 0,-4-6 1,14 14 0,-4-6-2,12 9-1,-4-7 0,6 4-2,0-5-3,-3-13-8,7 3-24,-9-12-2,2 0 0,-5-13 0</inkml:trace>
  <inkml:trace contextRef="#ctx1" brushRef="#br0" timeOffset="133">23487 15608 58,'24'-16'32,"7"5"-2,1 6 2,-2-5-21,11 15-5,-7-4-2,3 9-1,-6-4 0,-1 7 0,-6-2 1,0 4-2,-8-3 1,-2 4-2,-5-2 1,-3 3-2,-5 0 0,-1-17-4,5 31-19,-5-31-10,-4 11-2,4-11 1,0 0-1</inkml:trace>
  <inkml:trace contextRef="#ctx1" brushRef="#br0" timeOffset="134">23858 15430 80,'0'0'31,"0"0"-6,0 0-25,0 0-27,0 0-3,14 10-4</inkml:trace>
  <inkml:trace contextRef="#ctx1" brushRef="#br0" timeOffset="135">24002 15628 57,'16'7'31,"-16"-7"-1,22-10-1,-7 3-22,-2-7-4,4-1-1,0-2-2,-3 0 1,-1 0-2,-6 3 0,-2 2-1,-9 1 0,4 11 1,-17-9 2,1 14 1,0 8 1,-4-3 2,4 13 0,-3-2 1,13 9 0,-5-6 0,11 7-2,2-7-2,5-4-4,10 3-6,-17-23-22,33 12-4,-11-16 0,5-2-1</inkml:trace>
  <inkml:trace contextRef="#ctx1" brushRef="#br0" timeOffset="136">24308 15577 54,'0'0'28,"11"17"0,-11-17 1,-4 11-21,7 4-3,-3-15 0,-6 20 0,6-20 1,-11 19 0,0-17 0,11-2-1,-12 11-1,12-11 0,0 0-2,0 0-1,0 0 1,-7-16-2,7 16 1,7-18 0,-7 18-2,9-18 2,-9 18-1,9-16 0,-9 16 0,7-16 0,-7 16 0,6-18 0,-6 18 0,9-20 0,-3 10-1,2-1 1,6 2-1,2-3-3,12 14-12,-5-10-18,9 1 0,-3-2-1,3 1 1</inkml:trace>
  <inkml:trace contextRef="#ctx1" brushRef="#br0" timeOffset="137">20771 16616 59,'0'0'32,"0"0"2,0 0-1,-6-11-19,6 11-7,3-20-2,0 4-2,-3-4 0,0 1-2,0 1 0,-1 1-1,-1 1 0,0 2 1,-1-1-2,3 15 0,-6-18 0,6 18 0,-8-11 0,8 11 0,0 0 0,-15-4-1,15 4 2,-11 14-1,11-14 2,-5 21-2,7-10 2,4 3-2,3 1 1,7-4 1,4 6-1,3 3 0,3 2 1,-2 1 0,-2 7 0,-4 4-1,-7-4 1,-6 7 1,-8-6-2,-6 3 2,-6-5-2,-3-4 1,-5-8 0,0-3 0,-3-9-1,0-2-1,2-3 0,-2-13-3,9 10-7,-7-14-23,14-1-2,0-8 1,13 5 0</inkml:trace>
  <inkml:trace contextRef="#ctx1" brushRef="#br0" timeOffset="138">21240 16462 42,'0'0'29,"-7"-21"-1,3 7 1,2 3-20,-9-7-5,11 18-2,-22-22-2,9 19 1,-3 6 1,-1 5-2,-4 5 2,3 8 1,-2 1 0,7 5 0,0-3 2,8 4-2,1-11 0,11 0 1,4-11-2,6-6-1,4-8 0,4-4 0,-1-7-1,-1-4 1,-1 3-2,-2-1 2,-7 3-1,-2 9 2,-11 9 0,0 0-1,0 0 1,12 23 0,-13-8 1,2 4-1,2 3 0,2-1-1,2-5-1,4-7 1,1-6-1,5-6-1,4-2 1,0-12-1,2-1-1,0-5 1,0 4-1,-1-1 2,-3 1-2,-5 8 3,-14 11 0,18-5 0,-18 5 2,9 15 0,-10-3 0,2 7 0,-2 2 0,2 1-2,0 2-1,2-9-2,3 3-3,-6-18-14,13 11-18,-13-11 1,22-9-1,-10-10 1</inkml:trace>
  <inkml:trace contextRef="#ctx1" brushRef="#br0" timeOffset="139">21552 16246 71,'-21'-6'35,"-2"5"-3,7 3-1,4 5-37,12-7-25,-2 20-1,2-20-3,19 19 1</inkml:trace>
  <inkml:trace contextRef="#ctx1" brushRef="#br0" timeOffset="140">21742 16424 61,'-1'15'33,"-4"-3"-1,4 4-1,-10-4-22,11 9-6,-5-7-1,3 0-1,-2-2 0,4-12-1,-4 16 1,4-16-2,0 0 1,4-16 0,3 1 0,4-4 1,4-4-2,1 1 3,2-2-2,2 5 3,-2 2-2,3 9 2,-7 1 0,2 13-1,-16-6 2,20 20-2,-14-5 1,0 4-4,1 2-2,-8-9-25,10 8-7,-9-20 0,19 12-2</inkml:trace>
  <inkml:trace contextRef="#ctx1" brushRef="#br0" timeOffset="141">22401 16380 42,'0'0'34,"0"0"-2,0 0 2,0 0-13,-3 20-9,-3-5-4,8 7-4,-3-2-1,3 3-3,2 2 0,-3-10-7,13 5-27,-14-20 1,12 6-3,-12-6 2</inkml:trace>
  <inkml:trace contextRef="#ctx1" brushRef="#br0" timeOffset="142">22384 16183 60,'0'0'32,"-13"-7"-3,13 7-5,0 0-38,0 0-14,0 0-2,11 14-2</inkml:trace>
  <inkml:trace contextRef="#ctx1" brushRef="#br0" timeOffset="143">22799 16274 30,'0'0'29,"-4"-13"0,4 13 0,-18-14-14,18 14-4,-12 0-4,12 0-2,-16 8-1,8 2-1,-3 0-1,2 4 0,2-4 0,3 9 0,2-8 0,4 6 1,2-5-1,5 1 0,-3 3 2,3 2-2,-5-5 2,2 3-3,-6-1 2,-2-2-2,-4 3 1,-3-2-2,-3-4-2,-3-4-1,8 10-12,-9-20-18,16 4-2,-21-3 0,21 3-2</inkml:trace>
  <inkml:trace contextRef="#ctx1" brushRef="#br0" timeOffset="144">20645 17325 38,'0'0'28,"-12"-10"0,3-2-8,9 12-2,0 0-5,0 0-2,-8 12-2,13 14-3,-9 21-1,8 5-1,-7 10-2,7 0 1,-3 12-1,2-15 2,3-1-6,-4-10-2,9-29-3,-11-19-4,21-9 0,-16-13 0,11-21-2,-12-2 0,9-12 4,-11-9 1,3 9 5,-6-2 3,-2 6 2,2-3 2,-4 10 1,8 6 2,-6 1 2,12 10-1,-7 4 2,14 11-2,-7 4 2,9 10-2,-18 0-1,26 24-2,-19-6-1,0 9 0,-8 1-2,0 0 1,-8 1-3,-1 0 1,-1-2-2,-1-6 0,3-4-3,-5-9-12,14-8-18,0 0-1,3-19 0,4-7 0</inkml:trace>
  <inkml:trace contextRef="#ctx1" brushRef="#br0" timeOffset="145">20944 17154 45,'4'15'32,"-1"2"-1,2 6 2,-8-5-20,14 13-4,-10-5-5,6 1 0,-3-10-1,2 4-1,-5-7-1,0-2-1,-1-12 1,0 0-1,0 0 0,7-21 1,-3 7-1,5-9 0,3 0-1,2-10-3,8 9-6,-9-8-11,9 10-11,-3 3-1,1 9 1,-4 3 0</inkml:trace>
  <inkml:trace contextRef="#ctx1" brushRef="#br0" timeOffset="146">21199 17254 23,'6'25'26,"-3"-1"1,3-2 0,1 0-12,-4-11-6,6 3-3,-9-14-3,19 8 1,-11-19-1,6-5 1,-5-9-1,5-2 1,-8-3 0,5-3 0,-9 0-1,3 5 0,-7 1 0,-2 10-1,-7 8 0,-2 4-2,-4 11 0,-3 7-1,3 11-5,-11 7-26,11 4 0,1-3-1,7-1 0</inkml:trace>
  <inkml:trace contextRef="#ctx1" brushRef="#br0" timeOffset="147">21491 17280 33,'2'21'32,"4"9"1,-4 10-1,4 12-10,-10-10-8,13 6-5,-11 12-4,6-6-2,-4-6 0,0-48-3,0 76 1,0-76 2,0 0-2,-4 39 0,3-62-1,-1-10-1,-1-2-1,0-14 1,0-5 0,0-14-3,3-3 2,1 17-2,2-3 4,4 9-1,1 11 1,6 3 0,0 10 1,3 15 0,0 9 1,-1 6 0,-2 10 0,-2 8 1,-6-1-1,-1 6 0,-6 3-1,-3-2 0,-3-4-1,-3-6-1,3 6-5,-9-16-13,16-10-14,-12 2-2,14-14 1,-2-10-1</inkml:trace>
  <inkml:trace contextRef="#ctx1" brushRef="#br0" timeOffset="148">21780 17237 25,'0'15'28,"-2"1"2,3 1 0,8 4-13,-9-21-3,9 26-3,-9-26-4,17 14-2,-17-14-1,22 3-1,-22-3 0,24-19-2,-13 6 1,1-12-1,-2 8 0,-1-11 0,-4 3-1,0 1 1,-5 2-1,-4 4-1,-4 3 2,-4 5-2,-7 8 1,-1 13 0,-4 6 0,-2 5-1,5 9-5,-9 2-24,16 2-2,2-6-1,12-8 0</inkml:trace>
  <inkml:trace contextRef="#ctx1" brushRef="#br0" timeOffset="149">22037 17195 46,'-2'12'31,"2"3"2,0 2-2,4 5-15,-8-10-6,10 9-4,-6-8-2,3 1-2,-4-1 0,2 0 0,-1-13-1,0 11 0,0-11 0,0 0-1,-1-15 1,2 3 0,3-2-1,0-8 1,4-2-1,-1 5-1,4-4-1,-2 3-5,11 16-11,-7-13-16,4 8 1,-4 1 0,3 1-1</inkml:trace>
  <inkml:trace contextRef="#ctx1" brushRef="#br0" timeOffset="150">22309 16929 53,'-4'28'33,"0"-7"2,6 7 0,-7-10-18,10 19-5,-9-2-6,8 5-1,-4-4-3,1-5-4,5 10-16,-7-14-16,3-3 0,-5-11-1,3-13-1</inkml:trace>
  <inkml:trace contextRef="#ctx1" brushRef="#br0" timeOffset="151">22204 17120 75,'12'0'33,"3"0"-1,0-12-2,9 8-27,-1 2-1,4 2 1,0-1-2,1 5 0,-4-4 0,-2 6 1,-4 2 0,-1 5 2,-6-3-2,0 1 0,-6 2 0,-1 3 0,-3 0-1,0 1 1,-1 1-2,-2-5-2,3 9-7,-9-4-26,9-4 1,-1-14-2,0 0 2</inkml:trace>
  <inkml:trace contextRef="#ctx1" brushRef="#br0" timeOffset="152">22543 16966 76,'0'0'34,"-17"0"-3,15 12-10,2-12-48,-8 16-4,8-16-2,0 0-1</inkml:trace>
  <inkml:trace contextRef="#ctx1" brushRef="#br0" timeOffset="153">22666 17308 22,'11'-7'26,"6"-4"0,-2-4-2,-1-9-6,6 2-5,-12-6-3,6 8-2,-10-1-3,2 4 0,-10 1-1,2 0-2,2 16 0,-20-9-1,7 8 0,-2 7-1,-1 1 1,-1 6-1,-1 5 0,2 10 2,-1-2-1,6 2 0,0 3 0,6 1 0,5 2-3,1-3-3,15 0-11,-1-15-16,3-3 2,4-7-3,3-13 2</inkml:trace>
  <inkml:trace contextRef="#ctx1" brushRef="#br0" timeOffset="154">22899 17116 59,'0'20'33,"2"5"1,-6-4-2,8 13-18,-15-12-7,8-2-4,0-7-2,3-13-1,-3 14 0,3-14-1,6-16 1,2-1-1,3-2 1,2-3 1,2 3-1,-1-1 1,0 4 0,0 12 0,-14 4 1,20 7 1,-20-7-1,10 29 0,-8-12 0,4 2-1,2 7-7,-8-4-25,11-10-3,-11-12-1,21 10 1</inkml:trace>
  <inkml:trace contextRef="#ctx1" brushRef="#br0" timeOffset="155">23299 17215 33,'0'0'29,"0"0"-1,0 0 1,-8-11-16,8 11-1,4-26-3,3 12-3,-10-2-1,4 1-3,-5 2 1,4 13-1,-6-18-1,6 18 1,-12-7-1,12 7 0,-18 7-1,18-7 2,-20 14-3,20-14 2,-16 20-1,16-20 1,-10 22-2,10-22 2,-3 20-1,4-6 0,0 1 0,2-1 0,-3-14 0,9 17 0,-9-17 0,15 2 0,-15-2 1,18-12-1,-5-1 0,-13 13 0,19-17 0,-19 17 0,12-10 0,-12 10-1,0 0 1,0 0-2,0 0-4,0 0-21,0 0-4,-13 8 0,13-8 0</inkml:trace>
  <inkml:trace contextRef="#ctx1" brushRef="#br0" timeOffset="156">23317 17149 59,'0'0'33,"12"21"0,-1-3 0,-11-18-17,17 25-7,-11-9-4,8 2-2,-3-4-4,-2-3-4,11 5-12,-7-14-17,3-3 2,0-9-2,4-5 0</inkml:trace>
  <inkml:trace contextRef="#ctx1" brushRef="#br0" timeOffset="157">23554 16824 69,'-6'22'34,"8"8"1,-4 0-1,10 19-23,-10-7-6,5 14-7,7-4-28,-4-2-2,3-9-1,-2-11-2</inkml:trace>
  <inkml:trace contextRef="#ctx1" brushRef="#br0" timeOffset="158">24013 16728 29,'12'1'31,"-12"-1"1,6 16 1,-1 9-11,-10-10-5,17 24-3,-17-10-3,13 21-3,-12-2-3,5 7 1,-4-5-4,0 1-2,3-5-4,-10-12-14,10 1-17,-5-19 0,5-16-1,0 0 0</inkml:trace>
  <inkml:trace contextRef="#ctx1" brushRef="#br0" timeOffset="159">23946 17074 16,'0'0'23,"-24"7"4,24-7 0,-9 12-13,9-12-2,0 0-2,0 0 0,14-1-1,0-1-4,8 2-1,0 0-1,8-2 0,2 4-1,6 0 1,0 2 0,4 2 0,-3-3 0,4 5 1,-6-5-1,2 6 0,-8-9 0,0 1 0,-10-5-1,-1 2-1,-7-3 1,-2-2-1,-4-8 0,-3 4 0,-3-3-1,-1 0 0,-1 1 1,-2-1-2,1 0 0,-3 1 1,0-1-1,-2 0 0,7 14 0,-21-11 1,7 11-1,-1 5 1,-4 3-1,0 7 2,-2 13-1,0 3 0,4 3-4,-5-5-13,14 4-17,0-10 1,8-2-1,0-21 0</inkml:trace>
  <inkml:trace contextRef="#ctx1" brushRef="#br0" timeOffset="160">20873 18341 47,'0'0'30,"0"0"-3,0 0-1,0 0-13,0 0-1,0 0-4,0 0-2,2-68-2,-2 68 0,0 0-1,0 0-2,0 0 0,-21-52-1,21 52 0,0 0 0,0 0 0,0 0-1,0 0 1,0 0-1,-58-55 1,58 55-1,0 0 1,0 0-1,0 0-2,-56 6 2,56-6 4,0 0-4,0 0 1,0 0 0,0 0 0,0 0 0,-49 37 2,49-37-2,0 0-1,0 0 1,24 56-1,-24-56 1,0 0 0,0 0-1,50 21-2,-50-21 3,0 0 0,0 0 0,0 0 1,55-24 0,-55 24 1,0 0 0,0 0 3,0 0-2,0 0 0,40 54 0,-40-54-4,1 52 4,-1-52 0,0 0-1,-16 56-3,16-56 2,-24 49-3,24-49 4,0 0 2,0 0-3,-59 33-1,59-33-1,0 0 4,0 0-8,0 0-18,0 0-12,0 0-4,0 0 2,0 0 1</inkml:trace>
  <inkml:trace contextRef="#ctx1" brushRef="#br0" timeOffset="161">21094 18313 61,'0'0'32,"0"0"3,0 0-1,0 0-23,0 0-3,0 0-3,16 49-1,-16-49-4,3 48 3,-3-48-1,0 0-2,0 0 1,0 0-1,0 0 4,0 0-5,0 0 0,0 0 0,0 0 0,59-60 0,-59 60 4,0 0-4,0 0-3,57-31 4,-57 31 0,0 0 1,0 0 0,0 0 0,0 0 0,0 0 0,0 0 3,0 0-3,0 0 3,28 52-3,-28-52-1,0 0 0,-3 64-4,3-64 4,0 0-4,0 0 4,0 0-1,0 0 0,27-56 0,-27 56 1,0 0 3,32-56-4,-32 56 4,0 0-3,36-52 1,-36 52-1,0 0-2,0 0 3,0 0 0,53 20 1,-53-20-4,0 0 1,12 51-3,-12-51-21,0 0-10,7 51-2,-7-51 1,0 0-1</inkml:trace>
  <inkml:trace contextRef="#ctx1" brushRef="#br0" timeOffset="162">21701 18227 37,'0'0'33,"29"56"-1,-29-56 1,0 0-17,54-23-4,-54 23-4,58-22-11,-58 22-17,57 5-12,-57-5-3,58-14 2,-58 14-3</inkml:trace>
  <inkml:trace contextRef="#ctx1" brushRef="#br0" timeOffset="163">21939 18127 44,'0'0'32,"0"0"4,18 51-3,-18-51-18,0 0-4,0 0-2,49 5-3,-49-5-4,0 0 3,0 0-2,0 0-1,0 0 0,32 60-1,-32-60 0,0 0-2,-23 57 0,23-57-22,0 0-13,0 0 0,0 0-1,0 0 1</inkml:trace>
  <inkml:trace contextRef="#ctx1" brushRef="#br0" timeOffset="164">22371 17789 31,'-7'-26'29,"1"15"1,6 11 1,-5-11-8,5 11-8,0 0-6,0 0 2,8 81-5,-2-26 1,4-5-3,-10-50 3,14 94-10,-11-39 7,1 3 0,2-10-11,-6-48-28,-4 69-2,4-69-2,0 0 0</inkml:trace>
  <inkml:trace contextRef="#ctx1" brushRef="#br0" timeOffset="165">22686 18161 49,'0'0'32,"0"0"-1,0 0-1,0 0-18,0 0 2,0 0-7,54-37-4,-54 37 2,0 0-1,0 0-1,0 0-1,2-51-1,-2 51-1,0 0 0,0 0 2,0 0-2,0 0 0,0 0-1,-51-20 1,51 20 0,0 0-1,0 0 1,-47 57 1,47-57-1,0 0 1,0 0 0,0 0 0,0 0 0,19 51 0,-19-51 1,0 0 0,49 22-1,-49-22-3,0 0 2,54 11-2,-54-11-10,0 0-24,58-14 0,-58 14-4,0 0 3</inkml:trace>
  <inkml:trace contextRef="#ctx1" brushRef="#br0" timeOffset="166">22918 18066 48,'0'0'36,"0"0"-2,0 0 3,0 0-23,0 0-1,17 60-6,-17-60-3,0 0 0,24 57-5,-24-57 2,0 0 0,0 0 1,0 0-5,0 0 4,0 0-1,0 0 0,0 0 4,0 0-4,42-53-1,-42 53-5,0 0-19,0 0-10,50-16-2,-50 16 0</inkml:trace>
  <inkml:trace contextRef="#ctx1" brushRef="#br0" timeOffset="167">23225 18120 22,'0'0'29,"0"0"3,0 0-1,0 0-10,0 0-8,0 0-3,0 0-2,0 0-4,0 0 1,35-57-1,-35 57 0,0 0-2,0 0 0,0 0-1,0 0 0,0 0 2,-59-25-3,59 25 0,0 0 1,0 0-1,0 0 0,-49 58 0,49-58 0,0 0 1,0 0 0,23 52-1,-23-52 2,0 0 0,0 0 1,50 41-1,-50-41 0,0 0-1,0 0 0,0 0-2,8 49 2,-8-49-5,0 0 3,-48 53-2,48-53-9,0 0-26,-56 60 2,56-60 0,0 0-1</inkml:trace>
  <inkml:trace contextRef="#ctx1" brushRef="#br0" timeOffset="168">23366 18101 35,'0'0'29,"0"0"0,52-11 1,-52 11-18,0 0-3,50-54-3,-50 54-1,0 0 1,28-52-3,-28 52 0,0 0-1,0 0-1,0 0 1,0 0 0,0 0 0,0 0 2,0 0 0,-57 51 1,57-51 1,-23 51-1,23-51-1,0 0 0,-17 68-2,17-68-1,0 0-3,0 0-10,0 0-24,50 48-4,-50-48 3,0 0-3</inkml:trace>
  <inkml:trace contextRef="#ctx1" brushRef="#br0" timeOffset="169">23628 18061 73,'0'0'33,"12"51"3,-12-51 3,0 0-31,0 0-1,0 0-3,0 0-2,0 0 0,0 0 1,0 0-2,-17 48-2,17-48 2,0 0 0,0 0-1,0 0 0,0 0 1,0 0-3,0 0 3,0 0-3,0 0 2,0 0-1,39-67 1,-39 67 0,26-61-2,-26 61-5,0 0-30,62-39 2,-62 39-3,51-45-1</inkml:trace>
  <inkml:trace contextRef="#ctx1" brushRef="#br0" timeOffset="170">24212 18004 67,'0'0'38,"0"0"-1,0 0-10,0 0-9,0 0-7,0 0-5,0 0-1,1 66-2,-1-66-3,0 0-8,16 70-28,-16-70-1,0 0-4,0 0 3</inkml:trace>
  <inkml:trace contextRef="#ctx1" brushRef="#br0" timeOffset="171">24264 17852 78,'-57'13'30,"57"-13"-9,0 0-20,0 0-34,-33 14 3,33-14-5</inkml:trace>
  <inkml:trace contextRef="#ctx1" brushRef="#br0" timeOffset="172">24475 17921 52,'0'0'33,"0"0"8,0 0-8,0 0-21,0 0-6,0 0-2,-50-11-1,50 11 2,0 0-3,0 0-3,-32 61 3,32-61-2,0 0 3,0 0-1,13 58 1,-13-58 0,0 0 1,0 0-1,0 0-1,34 58 0,-34-58 1,0 0-4,0 0-1,0 0-12,0 0-24,0 0-1,0 0 1,-54 4 1</inkml:trace>
  <inkml:trace contextRef="#ctx1" brushRef="#br0" timeOffset="173">22514 18725 1,'0'0'0,"0"0"0,0 0 0,0 0 0</inkml:trace>
  <inkml:trace contextRef="#ctx1" brushRef="#br0" timeOffset="174">22547 18533 22,'0'0'26,"0"0"0,0 0-3,0 0-3,0 0-4,0 0-4,0 0-3,-16-68-1,16 68-2,0 0-2,0 0-1,0 0 0,0 0-2,0 0 1,0 0-1,0 0 0,0 0-1,0 0 0,0 0 0,0 0 0,0 0-1,0 0-2,0 0 3,0 0-3,0 0 3,0 0 0,0 0 1,0 0-1,0 0 1,0 0 0,0 0 0,0 0 3,0 0-3,-11 70 0,11-70 0,0 0 0,8 60 0,-8-60 3,0 0-3,0 0 1,-3 65-1,3-65 1,0 0-2,-10 66 0,10-66 1,0 0-1,0 0 1,0 0-2,0 0 1,-1 50 0,1-50 0,0 0 0,0 0-1,0 0-1,0 0 1,0 0 0,0 0 0,0 0-2,0 0 1,0 0 1,23-71 1,-23 71-1,0 0 1,0 0-1,0 0 0,50-59 1,-50 59 0,0 0 0,0 0 0,0 0 2,0 0-1,59-9 1,-59 9-1,0 0 2,0 0-2,0 0 1,40 54-1,-40-54 0,0 0-1,0 0 0,1 54 0,-1-54-1,0 0 2,0 0-2,0 0 1,-51 70-2,51-70 2,0 0-1,-49 18 1,49-18-2,0 0 0,-50 18 0,50-18-3,0 0-6,0 0-23,-26-61 1,26 61-1,0 0 0</inkml:trace>
  <inkml:trace contextRef="#ctx1" brushRef="#br0" timeOffset="175">22908 18657 16,'1'60'29,"-1"-60"1,0 0 0,0 0-16,0 0-1,0 0-1,0 0-5,0 0 1,49 8-3,-49-8-2,0 0-1,0 0 0,0 0-1,54-3 0,-54 3 0,0 0-1,0 0 1,28-59 0,-28 59-2,0 0 1,0 0-1,0 0 0,0 0 0,0 0 1,0 0-2,0 0 1,0 0 1,0 0 1,0 0-2,-34-50 2,34 50-1,0 0 0,0 0 1,0 0-2,0 0 2,0 0-1,-53 35 0,53-35 0,0 0 1,0 0-2,-27 63 1,27-63 2,0 0-2,0 0 0,0 0 1,0 0 0,0 0 1,-16 59 0,16-59 0,0 0-1,0 0 1,0 0 0,0 0 0,0 0-1,59 28-2,-59-28-5,0 0-24,72-11-4,-72 11 1,0 0-1</inkml:trace>
  <inkml:trace contextRef="#ctx1" brushRef="#br0" timeOffset="176">23383 18425 1,'0'0'26,"0"0"1,-9 53 2,9-53-10,0 0-4,0 0-3,0 0-2,0 0 0,0 0-2,0 0-2,0 0-3,0 0 2,0 0-1,0 0 0,-38 52-3,38-52 2,0 0 0,-7 51-1,7-51 4,0 0-4,-7 68 0,7-68 0,0 0 2,0 0-5,-19 73-4,19-73-12,0 0-18,0 0-1,0 0 0,0 0 0</inkml:trace>
  <inkml:trace contextRef="#ctx1" brushRef="#br0" timeOffset="177">23574 18435 13,'0'0'28,"0"0"3,0 0-2,0 0-15,0 0-1,0 0-6,0 0 0,0 0 2,0 0-4,0 0 0,0 0 0,0 0-1,0 0 0,0 0 3,0 0-4,8-50 0,-8 50 1,0 0-2,0 0-1,0 0 3,0 0-3,0 0 1,0 0-1,0 0-3,-16 94 2,16-94 2,-11 55-2,11-55-2,-7 60 3,7-60-1,-3 54-3,3-54-5,0 0-28,-1 54 0,1-54 0,0 0 4</inkml:trace>
  <inkml:trace contextRef="#ctx1" brushRef="#br0" timeOffset="178">23122 18596 28,'0'0'28,"0"0"3,0 0 4,0 0-21,0 0 1,0 0-1,50 40 0,-50-40-3,50-35-6,-50 35 0,72-7-3,-72 7 0,85-2-3,-85 2 1,90-46 0,-90 46-1,88 4 2,-88-4-7,76-29-27,-76 29-3,67-51 1,-67 51-2</inkml:trace>
  <inkml:trace contextRef="#ctx1" brushRef="#br0" timeOffset="179">23822 18566 36,'5'59'31,"-5"-59"3,0 0 0,0 0-20,0 0-2,0 0-2,54-50-4,-54 50-4,0 0 1,0 0-1,56-62-1,-56 62 0,0 0-1,0 0-3,0 0 3,0 0 2,0 0-3,0 0-5,0 0 3,0 0-1,0 0 0,0 0 3,0 0-4,0 0 2,0 0 0,0 0 4,0 0-2,0 0-1,0 0 3,-56 43 2,56-43-1,0 0 1,0 0 1,0 0-3,0 0 4,0 0 0,-50 32 0,50-32-2,0 0 1,0 0-1,13 72-2,-13-72-1,0 0-26,55 12-6,-55-12-4,0 0 1</inkml:trace>
  <inkml:trace contextRef="#ctx1" brushRef="#br0" timeOffset="180">24198 18585 15,'1'50'25,"-1"-50"-1,0 0-2,2 54-13,-2-54-2,0 0-1,0 0-1,0 0-1,0 0 0,0 0-2,8 60 1,-8-60 0,0 0 1,0 0-1,0 0 1,0 0 0,0 0 1,0 0 0,0 0 0,0 0 0,0 0-1,-7-66 0,7 66 0,0 0-1,0 0 0,0 0-1,0 0-1,0 0 0,0 0-1,0 0 1,0 0 0,0 0-1,0 0 0,0 0 1,0 0-2,36-54 1,-36 54 1,0 0-2,0 0 1,0 0-1,55-74 1,-55 74 0,0 0 0,48-50-7,-48 50-29,0 0 3,56-42-2,-56 42 1</inkml:trace>
  <inkml:trace contextRef="#ctx0" brushRef="#br0" timeOffset="182">21586 17071,'0'0,"0"0,0 0,0 0,0 0,0 0,0 0,0 0,0 0,0 0,0 0,0 0,0 0,0 0,0 0,0 0,0 0,0 0,0 0,0 0,0 0,0 0,0 0,0 0,0 0,0 0,0 0,0 0,0 0,0 0,0 0,0 0,0 0,0 0,0 0,0 0,0 0,0 0,0 0,0 0,0 0,0 0,0 0,0 0,0 0,0 0,0 0,0 0,0 0,0 0,0 0,0 0,0 0,0 0,0 0,0 0,0 0,0 0,0 0,0 0,0 0,0 0,0 0,0 0,-146-73,146 73,0 0,0 0,0 0,0 0,0 0,0 0,0 0,0 0,0 0,-49-36,49 36</inkml:trace>
  <inkml:trace contextRef="#ctx1" brushRef="#br0" timeOffset="182">13903 14804 1,'0'0'6,"0"0"10,11-7-7,-11 7-2,15-9-1,-4 4 1,5 0 0,0-1 0,5 4-2,-3-4-1,7 2 0,-3-2 0,6 1-1,-4 1 0,5-3 1,1 1-2,0 3 1,1-2-1,0 1 0,2-1-1,2 1 0,-1-1 0,1 1 0,-1-1 1,1 2-1,0-1-1,0 0 1,2 2 0,-3 1-1,4 1 1,-3 0-1,2 1 0,0 0 0,-1-3 0,2 3 1,-6 1-1,4 1 0,-5-1 1,2 2-1,-1-1 0,-2 1 1,1 3-1,-1-1 0,1-2 0,-1 1 0,1 0 1,-1-2-1,1 2 0,0 0 0,1 0 1,0-1-1,2 0 1,-1 3-1,4-3 1,-1 4 0,0-4 0,2 6 0,-3-5 0,2 4-1,-6-2 2,5 1-1,-7-3-1,3 2 1,-4-2 0,-1 0-1,1-1 1,-3-1 0,1 0 0,0-1-1,-2 0 1,0-1 0,0-1-1,-1 0 1,-4 0-1,2 0 1,-3-4-1,-1 3 0,1 1 0,-4 1 1,-2-1-1,-12 0 1,19 6 0,-19-6-1,6 14 1,-6-14 0,-4 17-1,0-5 1,-4 0-1,2 0 0,-1 3 0,2 0 1,-1 2-2,3 1 2,1 6-2,-1 0 1,4 4 0,1 2 0,0 5-1,1 2 1,0 3-1,0 2 1,2 3 0,-1 0 0,1 4 0,-1 3 0,1-2 1,0 3-2,-2 0 1,0 2 0,-1 6 1,1-1-2,-3 5 1,0-2 0,0 5-1,-2-1 2,1-1-2,-1 4 2,1-4 0,-1 2-1,1-8 0,0 9 0,2 3 1,-1-7-1,3 8 1,-2-6-2,1-1 0,1 2 2,0 0-2,1 3 2,1-9-2,-1 4 2,0-16-2,1 11 2,0-14-1,1 7 1,-1-9-1,-1-7 0,0-12 0,-1 7 0,0-3 0,-1-11 0,-2-19 0,3 20 0,-3-20 1,2 12 0,-2-12 0,0 0 1,0 0-1,-5-16 1,5 16 0,0 0-1,-15-9 0,15 9-1,-15-2 1,15 2-1,-21-3 1,21 3-1,-25 1 0,12 1 0,-3-7 1,-1 2-1,-4-2-1,3 6 1,-5-2 1,0 3-1,-4 0 0,0-2 1,-2 3-1,-2 0 0,-1 0 1,-3-3-1,-3-2 0,-2 12 0,-3-8 0,-5 5 0,-3 3 0,-4-1 0,-1-2 0,-5-1 0,-1 2-1,0-5 1,-3-1-1,0-5 1,-2 11-1,-2 1 1,-5-9 0,-5 3 0,-2-2 2,-2-3-2,-2-2 1,-2 9-2,-2-12 2,1 0-1,0 2 0,-1 4 0,0-2-2,3 3 1,1 7-1,5 1-13,7 1-12,12 4-5,3-6 4,17-16-4</inkml:trace>
  <inkml:trace contextRef="#ctx1" brushRef="#br3" timeOffset="183">6680 2564 50,'-1'20'29,"0"6"2,0 2 0,8 17-14,-14-15-4,13 15-3,-10-12-4,8 3-1,-4-12-3,1-2 0,0-10-1,-1-12-1,0 0 0,0 0 0,-1-22 0,-1 7 0,-2-8 0,-1-4 0,-1-5 0,1-2-1,0-8 0,3-3 0,3-1 0,3-2 0,4 6 0,3 3 3,5 11-3,4 9 1,2 10 1,0 9 0,-2 9 1,0 8 0,-4 2 0,0 6-3,-9 0 2,-3 2 1,-7 2-2,-3-1 1,-5 0-1,-4-5 1,1-3-2,-2-6 1,2-6-2,2-8 0,12 0 0,-11-12 0,16 1 0,1-3 0,8 5 0,2 3 0,2 5 2,1 7 1,1 5 0,-1 7 1,-4 0 0,1 9 1,-9-4 0,-1 2 1,-4-3-2,-5 3 0,-5-6 0,-5 2-1,-6-3 0,-3-1-1,-2-4 0,-3 2-1,0-6 0,-2-7-2,8 7-14,-5-17-18,9-1 0,1-9 0,10 4 0</inkml:trace>
  <inkml:trace contextRef="#ctx1" brushRef="#br3" timeOffset="184">7272 2477 67,'0'0'32,"0"0"1,4 27 0,-8-15-19,14 21-1,-13-6-5,7 14-2,-4-2-2,3 3 0,-3-4-2,-1-2 0,-2-3-1,2-4 0,-4-3 0,1-9 0,-2-4 0,6-13 0,-16 16 0,5-11-1,-3-4 0,-3-3 0,-3-3-1,-3-3-2,5 6-6,-10-17-23,13 6-3,0-13-2,9 1 0</inkml:trace>
  <inkml:trace contextRef="#ctx1" brushRef="#br3" timeOffset="185">7066 2494 71,'-2'-18'35,"13"15"0,1-10 0,11 18-14,-1-11-12,15 7-4,-1-2-3,7 0-2,2 5-4,-2-10-7,13 13-23,-10-11 1,2 7-2,-8-6 1</inkml:trace>
  <inkml:trace contextRef="#ctx1" brushRef="#br3" timeOffset="186">7705 2467 80,'0'0'35,"3"21"1,-8-8 0,15 19-18,-20-9-6,16 20-4,-10-2-2,5 5-2,-2 3-2,-1-2-3,4-1-2,-6-15-7,17 5-26,-15-20-3,9 1 2,-7-17-2</inkml:trace>
  <inkml:trace contextRef="#ctx1" brushRef="#br3" timeOffset="187">7436 2514 89,'0'0'36,"10"-23"0,7 20 0,-1-9-22,13 15-6,0-3-5,8-4-5,15 14-15,-4-15-17,9 9-2,0-11-1,10 5 0</inkml:trace>
  <inkml:trace contextRef="#ctx1" brushRef="#br3" timeOffset="188">8371 2624 66,'0'0'32,"-15"3"0,15-3 1,-19 8-16,18 17-5,-13-8-5,12 13-2,-3-1-2,5 6-1,3-1-1,5 0 1,3-7-2,3-6 1,2-6 0,6-10-1,-1-13 0,3-7 0,0-8 1,-2-4-1,-4-5 0,-2 0 1,-8 0-1,-6 3 1,-11 7-1,-3 4 0,-8 6 0,-4 4-2,-1 16-4,-10-10-21,13 21-7,-2-6-2,11 12 1</inkml:trace>
  <inkml:trace contextRef="#ctx1" brushRef="#br3" timeOffset="189">8709 2720 92,'7'40'35,"-7"3"-2,2 10 3,-11-10-28,8 17-1,-8-10-5,1-5-1,0-7-1,2-12-1,4-9 0,2-17-2,0 0 1,2-25-3,4-2 1,-3-14-2,5 1 1,-6-17-1,6 2 1,0-2 2,2 6 1,4 5 3,-2 7 2,8 16 3,-8 1 2,9 31 0,-10 3 1,3 21-1,-11-4-2,-1 14 0,-8-4-3,0 3 0,-4-5-3,-1-9 0,1-4-5,-2-18-4,18 8-23,-6-14-5,4-16 0,1-5-1</inkml:trace>
  <inkml:trace contextRef="#ctx1" brushRef="#br3" timeOffset="190">9031 2780 58,'0'0'32,"20"14"2,-20-14-2,21 0-15,-19-19-3,13 15-6,-8-13-3,5 6-3,-3-6 0,-1 2-1,-2-1 0,-1 1-1,-4 2-1,-2-1 1,-2 4-1,3 10 1,-17-10-1,4 12 1,-1 3 0,0 10 1,0 5 0,3 11 2,0 1-1,6 7 1,1-1 0,5 1-1,5 1-2,3-16-3,14 8-18,-6-25-15,10-1 1,0-15-2,8-5 1</inkml:trace>
  <inkml:trace contextRef="#ctx1" brushRef="#br3" timeOffset="191">9366 2771 67,'2'-12'35,"-4"-11"-2,2 23 2,2-25-13,10 33-9,-12-8-5,5 16-3,-4-3-1,3 8-1,-1 5-2,-2-4 0,-2 0 0,1-1-1,-3-8-1,2-1 1,1-12 0,0 0 0,0 0 1,0 0-1,5-17 0,-2-5 1,4 1-1,1-9 1,6 5-1,3-4-2,5 0-1,-2-8-8,18 20-21,-9-3-6,8 10 1,-8-2-1</inkml:trace>
  <inkml:trace contextRef="#ctx1" brushRef="#br3" timeOffset="192">9809 2706 75,'0'0'32,"0"0"1,0 0-1,0 0-20,-4-20-3,4 20-6,-5-13 0,5 13-2,-5-18 0,5 18-1,-7-17 1,7 17-1,-11-10 0,11 10 0,-17 5 0,4 8-1,-1 9 1,-1 5 0,1 5 0,3 2 0,0-3 0,5-3 1,3-6-1,7-7 1,-4-15 0,21-6 0,-7-6 0,3-5 0,-1 1 1,1 4-1,-3 0 1,-1 8 0,-2 3 0,3 9-1,-3-5 1,5 3-1,1-6 0,2-2-1,4-10 0,5-8-1,3-4 1,-1-8 0,2 0-1,-4-7 0,-1 1 1,-6-2-1,-2 1 1,-6 2 2,-6 4-2,-3 3 2,-2 4-2,-3 5 3,0 8-3,1 13 3,0 0-2,1 26-2,-2 4 3,-1 10-2,-1 9 2,0 12-2,-3 0 2,-1 0-3,1-3 0,1-9-1,4-4-3,-9-24-9,17 9-19,-7-30-5,0 0 1,-16-7-2</inkml:trace>
  <inkml:trace contextRef="#ctx1" brushRef="#br3" timeOffset="193">9898 2601 89,'21'-2'34,"-1"-8"0,13 10 0,-6-11-25,15 11-5,-3 0-4,0-3-3,6 13-10,-17-11-21,5 10 0,-10-9 0,0 11 0</inkml:trace>
  <inkml:trace contextRef="#ctx1" brushRef="#br3" timeOffset="194">10293 2611 66,'0'0'31,"10"15"2,-10-15-1,15 13-18,-15-13-4,12-1-3,-12 1-3,18-5-1,-18 5 0,22-14-1,-12 4 0,-10 10-2,15-21 1,-13 8-1,1 2 0,-3 11 0,-7-15-1,7 15 1,-13 0 0,13 0 0,-19 22 1,9 0 0,0 7 1,4 6 0,-1 0-1,7 5 1,-2-3-2,7-2-1,7 0-6,-5-21-21,13 3-7,-3-16-2,9 0 0</inkml:trace>
  <inkml:trace contextRef="#ctx1" brushRef="#br3" timeOffset="195">10658 2499 65,'-1'-19'33,"1"19"1,-17 2 0,6 14-16,-13-5-8,10 13-3,-7-2-2,8 4-1,-3-7-1,10 5-1,5-7 0,7 2-1,4-5 0,7 3 0,2 1 0,6 3 1,-1 1-1,1 2 0,-3 3-1,-3-1 1,-4 1-1,-4-3-1,-5 1-2,-9-10-6,9 12-24,-17-15-5,5 4 1,-6-9-2</inkml:trace>
  <inkml:trace contextRef="#ctx1" brushRef="#br3" timeOffset="196">11253 2635 79,'1'-11'35,"-6"-1"0,5 12 0,0 0-19,4 21-6,-12 6-4,4 11-2,-4 8 0,1 1-3,1-4-3,-4-5-3,17 2-15,-13-27-16,6-13-1,14-7-1,-2-6 1</inkml:trace>
  <inkml:trace contextRef="#ctx1" brushRef="#br3" timeOffset="197">11204 2578 74,'-15'-18'31,"6"5"-3,9 13-23,-11-9-26,11 9-5,0 0-5</inkml:trace>
  <inkml:trace contextRef="#ctx1" brushRef="#br3" timeOffset="198">11399 2621 78,'4'23'35,"2"16"0,-10-8-1,9 15-18,-16-12-7,8 5-5,-6-6-1,3-5-2,2-14 0,4-14-1,0 0 0,21-24 0,-1-6-1,3-4 1,7 1 0,2-1-1,-3 6 2,2 10-1,-7 9 0,-3 9 1,-6 13 0,-2 8 0,-3 6-2,-2 0-1,13 16-17,-12-17-18,10 8 1,1-12-2,10 4 2</inkml:trace>
  <inkml:trace contextRef="#ctx1" brushRef="#br3" timeOffset="199">12289 2851 69,'9'-19'32,"-5"6"2,-2-11-2,3 12-19,-8-18-5,12 12-4,-8-8-1,1 7-2,-3 2 1,1 5-2,0 12 0,-12-8 0,12 8 0,-22 19 0,7-1 0,2 4-1,1 2 1,2 0 0,4 2 0,3-4-1,6-8 1,-3-14 0,18 12 0,-4-12 0,0-2 1,3 3 0,-3-2 1,3 5 0,-1 2 0,2 2-1,1-1-3,1-11-17,12 10-14,-3-12-3,10 3 1,-2-10-2</inkml:trace>
  <inkml:trace contextRef="#ctx1" brushRef="#br3" timeOffset="200">12783 2628 80,'0'0'36,"5"-24"-2,-5 24 1,-3-25-25,3 25-4,0 0-4,-20-6 0,8 12 0,-3 7-1,1 0 1,0 11 1,2 2-1,3 4 1,3 2 0,5 0 0,3-5-1,6-1 0,8-3-3,2-15-3,14 13-17,-8-27-16,10 1-1,-4-15 0,7 3 0</inkml:trace>
  <inkml:trace contextRef="#ctx1" brushRef="#br3" timeOffset="201">12990 2352 82,'0'0'39,"0"0"-3,18 16 1,-21-2-22,13 16-4,-7 3-4,3 14-4,-4 4 1,3 7-4,-6-2 1,0 0 0,-1-4-4,0-7-1,6-1-6,-15-27-21,13 3-6,-2-20-3,0 0 3</inkml:trace>
  <inkml:trace contextRef="#ctx1" brushRef="#br3" timeOffset="202">12890 2613 71,'15'-13'33,"11"5"-1,5-5 0,10 11-21,-4-9-3,9 11-3,-7-2-1,3 8 0,-7 1 1,-1 6 0,-8 3 0,-1 7 0,-9-2-1,-1 8 0,-5-1-1,-3 1-1,-6-4-1,-2 1 0,-3-4-3,-2-5-3,4 2-4,-15-22-21,17 3-7,0 0-2,-6-15 0,2-12 0</inkml:trace>
  <inkml:trace contextRef="#ctx1" brushRef="#br3" timeOffset="203">13265 2358 97,'-6'-15'39,"0"0"-3,6 15 0,-2-14-37,2 14-14,0 0-19,14 1-1,2 11-1,-2-4-3</inkml:trace>
  <inkml:trace contextRef="#ctx1" brushRef="#br3" timeOffset="204">13446 2576 82,'9'40'37,"7"10"0,-9-9 0,10 10-23,-15-20-4,11 5-5,-9-13-1,4-9 0,-8-14-3,16-2 0,-8-16 1,3-4-1,0-9 0,0-4-1,5 0-2,-1-7-4,9 17-15,-10-12-17,6 14-1,-4-5 0,6 14 0</inkml:trace>
  <inkml:trace contextRef="#ctx1" brushRef="#br3" timeOffset="205">13835 2747 80,'0'0'35,"11"-4"-1,0 2 0,-8-16-24,10 9-3,-5-9-4,4 3 0,-4-6-1,3 2-1,-2-1 0,-4 0-1,-3 4 0,1 3 0,-3 13-1,-8-19 1,8 19 0,-19-2 0,4 9 1,1 8 1,-2 5 1,2 9 0,0 0 1,6 10 0,2-5 0,12 5 0,3-8-2,8-2-1,9-3-3,8-14-4,19 12-19,-7-24-14,12 5 0,0-15-1,9 8 2</inkml:trace>
  <inkml:trace contextRef="#ctx1" brushRef="#br3" timeOffset="206">14545 2641 66,'0'0'33,"11"-14"0,-11 14 2,14 3-18,3 27-4,-15-7-5,5 14-3,-6-2-2,3 8 0,-4-5-1,1-4 0,-3-8-2,2-9 0,0-17 0,0 0 0,15 0-1,-5-14 0,2-8 1,1-6-1,2-5 1,1-1-1,0 3 1,1 1 0,3 5 0,-2 7-1,2 6 2,-1 9 1,2 8 0,-2 11 1,-4 4 0,0 8 0,-7 3-1,1 1 1,-8-1-1,-1-4-1,-1-1-1,-2-6-1,2-7-1,1-13-1,0 0 0,9-11 0,4-6-1,-1-8 0,5-2 1,-2-5 0,2 1 1,0 2 1,-2 6 1,-3 4 1,-3 7 1,3 15 0,-12-3 1,16 18 1,-10-2-1,4 5 0,-4 3-2,2-1 0,2 1-3,-4-7-3,14 12-17,-20-29-15,27 19 0,-14-20-2,8 1 2</inkml:trace>
  <inkml:trace contextRef="#ctx1" brushRef="#br3" timeOffset="207">15271 2799 60,'0'13'32,"2"9"2,0-8-1,6 14-12,-8-28-8,16 15-6,-3-18-2,8-2-2,0-10 0,1-7-1,1-5 0,0-5-1,-6 0 0,-1 0-1,-6-1 1,-8 4-1,-4 7 1,-8 6-1,-6 6 0,-7 8 0,-3 4 0,-4 9-1,1 8-1,-2 2-2,14 19-20,-6-7-12,8 5 1,4-8-2,14 2 1</inkml:trace>
  <inkml:trace contextRef="#ctx1" brushRef="#br3" timeOffset="208">15785 2740 72,'2'-15'33,"-4"-3"-1,2 18 2,-15-30-24,15 30-1,-16-14-5,16 14-2,-23-2 0,11 8-1,-4 4-1,0 10 1,-1 7 0,1 7 0,-1 1 1,4 4 0,0-3 0,10-2 0,2-8 0,7-8-1,5-13 1,8-11-2,2-14 1,3-5-1,3-10 0,-2-7 0,-1-3 0,-3-3-1,-1-2 1,-5 3 0,-3 7 0,-3 2 0,-3 10 0,-1 8 0,-4 7 1,-1 13 0,0 0 1,-7 37 0,-2-3 0,3 16 1,0 5-2,1 4-1,4 4-3,-6-15-22,13 6-10,-1-18-3,12-3 0,-3-22-1</inkml:trace>
  <inkml:trace contextRef="#ctx1" brushRef="#br3" timeOffset="209">16058 2792 53,'0'0'31,"22"-6"1,-10-4-1,2 9-7,-6-23-14,9 13-5,-4-9-2,1 2-1,-3-4 0,0 3-1,-3-1 0,-5 5 0,-3 4-1,-3 0 0,3 11 1,-19-10-1,5 11 1,-2 9 1,-4 4 2,3 12 0,-2-2 1,6 11 1,1-1-1,10 5 1,4-7-3,12-4-1,10-6-5,3-22-17,22 9-16,-1-18-2,15-1 0,-3-16-2</inkml:trace>
  <inkml:trace contextRef="#ctx1" brushRef="#br3" timeOffset="210">17202 2468 74,'0'0'33,"2"-18"1,-2 18 2,-9-19-20,9 19 0,-5-15-10,5 15 1,-11-24-4,11 24 2,-14-14-3,14 14-2,-17-15 1,17 15-1,-18-9-1,7 7 1,-1 2-1,-2 3 1,1 4 0,1 5 0,2 8 0,1 10-3,2 9 4,2 16-3,1 5 3,2 8-3,1 1 3,0-1 0,-1-2-1,-4-9 1,9 5-18,-13-32-17,9-3-2,1-27-1,-6 17 1</inkml:trace>
  <inkml:trace contextRef="#ctx1" brushRef="#br3" timeOffset="211">16910 2644 51,'14'3'30,"1"7"1,5 12 0,-4-6-14,16 19-2,-10-10-5,10 11-4,-3-8-2,3 3-1,-3-13-1,1-2 0,-6-11 0,2-6 0,-4-10-1,0-9 0,-4-5 1,-1-4-1,-1-4 0,-3-1 0,-6 4 0,-3 2-1,-4 2 0,-5 8 1,-5 7-1,-4 5-1,-1 6 1,-3 6 0,1 9-1,-2 7 0,5 14-8,-9-7-23,16 9-2,-4-8-2,11 3 2</inkml:trace>
  <inkml:trace contextRef="#ctx1" brushRef="#br3" timeOffset="212">17528 2644 98,'6'25'36,"-5"-5"-1,4 12 1,-8-6-30,6 5 0,-6-5-4,2 1 0,0-12-1,1-15 0,0 15-1,0-15 1,10-11-1,-3-1 1,4-10-1,3-3 0,1 0 0,6-1 0,5 0-2,-1-1-3,17 18-19,-10-14-11,7 19-1,-5-8 0,4 16-1</inkml:trace>
  <inkml:trace contextRef="#ctx1" brushRef="#br3" timeOffset="213">18387 2643 83,'0'0'34,"0"-15"-1,0 15 0,-6-24-22,6 24-3,1-25-4,-1 12-2,-2 1-1,0-1 0,2 13 0,-6-19-1,6 19 0,-12-2-1,12 2 1,-23 14-1,7 2 1,0 7 0,-2 5-1,2 6 1,3 0 0,2 0 0,6-5 0,8-7 0,6-7-1,3-10 1,5-9 0,3-8 0,-1 0 1,3 1-1,-2 0 1,-1 6 1,-3 6-1,1 8 1,-1 2-1,1 2-1,4 2-4,-6-22-16,13 16-14,-8-19-1,12 4 0,-9-14-1</inkml:trace>
  <inkml:trace contextRef="#ctx1" brushRef="#br3" timeOffset="214">18653 2553 92,'11'19'36,"-15"-3"-1,9 17 1,-13-10-25,11 13-4,-6-4-4,2-1-1,-1-6-1,4-8-1,-2-17-1,13 1 0,-1-11 0,0-11 0,3-2 0,1-5 0,1 1 1,-1-3-1,0 6 1,-2 2-1,0 6 1,-2 9 1,-1 6 0,0 8 1,-4 8 0,2 5 0,-4 2 0,1 4 0,-3-4-1,4 0 0,-3-8 0,-4-14-1,18 5-1,-7-17 1,3-4-1,2-3 0,0-2 1,-1-1-1,-2 1 1,-2 7-1,-11 14 1,16-3 1,-16 3-1,11 22 0,-3-5 0,1 3 1,4-6-2,2-2 0,5-3-3,-5-9-3,16 13-12,-15-24-16,8 8-1,-7-15 0,3 14 0</inkml:trace>
  <inkml:trace contextRef="#ctx1" brushRef="#br3" timeOffset="215">19235 2626 72,'0'0'33,"6"17"2,-7-3 0,9 25-16,-11-14-7,10 17-4,-7-2-3,4 2 2,-3-2-5,3-3 3,-4-8-3,1-9 1,-1-4-3,0-16-1,0 0 0,0 0-3,-2-18 2,-4-9-4,3-7 2,-3-11-3,6-3 4,0-7 0,7 3 1,2 2 0,6 4 2,2 12 0,0 12 3,2 15 1,-5 8 0,-2 13 0,-8 7 1,-3 11-1,-10 1-1,0 4-1,-5-1-1,1-5-2,0-2-2,0-10-4,17 7-18,-4-26-12,0 0 0,6-13-1,10-2 1</inkml:trace>
  <inkml:trace contextRef="#ctx1" brushRef="#br3" timeOffset="216">19614 2275 99,'0'0'34,"0"0"1,13 5 0,-17 8-22,15 19-2,-9 1-5,3 11-3,-4 6 1,2 6-3,-1-2-1,-2 1-4,2-2-2,-7-22-21,13 9-10,-7-20-2,9 1 1,-10-21-1</inkml:trace>
  <inkml:trace contextRef="#ctx1" brushRef="#br3" timeOffset="217">19800 2539 100,'0'0'36,"18"23"-1,-17-9 0,9 16-30,-10-2-2,0 1-6,6 16-16,-14-22-16,12 3 0,-4-26-1,1 17 1</inkml:trace>
  <inkml:trace contextRef="#ctx1" brushRef="#br3" timeOffset="218">19816 2384 100,'-9'-22'32,"4"6"1,5 16-19,2-19-38,-2 19-6,15-10-3,2 11-1</inkml:trace>
  <inkml:trace contextRef="#ctx1" brushRef="#br3" timeOffset="219">20319 2303 67,'-11'-17'32,"5"2"-1,-5-9 0,3 12-13,-12-14-5,11 13-4,-11-3-4,4 8-2,-6 3 0,2 7-1,-3 5 0,4 6 0,-1 7 0,3 9 0,1 4 0,2 12 2,0 4-1,6 8-3,-3 8 3,2 8-3,2-3 1,1 1-4,2-4 1,-1-12-5,8 0-5,-11-23-22,14-6-2,-6-26-1,0 0 0</inkml:trace>
  <inkml:trace contextRef="#ctx1" brushRef="#br3" timeOffset="220">19952 2582 83,'16'-11'32,"2"-6"0,11 16-5,-3-14-15,13 20-4,-5-4-2,4 14-2,-5-4 1,1 12 0,-8-3-1,1 11 1,-8-2-2,-2 5 0,-5-3-1,-3 2-2,-1 0-2,-5-9-2,4 13-11,-15-24-22,10 4 1,-2-17-2,0 0 1</inkml:trace>
  <inkml:trace contextRef="#ctx1" brushRef="#br3" timeOffset="221">20279 2403 98,'4'-13'3,"-4"13"1,8-18-5,10 13-28</inkml:trace>
  <inkml:trace contextRef="#ctx1" brushRef="#br3" timeOffset="222">20568 2667 62,'12'3'29,"3"-5"0,-3-3 0,-7-13-21,10 8-1,-9-10-4,2 3-1,-3-5-1,0 2 0,-5 2 0,-5 1-1,0 3 0,5 14 0,-20-13 1,7 13 1,-2 5 1,4 10 1,-4 2 1,9 11 0,-4-2 0,10 11 0,-1-1-2,7 1 0,5-5-4,2-10-2,11 4-10,-10-25-21,13 3 1,-6-23-1,7-1 0</inkml:trace>
  <inkml:trace contextRef="#ctx1" brushRef="#br3" timeOffset="223">20828 2600 73,'4'12'32,"2"9"2,-7-3-2,6 10-19,-10-16-4,8 10-3,-5-10-2,2 0-1,0-12-1,0 0 0,0 0-1,0 0 0,-5-23 1,10 7-1,3-2-1,2-2-1,9 0-1,-1-4-5,20 13-23,-10-10-4,10 12-1,-3-7 0</inkml:trace>
  <inkml:trace contextRef="#ctx1" brushRef="#br3" timeOffset="224">21528 2590 66,'13'-1'32,"-13"1"-1,6-11 0,-5-7-9,-1 18-16,9-24-3,-4 9-3,1-1 0,-1 2 0,-3 0 0,-2 4 0,0 10 0,0 0-1,-18-8 0,6 12 1,-4 8-1,0 4 1,0 3 0,1 2 0,3-2 0,5-1 1,3-2-1,4-2 1,0-14 1,15 14 0,-4-13 1,5 5 0,-2-2 1,6 5-1,-1-3 0,7 0-2,0 2-3,-3-13-10,12 10-21,-9-12-2,3 5 1,-8-13-2</inkml:trace>
  <inkml:trace contextRef="#ctx1" brushRef="#br3" timeOffset="225">21788 2511 65,'0'0'34,"17"25"2,-16-11-1,6 19-10,-15-11-10,11 16-8,-8-9-3,4 1-1,-2-3-2,-2-5-2,3-5-1,2-17-3,3 23-13,-3-23-18,0 0 0,-3-15 0,3 15 1</inkml:trace>
  <inkml:trace contextRef="#ctx1" brushRef="#br3" timeOffset="226">21779 2539 63,'-1'-13'31,"1"13"0,10-25 1,8 18-17,-14-13-2,16 13-4,-9-6-2,11 11-2,-6-2-1,4 9 0,-6 0-2,1 4 1,-5 1-1,-2 5-1,-8 0 0,-5 3 0,-7-1-1,-5 1-1,-2 3-1,-6-8-2,8 11-7,-15-16-23,21 4-1,0-15-1,11 3 0</inkml:trace>
  <inkml:trace contextRef="#ctx1" brushRef="#br3" timeOffset="227">22061 2499 84,'-2'17'35,"4"10"-1,-6 0 0,12 13-23,-17-6-2,7 8-5,-6-2-2,1 2-1,0-8 0,-1-4-1,3-9 0,1-4-1,4-17 1,0 0 0,0 0 0,-3-30 0,6 4 0,-1-8 0,0-5 0,2-7-1,1-2 1,1-1-1,5 4 1,3 2 3,0 8-2,2 6 1,1 8-2,0 13 4,-2 7-2,-2 10-1,-4 2 1,-2 11-3,-8-1 3,1 4-2,-7 2 2,-3-3-2,-2-3 1,-2-1 0,1-3-3,-2-6-1,10 8-8,-9-23-21,14 4-6,12-13 0,6 0 0</inkml:trace>
  <inkml:trace contextRef="#ctx1" brushRef="#br3" timeOffset="228">22410 2135 109,'-5'18'39,"5"20"-1,-10-2 0,8 18-28,-11-2-3,6 9-4,-1-7-1,4 2-4,3-6 0,2-8-6,13 6-9,-9-32-24,15-1 3,-4-21-1,7 3 1</inkml:trace>
  <inkml:trace contextRef="#ctx1" brushRef="#br3" timeOffset="229">22558 2440 101,'0'0'38,"9"29"-1,-15-13 1,6 13-30,-6-4-1,4 9-4,-2-6-2,2-1-3,4 0-6,-2-27-19,1 14-10,-1-14-1,17-17 0,-9-8 0</inkml:trace>
  <inkml:trace contextRef="#ctx1" brushRef="#br3" timeOffset="230">22563 2304 74,'-20'-17'32,"4"2"-5,6 4-26,10 11-7,0 0-24,0 0-2</inkml:trace>
  <inkml:trace contextRef="#ctx1" brushRef="#br3" timeOffset="231">22882 2524 75,'8'-13'34,"-6"1"-2,-2 12 1,0-20-22,0 20-2,7-17-6,-7 17-2,-2-11 0,2 11 0,-13-4-1,13 4 0,-25 7 0,9 2 1,-3 4-1,1 4 2,-1 1 0,5 8 1,1-3 0,8 6 0,7-3-1,7 0 0,9-5-2,6-9-4,13 6-11,-7-23-21,13 4 0,-5-16 0,7 4-1</inkml:trace>
  <inkml:trace contextRef="#ctx1" brushRef="#br3" timeOffset="232">23156 2615 75,'-15'1'33,"15"-1"0,0 0-1,-18-20-21,18 20-3,7-18-5,-1 6-1,-2-5 0,3 0-1,-2 0 0,0 0-1,-4 4 1,-1 1-1,0 12-1,-8-13 0,8 13 1,-23 4-1,7 7 1,-3 4 0,1 2-1,1 3 2,1 4-1,4 0 1,6 0-1,6-2 0,5-7 1,7-1-1,5-3 1,4-3-1,-1-4 2,1 2-1,-1-5 0,-2 3 1,-2-5-1,0 1 0,-2-8 1,3-3-1,-1-3 0,4-7-1,1-1 0,-1-6 0,0 2-1,-5-2 0,-2 2 0,-3 1 3,0 1-4,-3-3 3,3-2-3,-2-5 3,6-1-3,-1-8 3,4-2-2,-1-1 1,-1 3 0,-2 10 1,-4 3 0,-2 11 2,-7 19 1,0 0 1,-1 19 1,-2 18-1,-5 4 1,3 12-1,-4 8 0,6 7-4,-3 1 1,3 4-3,3-7 1,1-4-4,3-8 1,0-11-3,2-11 0,-8-17-2,13 9-16,-19-36-15,8 12 0,-22-34 0,6 15 2</inkml:trace>
  <inkml:trace contextRef="#ctx1" brushRef="#br3" timeOffset="233">23174 2505 79,'22'-28'34,"6"19"4,3-8-4,15 11-20,-9-9-5,10 10 0,-6-2-5,0 7 2,-8 4-3,-2 5-3,-10 2 2,-1 7-2,-5 4 2,-2 6-3,-3 1 2,-2 7-3,0-5 1,-5-4-1,2 4-5,-5-31-15,1 21-15,-1-21-2,5-12 2,-5-17-1</inkml:trace>
  <inkml:trace contextRef="#ctx1" brushRef="#br3" timeOffset="234">23649 2236 92,'-7'-20'27,"5"7"-20,2 13-7,-9-13-29,9 13 1</inkml:trace>
  <inkml:trace contextRef="#ctx1" brushRef="#br3" timeOffset="235">23698 2565 75,'7'24'33,"3"4"0,-2-7-1,9 2-23,-17-23-2,21 18-4,-9-18-1,4-7-1,-4-9 0,3-6 0,-1-7-1,-1-3 1,-2-2-1,-4 2 3,-2 1-3,-4 5 3,-3 4-4,-3 5 3,5 17-2,-21-10 2,9 15-2,-3 8-3,0 7 3,-2 9-2,-1 6 3,4 3-4,6 13-5,-5-13-27,11 4 1,-1-14 0,8-1 0</inkml:trace>
  <inkml:trace contextRef="#ctx1" brushRef="#br3" timeOffset="236">24029 2423 92,'-2'22'35,"4"10"-3,-11-2 2,5 11-31,-9-10 3,6 2-4,-2-9-1,2-3 0,-1-5 0,8-16-1,0 0 0,0 0 1,5-27-1,4 0 0,1 1 0,2-5-1,4-1 1,-2 3 0,5 3 0,-2 4 3,0 6-2,-3 12 4,-3 2-4,0 11 1,-5 5-1,-1 2 0,-2 6-1,-3 0-5,8 18-15,-13-21-18,10 6 2,-5-11-2,10 2 1</inkml:trace>
  <inkml:trace contextRef="#ctx1" brushRef="#br3" timeOffset="237">24474 2403 51,'0'0'33,"2"-11"-1,-2 11 3,-19-3-17,19 3-4,-34 13-8,18-1-3,-9-3 1,10 4-3,0-4 2,15-9-3,-12 17 2,12-17-1,8 17 1,2-6 0,0 1 1,3 2 0,-5 2 0,-2 6 1,-6-1-1,-2 4 0,-6-4-1,-1 3 0,-4-6-3,-2 0 0,3-1-3,-4-17-8,15 17-22,-10-19-4,11 2 0,0 0 0</inkml:trace>
  <inkml:trace contextRef="#ctx1" brushRef="#br3" timeOffset="238">24584 2604 88,'0'0'36,"17"5"2,-17-5-2,5 20-23,-5-20-5,0 0-13,-4 23-27,4-23-5,0 0-1,0 0-2</inkml:trace>
</inkml:ink>
</file>

<file path=ppt/ink/ink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5T23:38:54.818"/>
    </inkml:context>
    <inkml:brush xml:id="br0">
      <inkml:brushProperty name="width" value="0.05292" units="cm"/>
      <inkml:brushProperty name="height" value="0.05292" units="cm"/>
      <inkml:brushProperty name="color" value="#FF0000"/>
    </inkml:brush>
    <inkml:context xml:id="ctx1">
      <inkml:inkSource xml:id="inkSrc113">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1" timeString="2013-12-05T23:38:54.931"/>
    </inkml:context>
  </inkml:definitions>
  <inkml:trace contextRef="#ctx0" brushRef="#br0">14266 3742 23,'3'-11'20,"-7"-6"1,4 17-5,-1-17-2,1 17-3,0 0-3,0 0-2,0 0-1,-3 20-3,6 0 0,-1 7-2,2 10 0,1 5-1,0 7 1,2 6-1,-1 6 0,3 8 0,-4 4 0,4 4-1,-3-1 1,2 7 0,-1-1-2,3 3-1,-4 0-1,4 5 0,-2-4 0,3 6-1,-1-3 1,1 3-1,-1-2 1,1 1 0,0-2 2,-1-3-1,-3 0-1,-1 0-2,-1 0 0,-1-2 1,-3-1-1,0-2 1,-2 2 0,-2-9 3,2-4 2,1-4 1,-1-6 1,2-5 0,2-5 1,0-2-1,2-7 0,4 0 0,-1-7-1,3-2 0,3-5-1,4-4 2,-1-2-2,6-6 2,-1-1-1,6-3 0,-1-3 0,5 0 0,2-2 1,0-3-1,4 0 1,0-1-1,3-1 1,0-1 0,4 0-1,0-1 1,4-3 0,2 3 0,3-4 0,6 2 0,2-3 0,10 1 0,3 0 0,2 1 0,3 1-1,4 0 1,4 0 0,0-1 0,4 0 0,5 2 1,2-2 1,1 1 0,4-3 1,4 1 0,2 2 0,5 2 1,2 1 0,-4 0-1,2 1-1,-1 0 1,0 3-2,-5 0 0,-4 2-1,-5-3-3,-6 10-18,-12-18-1,2 13 0,-22-16 1</inkml:trace>
  <inkml:trace contextRef="#ctx0" brushRef="#br0" timeOffset="1">14238 3634 12,'-11'-14'17,"11"14"-1,-5-11-2,5 11-4,3-12-3,-3 12-2,8-13-2,-8 13-1,17-10 0,-4 5-1,4 2 0,1 0-1,4 1 1,4 1-1,4-1 0,4 2 1,4 0-1,6-1 0,3-1 0,7 1 0,4 0 1,7-3-1,0 2 0,6-2 0,2-1 0,2 2 0,2-1 0,2-1 0,3 3 1,3-3-1,3-1 0,0 0 1,0 0-1,4-2 0,-2 4 0,1-1 1,1 1-1,0-1 0,0 2 0,1-2 0,1 2 0,-1-2 0,0 3 0,-2-3 0,1 0 0,-2-2 0,0 3 0,-1-2 0,0 0 0,-1 0 0,-3-2 0,-4 0 0,0 1 1,-8 1-1,-4 1-1,-1 2 1,-6 0 0,-2 6 0,-5 1 0,-5 4 0,-7 0 0,-6 3 0,-5 1 0,-7 3 0,-5-1 0,-5 1 0,-3-3 1,-2 1-1,-1 1 0,-3 0 0,0 1 0,-3-1 0,2 5-1,-1 0 1,0 8 0,-1 2-1,2 4 0,0 6 0,0 3-1,1 4 0,0 4 0,0 1 1,0 1-1,0 3 1,1 3 0,0 5 0,-2 3 0,1 4 0,-1 2 0,-2 8 1,0 5-1,-2 2 1,-2 2-1,1 2 1,-1 2-1,-1 1 1,0-1 0,-1-2-1,2 0 1,0-1-1,1-1 1,0-7-1,-1 1 0,2-3 1,-1-2-1,2-4 0,1-5 1,1-2 0,0-4 0,3-4 0,1-1 0,2-4 1,0-3-2,-1 0 2,1-4-2,0-1 1,-3-3-1,1-2 1,-2-5 0,-1 1-1,-2-7 1,2-2 0,0-5 0,-1-5 0,-1-1 0,0-4 0,-3-13 1,5 14-1,-5-14 0,0 0 0,0 0 0,0 0-1,0 0 0,-16 6 0,16-6-1,-25-2 1,8 1-1,-6 1 1,-4 0 0,-5 2 0,-9 8-12,-13-13-4,8 14-1,-16-17 10</inkml:trace>
  <inkml:trace contextRef="#ctx0" brushRef="#br0" timeOffset="2">19930 4115 9,'0'0'15,"0"0"0,0 0 0,0 0-5,-5 12-3,5-12-3,-2 17 0,0-5-1,2 3 0,0 2 0,0 3-1,2 6 0,0 3-2,-1 5 0,3 6 0,-2 4 0,1 4-1,0 3 0,0 1 0,0 3 1,2 0-1,0-1 0,0 5 1,0 1-2,0 3 1,-1 4 0,3 1 0,-3 3-1,3 4 0,-2 1 0,1 1 0,0-1 0,1 1 1,-1-1-1,2 2 1,-2 0-1,0-1 1,-1 1 0,0 3 1,-2 1-1,5-1 0,-5 0 1,3 3-1,1-3 0,-1-1 1,1-1-1,1-3-1,0-4-1,2 2-1,-3 1 1,1-4-1,0 1 1,-2 1 0,-1 1 0,0 2 2,-2-2 2,1-1 1,0-3 0,-1 0 0,1-1-1,2-5 1,-1 2-2,1-4 0,-1-2 0,-3 2-1,1-2 1,-2-2-1,-1-4 1,-1-1 0,-2-7-3,-6-12-11,12 3-1,-14-27 7,15 2 8</inkml:trace>
  <inkml:trace contextRef="#ctx0" brushRef="#br0" timeOffset="3">19783 4420 24,'5'-13'23,"-5"13"1,0 0 1,0 0-6,0 0-5,0 0-4,0 0-2,-13 14-3,5-2-2,4 7 0,-6 1-3,1 2 1,0-2-1,0 1 1,0-4-1,3-3 0,6-14 0,-8 15 0,8-15 0,0 0 0,-1-12 0,2 0 0,2-5 0,1-5 0,2-5 0,2-8 0,1-5 1,5-4-1,2-3 0,2-3 1,3-1-1,2 5 1,0 4-1,-1 6 1,-1 10 1,1 11 1,-4 8 0,3 14 1,-7 10 0,5 12 0,-5 6 0,2 7-1,0 6-6,-5-4-26,5-3-1,-4-8-2,3-12-1</inkml:trace>
  <inkml:trace contextRef="#ctx0" brushRef="#br0" timeOffset="4">19965 3476 66,'0'0'28,"-5"25"0,3-10 0,4 15-16,-5-10-4,8 14-4,-4-5-3,1-2-10,3 2-18,-1-3-2,-2-4 1,1-7-2</inkml:trace>
  <inkml:trace contextRef="#ctx0" brushRef="#br0" timeOffset="5">19814 3422 74,'0'0'29,"0"0"0,10-12-4,8 17-14,-6-12-4,11 10-3,3-3-1,6 2-1,2 3-4,0-8-5,10 10-18,-10-6-4,0 4-1,-8-1 0</inkml:trace>
  <inkml:trace contextRef="#ctx0" brushRef="#br0" timeOffset="6">19793 3848 49,'0'0'28,"23"-13"2,-6 5 0,0-10-15,13 13 0,-9-11-7,9 13-1,-7-6-3,5 9 0,-6-1-2,1 2-1,-3 2 0,-2 2 0,-2-2-1,-1 2 0,-2 2-1,-13-7 1,19 22-1,-15-8 0,1 5-1,-3 0 0,-1 4 0,-4-4-3,3 2 0,-3-8-1,5 2 0,-2-15 1,0 0 0,0 0 0,0 0 1,3-14 2,0-2 1,-2-3 1,1-2-1,-2-3 1,1-1 0,-1-2 0,1 0 0,0 0 0,3 4 0,1 0 1,0 2 0,1 6 0,2-1 2,3 10 1,-11 6 0,26-8 0,-14 7 0,5 9 0,-5-6 0,7 8-1,-7-3-1,0 5 0,-6 1-1,-3 2 0,-4 2-1,-6-1 0,-2 3-2,-6-4-1,3 3-1,-6-10-4,9 8-3,-8-15-3,17-1 1,-14 3 1,14-3 1,0 0 1,20-10 2,-8 4 3,4 2 6,2 3 3,-2-1 4,6 9 2,-22-7 1,28 12 1,-28-12 0,14 17 0,-14-17 0,-3 18-5,-9-8-1,2 6-3,-7-2-2,-4 2-3,3 4-7,-9-5-20,4-1 0,4-7 0,1-8-2</inkml:trace>
  <inkml:trace contextRef="#ctx0" brushRef="#br0" timeOffset="7">19267 7675 18,'0'0'21,"0"0"-4,0 0-3,0 0-4,0 0 0,13 0-2,0 6 0,-2-3-2,8 1 0,3 0-2,7 1-2,4-1 0,8-1-1,1 0-1,8-2 1,4-2-1,4-1 0,1 0 0,4-2 0,4 2-1,1 0 1,5 2 0,3 1-1,1 1 1,-1 3-1,0 4 0,0-1 1,1 3 0,1 0-1,-2-3 1,2 2-1,4 0 2,2-2-2,4-2 2,1 0-1,1-3 0,3 2 0,2-4 1,4-2-1,1-1 0,3 0 0,-1-3 0,3 0 0,1 0 0,1-1 0,0 0 0,-1 2 1,-2 0-2,-2 1 2,-1 0-1,-4-1 1,-3-1-1,-4 2 1,-5-1 0,-7-1-2,-3 3-2,-9-6-4,5 7-4,-9 2-15,-7-8 1,0 8-1,-11-9 0</inkml:trace>
  <inkml:trace contextRef="#ctx0" brushRef="#br0" timeOffset="8">23388 7489 20,'-28'3'27,"28"-3"-1,-22 2 0,22-2-7,0 0-4,2 11-6,13-1-3,-3-2-2,11 9 0,-2-3 0,9 6 0,-3-4-2,5 5 0,-4-4 0,0 1-1,-3-2 0,-3 0 0,-8-2 0,-2 3 0,-9 1 0,-4 3 1,-10-2 0,-3 3-1,-4-1 1,-3-1-3,3 4-3,-9-15-15,10 2-13,3-2 0,14-9-1,-14 5 1</inkml:trace>
  <inkml:trace contextRef="#ctx0" brushRef="#br0" timeOffset="9">23797 7491 28,'8'41'26,"-7"0"1,5 6-2,2 9-7,-7-13-3,9 8-4,-8-15-3,8-2-2,-5-11-2,5-6-1,-10-17-1,19 3 0,-9-14-1,2-6 1,-3-9 0,2 0 0,-3-11-1,3 0 0,-3-7 0,0 0 0,1 2-2,-5-3-2,9 14-6,-12-3-19,7 9-4,1 8 0,-9 17-1</inkml:trace>
  <inkml:trace contextRef="#ctx0" brushRef="#br0" timeOffset="10">24124 7878 47,'-3'11'30,"-3"6"-1,4 2-6,3 14-7,-10-9-4,12 14-4,-10-9-3,8 1-2,-2-4-2,2-6 0,1-4-1,-2-16 0,0 0 0,11 3 1,-11-3-1,9-25 0,-6 6 1,2-5-1,-2-4 0,0-3-2,2 2 0,-4-6-1,7 4 0,-1-7 0,4 10 0,0-1 1,4 8 0,-1 2 3,1 8-1,2 5 2,-5 5 0,2 8 0,-14-7 1,18 22-1,-13-11 0,1 8 0,-6-2 1,-1 5-2,-5-4 1,-3 3-2,-2-2 1,-3-1-1,-2-2 0,-1-4-1,1-2 0,0-5-1,16-5-1,-20 5 0,20-5 1,0 0-1,0 0 0,4-11 1,-4 11 1,21 1 0,-8 4 1,3 3 1,-3 2 0,3 5 1,-3-3 0,0 6 0,-7-6 1,0 6 0,-8-3 0,-2 4-1,-8-4 1,-2 3-1,-6-2-1,-4 0-1,0-3 0,-2-5-3,7 8-13,-3-13-15,-1-3-1,8-3-1,3-6 1</inkml:trace>
  <inkml:trace contextRef="#ctx0" brushRef="#br0" timeOffset="11">24380 7862 52,'0'0'30,"7"21"0,-2-2-8,-6-6-6,8 15-4,-9-6-3,7 10-2,-9-8-3,4 6 0,-2-3-2,2-1 0,-2-5 0,6 0-1,-1-4-1,3-5 1,0-1-1,-6-11 0,22 12 1,-10-9-1,3-5 0,0-5-1,4 1-2,-5-8-5,11 9-11,-7-10-13,-4 2-1,-1 1 0,-4 1 0</inkml:trace>
  <inkml:trace contextRef="#ctx0" brushRef="#br0" timeOffset="12">24386 8078 34,'0'0'30,"0"-13"0,0 13 2,11-12-11,5 14-7,-5-10-4,6 5-4,-1-4-3,1-2-5,4 11-8,-8-7-21,1-3 0,-1 1 0,-13 7-1</inkml:trace>
  <inkml:trace contextRef="#ctx0" brushRef="#br0" timeOffset="13">24375 7889 52,'14'-9'30,"-14"9"-1,23-8-2,-7 5-20,1-6-28,7 9-5,-7-6-3,9 3-1</inkml:trace>
  <inkml:trace contextRef="#ctx0" brushRef="#br0" timeOffset="14">20209 7701 1,'0'0'13,"0"0"2,0 0-3,0 0 0,0 0-1,0 0 0,0 0-1,0 0 0,-13-6-1,13 6-2,0 0 0,0 0-2,0 0-1,0 0-1,0 0-1,0 0-1,0 0-1,0 0 1,0 0-1,0 0 0,0 0 0,0 0 0,0 0 0,8-11 0,-8 11 0,18-6 1,-7 2-1,2 0 0,-1 1 1,3-1-1,-2 3 1,2-2-1,-2 0 1,3 1-1,-1-2 1,-1 0 0,2-1 0,1 0 0,-1-2-1,3 0 1,-2-2 0,1 1 0,0 0 0,1 1 0,0-1 0,1 2-1,-2-2 0,3 3 1,-2-1-1,1 0 0,-1-2 1,3 1-1,-2-2 1,2-1-1,-1-2 2,1-1-2,1-1 1,1 0 0,-1 1 0,3-4 0,2 1-1,-2 2 0,3-3 1,0 0-1,1-2 0,0-2 0,-1-2 1,-2 1-1,0-1 0,0-3 0,-4 0 0,1 1 0,-2-2 0,0-3 0,0 3 0,2-5 0,0-2-1,0 2 2,2-4-2,0 0 2,1-2-2,-1 2 1,0-3 1,1 0-1,-3 0 1,1-1-1,-2 0 0,-1 1 0,1 1 1,-1 0-1,-1 2 0,0 2 0,0-3 1,-1 3-1,2-1 1,-2-1 0,1-1-2,0 3 2,1-1-2,-2 1 2,-1 1-2,1-1 1,-3 1-1,0 3 1,-1-3 0,1-3 0,-1-3 1,1-3-1,0-1 0,0-2 1,0 0-1,1 2 1,-2-1-1,0 5 1,-2 3-1,-2 0 1,-1 1 0,-3 1 0,1 1 0,-2 1 0,3-3 0,-1-2 0,0-1 0,3 3-1,-2-1 1,1-2-1,0 1 1,0 0-1,-2 0 0,2 0 0,-4-2 0,2 0 0,0-1 1,1 2-1,-1-4 0,-1 1 0,2-1-1,-1 0 2,0 3-2,0 1 2,-1 1-2,1 0 2,-1-1-2,1 3 3,-2-2-2,1-3 0,-1-2 1,0-1-1,1-2 1,-2 4-1,0 1 1,0 0-1,-2 5 0,-2 4-1,2 8-1,-6-2-3,7 10-14,-7-5-9,-1 1-1,-1-2-2,0 1 1</inkml:trace>
  <inkml:trace contextRef="#ctx0" brushRef="#br0" timeOffset="15">22315 5381 16,'0'0'21,"0"0"0,0 0-2,0 0-4,0 0-5,0 0-1,0 0-1,0 0-1,-7 12-2,7-12 1,-4 17-1,4-4-1,-5 1 1,5 5-1,-5-1 0,4 5-2,-4-1 0,3 5-1,-2-3 2,3 4-3,-2-2 1,2 0 0,1 0-1,-1-2 1,2-3-1,0 2 0,0-5 0,1-2 0,0-3 0,-2-13 0,3 15 0,-3-15 1,0 0-1,0 0 1,0 0-1,0 0 1,0 0-1,0 11 1,0-11-1,0 0 0,-14 3 1,14-3-1,-17 4 0,17-4 0,-23 4 0,7-2 0,-1-1 0,1 0 0,0 1 0,3 0 0,13-2-2,-22 3-10,22-3-18,-5 14-2,5-14 1,12 15-2</inkml:trace>
  <inkml:trace contextRef="#ctx0" brushRef="#br0" timeOffset="16">22674 5579 37,'0'0'29,"0"0"-1,0-16-3,0 16-7,-13-6-6,13 6-4,-17 2-3,6 3-2,-3 0-2,-1 0 0,0 3-1,1 1 0,2-1 0,1-1 0,11-7-1,-10 12 0,10-12 1,7 14-1,-7-14 1,18 18 0,-7-7 0,0 4 1,-2 1 1,0 3 0,-7-3 1,2 3 0,-8-3-1,0 2 1,-4-3-1,-2 1-1,-2-5 0,1-1-1,0 0-1,0-4-1,5 5-4,-6-16-10,12 5-17,-16 4 1,16-4-1,0 0 1</inkml:trace>
  <inkml:trace contextRef="#ctx0" brushRef="#br0" timeOffset="17">22786 5331 20,'0'0'24,"4"-12"2,-4 12 0,0 0-9,0 0-2,5 24-1,-5-24-3,3 37 0,-6-14-2,7 14-3,-5 0 1,5 7-3,-5-3-1,2 1-2,-2 0 1,-1-4-4,4-1-1,-7-13-6,12 9-19,-9-12-5,4-3-1,-2-18-1</inkml:trace>
  <inkml:trace contextRef="#ctx0" brushRef="#br0" timeOffset="18">22936 5704 42,'3'25'29,"-1"-11"0,0-3-5,9 8-7,-11-19-5,14 18-5,-14-18-1,21 3-1,-21-3-1,23-19-1,-13 2 0,2-1 0,-4-6-1,0 3-1,-6-2 1,0 3-2,-5 1 1,-2 4-2,-4 4 1,-3 2-2,0 8 1,-5 2-1,1 10-2,-3-2-2,10 16-21,-4-1-5,2 2-1,4-1 1</inkml:trace>
  <inkml:trace contextRef="#ctx0" brushRef="#br0" timeOffset="19">23163 5701 41,'4'25'30,"2"7"1,-2 4-1,-7-5-13,9 13-6,-9-11-5,4 3-3,-5-9-1,4-2-1,-2-8-1,-1-5 0,3-12 1,0 0-1,0 0 1,-14-18-1,9-2-1,-1-11-2,3 0-2,-4-14-3,9 3 0,-3-8 0,11 7 2,-7-3 0,12 8 4,-4 8 3,4 3 4,3 16 2,-18 11 3,29-3-1,-29 3 0,19 20-1,-17-4-2,5 10-1,-8-6-2,0 6 0,-8-4-2,0-1 0,-2 1-1,-3-5-2,6 5-5,-9-17-16,17-5-11,-13 4 0,13-4-1,10-22 1</inkml:trace>
  <inkml:trace contextRef="#ctx0" brushRef="#br0" timeOffset="20">23365 5656 58,'23'7'31,"-11"-7"-1,1-8-7,8 12-11,-21-4-6,27-10-2,-16 2-2,2 0 0,-3-2-1,-10 10 0,16-21-1,-11 10 0,-3 0 0,-2-1-2,0 12 0,-1-18-1,1 18 0,0 0-1,0 0 1,-18-11 0,18 11 0,-17 13 2,17-13 1,-20 24 2,8-9 2,5 7 2,-4-4-1,9 10 2,-5-7 0,12 6 0,-5-6-2,12 1 0,-1-6-3,6-2-2,6 0-6,-7-12-25,10-1-4,-2-7 1,3-1-2</inkml:trace>
  <inkml:trace contextRef="#ctx0" brushRef="#br0" timeOffset="21">23745 5470 17,'13'3'25,"-13"-3"1,28-1 0,-9 0-9,1-8-4,7 8-4,-5-6-3,3 3-3,1 2-7,-7 0-20,0-5-2,-1 8-1,-18-1 0</inkml:trace>
  <inkml:trace contextRef="#ctx0" brushRef="#br0" timeOffset="22">23799 5603 30,'12'-6'29,"-12"6"0,16-5-2,-1 10-7,-15-5-5,25-2-4,-12-4-4,6 4-3,1-1-3,-3-5-5,8 10-19,-10-2-7,-15 0-2,11 7 0</inkml:trace>
  <inkml:trace contextRef="#ctx0" brushRef="#br0" timeOffset="23">23789 5750 32,'0'0'30,"0"0"1,0 0 0,0 0-13,21-2-2,-21 2-6,28-5-2,-10 2-6,4-4-15,8 2-18,0 1 0,2-3-2,2-1 0</inkml:trace>
  <inkml:trace contextRef="#ctx0" brushRef="#br0" timeOffset="24">24448 4867 45,'0'-12'32,"0"12"-1,-3-15 1,3 15-11,0 0-5,-5 18-4,0-5-5,7 15-2,-4 1-1,3 8-2,-1 3-1,-2 2-5,10 8-25,-10-9-6,1-1 1,-1-8-2</inkml:trace>
  <inkml:trace contextRef="#ctx0" brushRef="#br0" timeOffset="25">24267 5439 43,'-13'4'30,"13"-4"-1,0 0 3,-2-13-14,2 13-4,0 0-5,21-5-2,-21 5-1,28-4-1,-10-1 0,9 5-2,5-3 0,5 3-1,1-3 0,1 1-2,0 4-2,-8-7-9,6 10-22,-12 0-2,-5 5 0,-7-2-1</inkml:trace>
  <inkml:trace contextRef="#ctx0" brushRef="#br0" timeOffset="26">24291 5751 39,'0'0'29,"12"16"1,-9-4-3,-3-12-8,11 32-4,-13-17-6,11 13-1,-10-6-4,6 5 0,-7-8-2,4 3-1,-2-6 0,0-4-1,0-12 1,0 13-1,0-13 0,0 0 0,-2-13 1,2 1-1,0-4 0,0-4 0,0-2 0,2-3-1,0 2 1,2-1 0,2 2 0,2 2 0,3 0 0,3 6 0,2-1 1,2 4-1,3 5 0,1 0-2,4 12-11,-4-4-18,0 2-2,-2 0 1,-2 2-2</inkml:trace>
  <inkml:trace contextRef="#ctx0" brushRef="#br0" timeOffset="27">24503 6000 46,'0'0'25,"0"0"0,4-11-6,-3-1-5,13 11-3,-11-11-2,13 9-1,-10-9 1,13 11 0,-8-8-2,7 8-2,-1-4-1,5 3-2,-1-1-1,3 5 0,0-4-1,2 1 1,-1 0-1,-2-1-1,-1 5-4,-10-13-9,5 9-19,-17 1 0,15-2 0,-15 2-1</inkml:trace>
  <inkml:trace contextRef="#ctx0" brushRef="#br0" timeOffset="28">24622 5998 57,'0'11'32,"-2"1"0,2-1-2,5 13-12,-12-12-7,9 10-5,-4-8-2,4 5-2,-2-2-1,2-5-3,3 2-4,-5-14-8,0 0-18,9 11-2,-9-11 1,0 0-1</inkml:trace>
  <inkml:trace contextRef="#ctx0" brushRef="#br0" timeOffset="29">24733 5960 19,'0'0'30,"0"0"1,0 21 2,0-21-9,1 35-3,-12-23-6,16 17-4,-14-10-3,12 7-2,-4-3-6,1-7-7,4 2-26,-1-6-1,-3-12 0,0 0-1</inkml:trace>
  <inkml:trace contextRef="#ctx0" brushRef="#br0" timeOffset="30">13159 8060 33,'3'-12'31,"-3"12"0,0 0 0,-25-14-21,25 14 0,-19 8-5,8-1-2,-6-2-1,0 8 0,-2-1-1,2 5 0,0 0 0,1-1-1,3 0 0,4-3-1,6 2-1,3-15 1,8 17-1,3-14 0,6 5 1,0 0-1,4 3 1,-3 2 1,2 2 1,-3 6 0,-8-2 0,-5 7 2,-4-7 0,0 4 0,-8-6 0,2 2 0,-8-4 0,3-2-1,-2-2-2,2-7-4,11-4-17,0 0-13,0 0 0,-5-18 0,12-2 0</inkml:trace>
  <inkml:trace contextRef="#ctx0" brushRef="#br0" timeOffset="31">13333 8184 39,'2'19'35,"0"4"-1,-2 4 0,-6-8-19,10 7-12,-5-9-31,2 2-4,-1-8-2,0-11 0</inkml:trace>
  <inkml:trace contextRef="#ctx0" brushRef="#br0" timeOffset="32">13285 7849 52,'0'0'23,"-12"-4"-23,12 4-1,0 0-25,0 0-3</inkml:trace>
  <inkml:trace contextRef="#ctx0" brushRef="#br0" timeOffset="33">13519 8242 26,'-3'23'32,"3"1"0,-5-5 0,5-19-15,1 25-7,-1-25-4,0 0-4,0 0 0,-2-15-2,6-2 1,3-2-1,1 0 0,-1-2 1,3 2 0,1 4 0,-2 4 1,5 6 0,-14 5 1,24 5 0,-24-5 0,22 24-1,-14-7-2,-2-2-7,6 4-26,-4 2-2,0-3 0,2-3-1</inkml:trace>
  <inkml:trace contextRef="#ctx0" brushRef="#br0" timeOffset="34">13981 8158 28,'0'0'31,"7"-13"1,-7 13-1,-17-17-16,17 17-3,-16-5-5,16 5-3,-21 5 0,21-5-2,-18 14 0,12 1 0,-4 2 0,7 7 0,-2 1 0,6 4 0,0-3-1,3 0-2,12 1-24,-5-7-9,1-9 0,4-6-2</inkml:trace>
  <inkml:trace contextRef="#ctx0" brushRef="#br0" timeOffset="35">14156 8207 14,'4'11'31,"-4"-11"-1,14 5 2,-14-5-13,24-5-6,-18-9-3,9 9-4,-8-8-1,4 2-2,-6-5-1,0 2-1,-3 1 0,-3-1-1,1 14-1,-7-19-1,7 19 1,-12-6-1,12 6 1,-20 11 0,10 6 0,0 6 2,-4 2 2,8 10 1,-7-4 1,12 8 0,0-9-1,8 1-1,8-5-15,5-13-21,8-10-2,2-8-1,6-6-1</inkml:trace>
  <inkml:trace contextRef="#ctx0" brushRef="#br0" timeOffset="36">14845 7793 17,'-5'-20'30,"5"20"0,-1-17 1,1 17-14,3 13-2,-5-3-5,13 22-3,-10 3-1,8 17-2,-6 2 1,4 10-2,-7-1 0,1 0-1,-4-4-2,0-7 1,1-12-2,0-11 1,2-8-1,0-21 0,0 0 0,6-11-1,0-7 0,2-12-1,0 0 1,-1-3 0,6 2 0,0-2-1,3 9 2,1 3 1,1 9 0,1 11 2,-4 1 1,4 12 0,-6-1 0,-1 12 1,-7-4-1,-1 8-1,-10-3 0,-3 5-1,-5-1 0,-2-2-1,-5-1-2,-1-8-2,7 8-11,-4-19-20,8-10 0,6-11-1,9-10 1</inkml:trace>
  <inkml:trace contextRef="#ctx0" brushRef="#br0" timeOffset="37">15293 8197 41,'0'0'33,"0"0"-1,0 0 0,0 0-19,-3-12-4,0-3-7,3 0-1,-4-1-1,0-1 0,1-1 0,-2 3-1,0 2 1,5 13-1,-15-11 0,15 11 0,-18 13 1,10 4 1,-1 6 0,2 8 1,-3-1 0,5 3 1,1-5-1,4-1 0,3-8 0,4-5-1,-7-14 0,26-3 0,-8-8-2,2 0 2,-1-3-1,2 1 0,-2 5 0,-3-1-3,5 16-15,-9-3-15,-12-4-1,20 10-1,-20-10 1</inkml:trace>
  <inkml:trace contextRef="#ctx0" brushRef="#br0" timeOffset="38">15574 8025 51,'0'0'34,"0"0"0,-15-4 1,0 11-21,-2-4-8,6 5-3,-3 1-1,3 3-1,3 0-1,7 1 1,5 0-1,8 2 1,0 0 0,3 3 1,-1 0 1,1 5-1,-5-2 1,1 1 0,-9 0-1,-3 1 0,-3-3-1,-2-1-2,-4-1-1,-3-7-4,11 7-22,-13-10-9,15-8 0,-18-1-1</inkml:trace>
  <inkml:trace contextRef="#ctx0" brushRef="#br0" timeOffset="39">15661 8215 41,'22'-1'32,"-4"-7"-1,1-2 0,-2-1-21,-5-12-3,8 2-4,-8-3-1,-1 1-2,-5 0 1,-2 2-1,-4 3 0,-4 6 1,4 12 0,-11-9 1,-1 15 2,6 14 0,-6 2 1,8 13 0,-1-2 0,9 7-1,-1-4-1,7-4-5,13 4-14,-2-18-19,7-7 0,2-10-1,1-5 0</inkml:trace>
  <inkml:trace contextRef="#ctx0" brushRef="#br0" timeOffset="40">16015 8139 86,'3'13'36,"-3"-13"0,0 0-2,15-5-37,-15 5-30,23-18-2,-5 5-1,4-2-1</inkml:trace>
  <inkml:trace contextRef="#ctx0" brushRef="#br0" timeOffset="41">16190 8161 47,'0'0'32,"20"12"1,-7-6 0,-2-12-20,15 12-2,-12-15-5,8 3-2,-4-9-1,1-1 0,-5-5-2,0 0 0,-4 1 0,-4 2-2,-3-1 1,-3 2-1,-2 6-1,-5 1 0,7 10-1,-19-4 1,19 4-1,-24 22 0,14 3 1,-2 4 0,5 8 2,1 5 0,3 1 1,6-2 0,0-5 0,9-5 0,2-13 0,5-7-1,2-13 1,3-12-1,2-8 0,1-4 0,-3-7 0,0-1 0,-4 2 0,-3 4-1,-3 3 1,-4 7 0,-10 18 0,12-15 1,-12 15 0,7 13 0,-7 2 1,3 3 0,-3 2 0,2 4 0,-2-5-1,0-2-1,1-5 0,-1-12 0,0 0 0,0 0-1,17-13 0,-8-4 0,3-2 0,-1-3 0,4 2 0,-4 2 1,-2 7-1,-9 11 1,13-1 1,-13 1 0,3 23 0,-3-3 0,-3-2 1,4 2-1,1-4 0,3-2 1,-5-14-2,16 9 0,-16-9 0,24-14 0,-6 2-1,-3-5 1,0-3 0,0 0-1,-1 3 1,-4 1-1,1 4 1,-11 12 0,0 0 0,15-3 0,-15 3 1,7 22 0,-4-7 0,1 0 1,1 2-1,3 0 1,-1-2-1,3-4 0,-10-11 0,20 10-1,-6-14 1,-1-3-1,1-3 0,-3-1 0,0-4-1,-4 2 0,-7 13 0,10-21-2,-10 21-5,0-17-8,0 17-20,0 0 1,-1-12 0,1 12 0</inkml:trace>
  <inkml:trace contextRef="#ctx0" brushRef="#br0" timeOffset="42">16953 8054 28,'0'0'31,"0"0"2,0 0 2,6-12-15,5 26-2,-11-14-4,2 17-4,-2-17-1,4 32-2,-6-13-2,5 6-1,-2-1-3,1-1-1,1 2-4,-4-10-3,13 10-17,-12-25-14,9 13-1,-9-13 1,10-14 0</inkml:trace>
  <inkml:trace contextRef="#ctx0" brushRef="#br0" timeOffset="43">16987 7846 72,'0'0'36,"-10"-13"-1,10 13-1,0 0-29,0 0-21,0 0-17,11 8-2,-11-8-1,17-1-1</inkml:trace>
  <inkml:trace contextRef="#ctx0" brushRef="#br0" timeOffset="44">17187 7707 67,'4'35'37,"-4"7"0,1 17 0,-11-4-25,14 21-3,-9-7-5,1-1-5,4 0-7,-11-21-25,11-9-4,2-21 0,-2-17 0</inkml:trace>
  <inkml:trace contextRef="#ctx0" brushRef="#br0" timeOffset="45">17334 7703 41,'1'28'35,"-1"10"0,-4 8 0,7 18-17,-14-13-2,12 19-7,-11-10-6,4-4-6,5-2-27,-7-10-5,1-9-1,1-13-1</inkml:trace>
  <inkml:trace contextRef="#ctx0" brushRef="#br0" timeOffset="46">16997 8045 31,'22'-13'32,"9"1"1,4 5-1,-6-8-16,17 20-1,-9-9-6,12 10-2,-10-5-3,6 3-1,-5-3-1,2 1 0,-7-4-1,-3-1-1,-4-5 0,-5-1-1,-6-1 0,-5-2-1,-4 1 0,-9-2-1,1 13 1,-8-21 0,8 21 0,-18-5 1,18 5 2,-23 13 0,13 0 1,4 10 0,-3 0 2,8 14 0,-3 2-1,6 10 1,-4-3-1,7 6 0,-3-5-2,1-5-1,3-5-3,-3-17-4,9-3-6,-12-17-14,12-22-9,-3-1 0,2-4 0</inkml:trace>
  <inkml:trace contextRef="#ctx0" brushRef="#br0" timeOffset="47">17595 8176 42,'15'-15'32,"-5"16"1,-10-1 1,14 1-16,4 16-7,-18-17-5,23 19-1,-23-19-1,19 19-1,-19-19 0,3 13-2,-3-13 0,0 0 0,-14 9-1,14-9 1,-15-3-1,15 3 0,-7-17 0,9 4-1,6-4 1,3-4-1,7 2-3,-4-13-23,12 9-8,1-1 0,1 3 0</inkml:trace>
  <inkml:trace contextRef="#ctx0" brushRef="#br0" timeOffset="48">13141 8831 38,'11'19'34,"-1"7"1,1 4 0,-10-5-18,15 19-6,-15-11-5,5 6-1,-7-9-2,-2 2 0,-3-8-1,-2-2 0,-4-6-1,-2-3 0,0-5 0,-1-3-1,-5-4-1,-2-4-3,7 5-23,-11-11-11,3-6 1,-3-6-2</inkml:trace>
  <inkml:trace contextRef="#ctx0" brushRef="#br0" timeOffset="49">12964 8709 49,'2'-11'30,"12"8"-27,-14 3-2,19-15-30,1 10-2</inkml:trace>
  <inkml:trace contextRef="#ctx0" brushRef="#br0" timeOffset="50">13336 8843 45,'3'24'34,"0"3"1,2-7 0,-8-4-25,14 10-1,-10-11-5,9 0-2,-10-15-1,14 7 0,-3-13 0,-2-5-1,-1-3 0,4-7-1,-1-2 0,-1 1 0,-1 5 1,-1 4-1,-8 13 0,14-5 1,-14 5 0,11 24 1,-9-3-1,3 1 1,1 2-5,-3-7-18,3 0-12,1-5-2,-7-12 1</inkml:trace>
  <inkml:trace contextRef="#ctx0" brushRef="#br0" timeOffset="51">13665 8811 56,'3'17'37,"0"5"0,0 2-1,-9-5-27,9 9-3,-2-9-4,-1-5-2,4-3-1,-4-11-1,13-3-1,-6-11-1,8 4 1,-3-9-1,4 7 2,-5 1 0,5 6 1,-3 5 1,-13 0 0,20 16 1,-13-1-3,-4-1-25,-3-14-6,19 20-1,-7-19 0</inkml:trace>
  <inkml:trace contextRef="#ctx0" brushRef="#br0" timeOffset="52">14075 8826 1,'-4'-20'23,"4"20"4,-7-13 1,7 13-17,0 0 1,-22-15-3,22 15-1,-22 14 1,16 5 0,-11-5-1,14 16 0,-11-11-1,15 14 0,-6-10-1,13 5-1,0-10-3,8-2-1,3-6-2,-3-20-8,14 0-24,-8-8-3,3-7 0,-3-9 0</inkml:trace>
  <inkml:trace contextRef="#ctx0" brushRef="#br0" timeOffset="53">14248 8559 49,'-2'29'37,"-1"7"0,2 17 0,-11-6-22,14 20-3,-8-10-6,5 1-2,-2-3-4,1-12-3,6 1-9,-13-20-26,12-8 0,-3-16-1,0 0 0</inkml:trace>
  <inkml:trace contextRef="#ctx0" brushRef="#br0" timeOffset="54">14146 8837 43,'20'-14'34,"2"2"2,4 11-12,-13-15-5,18 21-6,-13-9-5,5 15-1,-9-3-2,3 11-1,-6 1 0,1 6-1,-3 2-1,-3 3-1,-4-2-2,-1-6-4,7 6-11,-8-29-22,3 11-1,-3-23 0,5-5 0</inkml:trace>
  <inkml:trace contextRef="#ctx0" brushRef="#br0" timeOffset="55">14319 8644 51,'0'0'32,"-26"-8"-22,26 8-10,0 0-27,0 0-4</inkml:trace>
  <inkml:trace contextRef="#ctx0" brushRef="#br0" timeOffset="56">14520 8958 36,'10'23'32,"-5"-8"0,3 1 0,0-3-25,-8-13-1,18 2 0,-18-2-3,20-19-1,-11-2 0,0 1-1,1-8-1,-7-1 0,0 1-1,-3-1 0,-5 5 0,-1 3-1,-4 6 1,3 4 1,-7 11 0,14 0 1,-22 23 1,15 3 0,0 2 0,2 6 0,5 4-7,-1-1-27,5-13-2,6-3 0,1-15 0</inkml:trace>
  <inkml:trace contextRef="#ctx0" brushRef="#br0" timeOffset="57">14763 8800 43,'4'17'37,"-4"3"1,2 6-2,-13-9-19,21 17-5,-15-12-7,8-1-2,-5-9-1,2-12-2,11 0 0,-3-11-1,5-6 1,-2-5-1,1 2 1,0-1-1,2 4 1,-4 5 1,-10 12-1,14-4 1,-14 4 0,13 18-2,-4-1-2,-9-17-20,17 14-14,-1-6 0,6-8-1,5-5 1</inkml:trace>
  <inkml:trace contextRef="#ctx0" brushRef="#br0" timeOffset="58">15314 8799 42,'0'0'35,"-13"12"1,11 4 0,-10-3-19,14 19-6,-10-8-6,8 4-4,2 2-9,-4-11-26,2-19-2,9 11 0,-9-11-1</inkml:trace>
  <inkml:trace contextRef="#ctx0" brushRef="#br0" timeOffset="59">15292 8635 20,'-16'1'0,"16"-1"0,0 0 0,-14-12-19</inkml:trace>
  <inkml:trace contextRef="#ctx0" brushRef="#br0" timeOffset="60">15621 8641 34,'0'0'32,"0"0"-1,-11 11 3,1 3-24,-13-11 0,10 12-6,-5-5 0,4 3-1,3-3 0,9 4 0,-1-2 0,12 3 0,-2-3 1,9 4 0,-6-3 0,6 5 1,-8-4-1,1 4-1,-7-5 0,-2 2-1,-5-3-1,-2-1-2,1 1-3,-6-14-8,12 2-26,0 0 0,0 0-2,4-27 2</inkml:trace>
  <inkml:trace contextRef="#ctx0" brushRef="#br0" timeOffset="61">16118 8583 53,'16'-2'37,"-16"2"-2,11-17 0,-11 17-20,-6-27-7,7 12-4,-7-4-2,0 0-2,0 2 1,-5 4-1,11 13 0,-22-13-1,11 15 0,-2 2 0,1 13 1,1 6-2,3 11 1,3 9 1,1 8 0,4 8 0,-2 2 1,3 2-2,3-4-2,-4-12-5,7-6-27,-7-8-1,-1-16 0,1-17 0</inkml:trace>
  <inkml:trace contextRef="#ctx0" brushRef="#br0" timeOffset="62">15968 8823 26,'19'-6'32,"7"6"1,0 3 1,-7-6-17,15 20-4,-12-12-5,9 11-1,-12-9-1,6 7-2,-6-8-1,2-1-1,-5-4 0,-1-5-1,-2-2 0,-2-4 0,-2-4-1,-1-3 0,-1-3 0,-1-3 0,-2 1-1,-5-1 0,-4 5 0,-4 0 0,9 18 0,-24-17 0,7 17 0,-1 6 0,1 9 0,-2-2-6,13 11-26,-2 2-2,3-6-1,6 1 1</inkml:trace>
  <inkml:trace contextRef="#ctx0" brushRef="#br0" timeOffset="63">16411 8749 49,'0'0'34,"19"23"2,-6-8-1,-12-3-25,14 12 0,-14-10-6,5 4-1,-5-6-1,0 0-1,-1-12 0,0 0 0,0 0-1,0 0 0,3-14 0,2 0 0,1-3 0,2-3-2,8 4-4,-9-8-21,12 5-9,-1 2 1,3 2-2</inkml:trace>
  <inkml:trace contextRef="#ctx0" brushRef="#br0" timeOffset="64">16672 8734 49,'-1'15'34,"0"6"1,-1 2-2,-5-6-22,13 7-3,-9-8-4,7 0-1,-4-16-2,13 17 0,-13-17-1,17-11 1,-6-4-1,0 1-1,1-3 1,-1 0 0,-3 2 0,-8 15 0,16-9 0,-16 9 0,13 14 1,-6 1 0,-1-2 1,2 2 0,-8-15 0,19 15 0,-8-13 0,1-6 0,-1-5-1,0 0 0,0-3-2,-3-2-1,8 9-8,-11-9-26,7 3-2,-1-1 1,5-2 0</inkml:trace>
  <inkml:trace contextRef="#ctx0" brushRef="#br0" timeOffset="65">17131 8863 43,'0'0'34,"0"0"-1,6-14 2,-6 14-20,-1-23-9,7 9-1,-5-6-3,3 2 0,-3-3-1,0 4 0,-3 1 0,-1 4-1,3 12 0,-11-13 0,11 13-1,-20 9 1,6 6 0,0 3 0,1 5 0,1-1 0,4-1 0,2-2 0,6-2-1,4-6 1,-4-11 0,22 12 0,-8-11 0,2-1 1,-2 3-1,2-6 1,-1 2-1,-2-2-2,8 6-13,-9-8-19,2-1-1,-1-3 1,1-8-2</inkml:trace>
  <inkml:trace contextRef="#ctx0" brushRef="#br0" timeOffset="66">17269 8743 34,'0'0'31,"10"20"2,-5-7-1,-5-13-18,18 34-6,-16-16-2,7 8-2,-5-7-2,0 3 1,-2-6-1,-1-4-1,-1-12 0,0 0 0,0 0 0,0 0 0,0 0 0,5-17 0,0 1 0,1-1-1,6-1-3,-5-11-9,15 5-22,-2 0 0,2 3-1,2 0 1</inkml:trace>
  <inkml:trace contextRef="#ctx0" brushRef="#br0" timeOffset="67">17623 8834 15,'0'0'29,"0"0"1,8-12 1,-8 12-15,2-20-3,-2 20-5,2-20-3,-2 20-1,-2-18-2,2 18 1,-9-11-2,9 11 0,-13-1 0,13 1-1,-20 12-1,9 2 1,-1 6 0,1 7 1,-1 1-1,2 1 2,3-3-1,4 0 1,3-10 0,0-16 0,16 6 0,0-21-1,2-12 0,3-7-1,1-6 1,-1-6-2,0-2 1,-3-4 1,-1 4-1,-4 4 1,0 8-1,-6 8 2,-2 9 1,-5 19 1,0 0 0,1 26-1,-8 7 1,3 13 0,-1 5-1,6 4-3,5 2-3,-2-16-17,10 3-17,-1-10 0,11-7-2,0-9 1</inkml:trace>
  <inkml:trace contextRef="#ctx0" brushRef="#br0" timeOffset="68">17857 8834 70,'15'0'36,"0"-1"-1,2-5-3,1 7-51,4-3-13,-5-4-3,1 1 0,-2 1-1</inkml:trace>
  <inkml:trace contextRef="#ctx0" brushRef="#br0" timeOffset="69">18105 8531 51,'4'17'34,"3"3"2,-2 5-1,2 16-14,-6-8-10,10 15-5,-7-4-1,3 1-4,-4-6 1,1-5-1,-2-6-2,-1-9 1,-1-19-2,0 0 1,0 0-1,14-11 0,-7-7 1,2-3-1,0 0 1,5-4-1,0 8 2,2 3-1,-1 5 1,-2 7 0,-2 4 1,-11-2 0,16 20 1,-15-3-1,-7-2 1,-2 5 0,-7-3-1,0 2 0,-4-2 0,-1 1-1,1-2 0,2-5-2,8 0-4,-7-13-25,16 2-7,4-20 0,9-3 0</inkml:trace>
  <inkml:trace contextRef="#ctx0" brushRef="#br0" timeOffset="70">18438 8732 69,'-1'28'37,"-1"0"0,0-1-1,-5-6-29,8 3-3,1-4-7,-2-20-24,-3 13-10,3-13 0,0 0 0</inkml:trace>
  <inkml:trace contextRef="#ctx0" brushRef="#br0" timeOffset="71">18407 8520 50,'-22'2'0,"22"-2"0,0 0 0,-13-12-28</inkml:trace>
  <inkml:trace contextRef="#ctx0" brushRef="#br0" timeOffset="72">18684 8914 63,'-4'16'34,"4"-16"0,0 0 0,0 0-31,-12-22 0,11 8-3,-1-4 0,0-4 0,-1-1-1,0-3-1,0 2 0,-3 2 1,4 4-1,-6 3 1,8 15-1,-14-7 2,14 7 0,-18 23 0,8-2 1,1 3 0,-1-1 0,6 4 1,0-8-1,4-1 0,4-4-1,-4-14 1,13 12-1,-13-12 0,18 0 1,-6 2 1,-12-2 0,24 9 0,-13-3 0,2 5 0,-1-4 0,5-3-4,7 8-13,-5-12-20,2-5 0,-2-5-1,3-5 0</inkml:trace>
  <inkml:trace contextRef="#ctx0" brushRef="#br0" timeOffset="73">18906 8691 24,'-14'-5'32,"14"5"1,-24 10 1,4-6-18,12 17-1,-12-8-5,14 10-3,-5-6-3,10 2-1,1-6-1,9 3-1,0-4 0,6 4 1,1-3-1,0 4 1,-3-2 0,1 4 0,-5 0 0,-1 1 0,-6-4-1,-1 0 1,-6 0-2,-2-2 1,-3 0-2,-3-6 0,1 2-3,-7-15-10,19 5-23,-17-6 0,12-6-1,5-8 0</inkml:trace>
  <inkml:trace contextRef="#ctx0" brushRef="#br0" timeOffset="74">19023 8823 28,'0'0'30,"21"-1"1,-21 1 0,9-18-20,4 17-2,-10-10-4,-3 11-2,11-20 0,-11 20-1,4-20-1,-4 20 0,-2-20 0,2 20-1,-7-15 0,7 15 1,0 0-1,-13-5 2,13 5 0,-7 16 1,1-3 1,2 7 0,0 2-1,5 5 1,-2-5-1,9-1-3,1 0-7,0-8-27,8-9-2,5-7 1,1-9-2</inkml:trace>
  <inkml:trace contextRef="#ctx0" brushRef="#br0" timeOffset="75">19320 8776 24,'0'0'27,"0"0"1,-3-11 0,3 11-19,0 0-1,1-17-3,-1 17-1,0 0-1,-6-12 1,6 12-2,0 0-1,-18-8-1,18 8-1,-18 4 1,18-4 1,-20 21 1,13 1 1,-5-2 0,5 10 2,-4-5 0,9 4 0,-3-7-1,8 1 0,-1-12-1,-2-11-1,20 4 0,-6-16-1,2-10-1,4-6 1,-2-6-2,0-6 0,4-3 0,-6-10-3,8 6-2,-10-6 0,5 14 2,-9 4 3,-1 10 1,-4 10 1,-5 15 2,-5 22 2,-10 7 4,9 25 0,-11-2-1,13 12-3,3-6-1,10-2-3,10-1-10,1-19-27,9-10-2,3-17-1,-2-10-1</inkml:trace>
  <inkml:trace contextRef="#ctx0" brushRef="#br0" timeOffset="76">13030 9485 38,'0'0'34,"0"0"1,-5 15 1,11 15-19,-17-13-4,17 14-6,-8 1-3,4 3 0,2-3-3,-3-10-6,13-5-30,-14-17-2,12 9 0,-12-9 0</inkml:trace>
  <inkml:trace contextRef="#ctx0" brushRef="#br0" timeOffset="77">13009 9320 52,'-13'1'34,"13"-1"-5,0 0-13,-23 1-43,23-1-4,12 12-2,-2-1-1</inkml:trace>
  <inkml:trace contextRef="#ctx0" brushRef="#br0" timeOffset="78">13203 9541 57,'1'28'36,"-1"4"0,0-8-1,4 11-22,-12-13-7,10-2-4,-2-8-1,0-12-1,0 0 0,15-8-2,-6-3 1,4-8-1,1-2 1,-3 0-1,4 5 1,-4 3 1,1 6 0,2 3 1,-3 5 0,2 7 0,-2 3 0,1 3 0,2 4-3,-8-4-20,5 3-13,-2 2-1,2-1 0,0-2-1</inkml:trace>
  <inkml:trace contextRef="#ctx0" brushRef="#br0" timeOffset="79">13927 9569 48,'10'13'36,"-10"-13"0,1 11-11,-11-23-6,10 12-6,0 0-6,0 0-3,-8-18-1,8 18-2,-11-21 0,3 10-1,0 0 1,8 11-2,-17-19 1,5 13-1,1 1 0,-4 4 0,2 4 0,-3 5 0,2 6 0,3 2 1,3 4-1,-1 4 1,7 0 0,7-6-1,6-5 1,4-5 0,5-8 0,3-5 0,3-5 0,4-2 0,0-3 0,-5 4 0,-2 4 0,-2 6 1,-5 3-1,-1 6 1,-4 0-2,-11-8-3,28 20-21,-15-16-11,3-4 0,1-3 0</inkml:trace>
  <inkml:trace contextRef="#ctx0" brushRef="#br0" timeOffset="80">14299 9496 49,'2'-16'36,"-2"16"-1,-8-14 1,8 14-21,-12-14-7,12 14-4,-13-10-3,13 10 1,-18 3-1,6 3-1,1 1 0,2 9 0,-1 3 0,2 6 1,4 0-1,2 1 1,8-2 0,5-6-1,8-3-1,-1-15-3,15 5-24,-9-15-8,4-5-1,-3-5 1</inkml:trace>
  <inkml:trace contextRef="#ctx0" brushRef="#br0" timeOffset="81">14510 9245 28,'0'0'35,"9"11"2,-8 6 1,5 18-16,-12-9-5,16 18-8,-12-3-3,3 7-4,-4-2-1,-3-10-9,11-2-30,-11-7 1,2-8-1,4-19 0</inkml:trace>
  <inkml:trace contextRef="#ctx0" brushRef="#br0" timeOffset="82">14376 9462 53,'11'-6'36,"6"-5"-2,8-1 1,3 4-26,5-12-1,7 8-5,-2-2 0,5 6-1,-7 2 1,0 7 1,-10 1 0,0 11 0,-15 1 0,1 8 0,-13 1-1,-3 6 0,-3-3-1,3-1-1,-1-2-3,-4-8-3,15 7-13,-6-22-21,0 0-1,11-14 0,-1-3 0</inkml:trace>
  <inkml:trace contextRef="#ctx0" brushRef="#br0" timeOffset="83">14717 9294 66,'-14'-9'34,"14"9"-5,-6 13-34,6-13-23,16-5-6,-1 5-1</inkml:trace>
  <inkml:trace contextRef="#ctx0" brushRef="#br0" timeOffset="84">14921 9486 59,'4'33'38,"5"0"0,-3-5 1,1 3-26,-7-16-3,9 4-5,-9-19-2,15 14-1,-15-14-1,18-17 0,-7 0 0,2-5-1,1-5-2,-2-6-2,14 11-19,-9-10-15,3 5-1,-2-2 0,-1 6-1</inkml:trace>
  <inkml:trace contextRef="#ctx0" brushRef="#br0" timeOffset="85">15201 9560 68,'16'15'35,"-16"-15"0,17-17-2,-2 9-29,-8-6-1,2-2-3,1 0-1,-6-2-1,4 1-1,-8 3 0,0 14 1,-5-19 0,5 19 2,0 0 1,-16 6 2,11 11 1,-5-1 1,7 11 0,-1-6 0,10 4-1,1-2-2,11-5-3,8 7-11,5-17-24,15-4-1,12-10 0,6-5 0</inkml:trace>
  <inkml:trace contextRef="#ctx0" brushRef="#br0" timeOffset="86">15830 9389 42,'0'0'35,"8"18"2,-4 0-1,-4-3-16,9 18-8,-13-8-4,9 4-5,-4-4-1,3-6 0,-1-8-2,-3-11 0,16-2-1,-7-12 0,2-3 0,-1-3-1,2-3 1,-4 0-1,5 3 0,-7 3 0,1 1 1,-7 16 0,15-14 1,-15 14 0,15 3 1,-15-3 1,18 19 0,-9-5 0,-1 0-1,0 1 1,-4-1-1,1-3 0,-5-11-1,5 11 0,-5-11 0,0 0 0,6-16-1,-1 1 0,2-1 0,0-1 0,3 2 1,-1 2-1,4 4 1,-2 4 0,1 5 0,2 6 1,-5 5-1,2 3 1,-1 3 0,0 2-2,0 1-1,-10-20-11,20 22-23,-6-13 0,3-7-2,1-6 2</inkml:trace>
  <inkml:trace contextRef="#ctx0" brushRef="#br0" timeOffset="87">16345 9470 47,'-2'13'36,"2"0"0,-3 1 0,7 8-20,-4-22-6,12 20-4,-12-20-3,24 9-2,-8-12 1,5-5-1,-3-5-1,-1-3 1,-2-3-1,-3-3 0,-4 0 0,-2 2 0,-4 0 0,-6 3 0,0 3 0,-5 3 0,-2 3 0,-2 6 0,-2 4-1,-3 4 0,2 8-2,-5-7-10,10 10-24,0 1 1,5-1-1,6-2 0</inkml:trace>
  <inkml:trace contextRef="#ctx0" brushRef="#br0" timeOffset="88">16699 9484 31,'16'-21'30,"-9"9"2,-3-5 0,-8-4-21,4 21-1,3-26-4,-3 26 0,-10-16-2,10 16-2,-22-3-1,8 8 0,0 5-1,-2 5 1,0 4 0,3 6 0,-1 1 0,4 6 0,4-8 1,6-2 0,2-8-1,-2-14 0,18 9 0,-1-20-1,2-7 0,2-9 1,-1-3-1,-2-3-1,-1-2 0,-2-2 0,-2 3-1,-5 3 1,-2 4-1,-1 3 1,-1 5-1,0 6 1,-4 13 1,0 0 0,0 0 0,11 18 0,-11 5 2,0 9 0,-2 4 0,2 9 1,-3-2 0,6 2 0,-1-9 0,7-3-1,2-10 0,6-7-1,5-12 0,3-10-1,3-6 0,2-8 0,0-7-1,-3-2 1,-1 0 0,-6 0-1,-3 3 1,-9 4-1,-7 9 1,-1 13 0,-13-4 1,2 16 2,-5 3 0,6 9 0,-1 2 1,11 4 0,7-3-1,13-2-2,18 2-6,-2-16-28,25-4-6,8-9 0,12-9-1</inkml:trace>
  <inkml:trace contextRef="#ctx0" brushRef="#br0" timeOffset="89">17773 9242 13,'0'0'31,"0"0"0,0 0 1,6-17-14,-6 17-4,0 0-4,0 0-5,0 0-1,-16 9-2,16-9-1,-19 15 1,4 0 0,3 6 0,-2 3 0,7 7 1,-3 3 0,7 8-1,2 1 1,3 2-2,3-1-2,0-6-4,12 3-14,-5-16-15,4-6 0,3-8-1,2-10 0</inkml:trace>
  <inkml:trace contextRef="#ctx0" brushRef="#br0" timeOffset="90">17943 9501 39,'-1'24'33,"-4"0"-1,1 3 1,6 6-19,-13-14-5,9 7-3,-5-13-3,4 0-1,3-13-1,0 0 1,4-15-1,3 2-1,-1-5 1,3-1-1,-1-3 1,2 0-1,1 1 0,1 3 0,2 3 0,0-1-2,5 6-2,-5-6-9,8 5-21,0 4 1,-1 0-1,0 3 0</inkml:trace>
  <inkml:trace contextRef="#ctx0" brushRef="#br0" timeOffset="91">18212 9536 11,'0'0'29,"7"18"2,-7-18 1,0 0-12,12 10-5,-12-10-4,14-5-3,-9-6-3,8 3-1,-7-6-1,5 1-1,-5-5-1,3 2 0,-5-1-1,-1 2 0,-3 2 0,0 13 0,-7-18 0,7 18 0,-13-1 0,13 1 0,-19 17 1,9-2 0,0 2 1,3 8 1,-1-2-1,5 6 0,-1-3 0,6-1 0,5-5-4,0-5-2,11 4-14,-3-14-17,4-4 0,2-7-1,2-6 0</inkml:trace>
  <inkml:trace contextRef="#ctx0" brushRef="#br0" timeOffset="92">18598 9419 31,'15'-21'32,"-8"10"2,-2-5 0,-7-4-15,2 20-5,4-29-8,0 17-2,-8-4-3,1 4 1,-3-1-2,6 13 0,-11-20 0,11 20 0,-17-13 0,17 13 0,-21-5-1,10 6 1,0 4 0,-1 7-1,-4 7 2,4 7 0,-3 8 0,2 9 0,0 5 1,2 5-1,-1 0 1,5-1-1,2-4-1,1-6 0,7-8-2,-3-15-3,12 4-12,-12-23-18,13 9 0,-13-9 0,14-17 0</inkml:trace>
  <inkml:trace contextRef="#ctx0" brushRef="#br0" timeOffset="93">18393 9576 55,'0'0'33,"0"0"-1,22-7-6,-5 12-16,-3-9-7,6-1-6,11 9-11,-9-6-17,5-1-2,0 3 1,-3-3 0</inkml:trace>
  <inkml:trace contextRef="#ctx0" brushRef="#br0" timeOffset="94">18687 9583 31,'12'11'33,"-12"-11"0,10 14 0,-10-14-16,12 15-18,-1-7-26,-11-8-5,13 2-1,-13-2-1</inkml:trace>
  <inkml:trace contextRef="#ctx0" brushRef="#br0" timeOffset="95">18974 9304 34,'0'0'31,"0"0"1,0 0-9,-1-16-7,1 16-4,0 0-4,0 0-1,0 0-1,5 26-2,-6-9 0,2 7-1,-2 5 0,1 5-2,-2 4 2,1 1-3,1-2 1,1-3-1,2-5 0,3-3 0,1-7 1,5-5-1,3-6 0,2-7 0,4-3 0,1-7-3,6 11-11,-5-13-21,-1-1 0,-2 1-1,-2-1-1</inkml:trace>
  <inkml:trace contextRef="#ctx0" brushRef="#br0" timeOffset="96">19230 9570 35,'18'-7'31,"-5"4"2,-1-8-1,-5-3-18,15 10-4,-11-8-5,8 2-2,-8-1-1,2 0-2,-13 11 0,12-19-1,-12 19-2,-2-21-1,2 21-3,-11-14 0,11 14 0,-18 1 2,18-1 4,-20 19 2,7-4 3,5 12 3,-6-8 4,15 16 0,-11-10 0,16 6-1,-5-11-4,14-1-2,1-7-5,4-12-7,14-1-28,-4-8 0,3-5-1,-1-4 0</inkml:trace>
  <inkml:trace contextRef="#ctx0" brushRef="#br0" timeOffset="97">19637 9410 39,'-5'-12'31,"5"12"0,-15-11-3,15 11-13,-22 7-5,14 6-3,-10-3 0,8 11 0,-4-2-1,11 9 0,-5-3 0,12 3-2,1-5-1,10-3-1,2-7-2,2-6-3,8 0-5,-11-18-20,11-3-9,-5-4 0,1-4-1</inkml:trace>
  <inkml:trace contextRef="#ctx0" brushRef="#br0" timeOffset="98">19805 9209 32,'0'0'34,"0"0"0,6 28 2,-14-11-16,14 23-6,-15-7-4,11 13-5,-8-2 0,6 5-2,-3-6 0,3-4-3,0-4-2,-2-12-4,10 4-7,-13-15-21,5-12-2,0 0 0,0 0-1</inkml:trace>
  <inkml:trace contextRef="#ctx0" brushRef="#br0" timeOffset="99">19634 9503 30,'-13'-10'31,"13"10"1,0 0-1,-7-21-16,20 19-3,-13 2-6,32-15-1,-11 2-1,9 9 0,2-7-1,3 6-1,-2-2 0,3 0 0,-3 0 0,-2 4-1,-3 0 0,-3 1 0,-7 3 0,-2 4 0,-16-5 1,16 24-1,-15-7 2,-1 6-1,-6 3 0,4 0 1,-3-4-2,3 1 1,2-6-1,4-5 0,-4-12-1,13 4 0,-2-13 0,3-4 0,-1-4 0,3-5 0,0-1 0,0-1 0,0 2-1,0 0 0,0 5 1,-3 4-1,-1 7 0,-1 7 1,-11-1 0,18 23 1,-11-5-1,-3 10 1,-1 3 0,-1 0-1,2 1-2,-2-8-1,6 3-7,-8-27-17,0 12-10,0-12 0,12-15 0</inkml:trace>
  <inkml:trace contextRef="#ctx0" brushRef="#br0" timeOffset="100">20297 9473 27,'16'-5'34,"-16"5"1,20 10 0,-20-10-13,29 24-4,-27-11-8,13 8-4,-10-4-3,3 0-1,-3-4-1,-1-1-1,-4-12 1,0 0-1,0 0 0,4-11 0,-4-1 0,1-1 1,1-4-1,3-1-1,4 3 1,0-3-3,10 5-2,-8-9-15,13 7-16,-1 2 0,2 2 0,-2 2 0</inkml:trace>
  <inkml:trace contextRef="#ctx0" brushRef="#br0" timeOffset="101">20630 9450 44,'7'14'31,"-7"-14"0,14 5 0,3-5-23,-17 0-2,20-14-3,-10 0 0,-1 2-1,-3-2 0,-1 1 0,-6-1 1,1 14-1,-6-17 1,6 17 0,-15-3 1,15 3 0,-17 19 1,11 0 0,-2 0-1,5 11 1,2-4-2,7 5 0,5-5-3,6-6-1,12-1-4,-1-20-8,19 1-25,-4-10 0,8-4 0,0-9 1</inkml:trace>
  <inkml:trace contextRef="#ctx0" brushRef="#br0" timeOffset="102">21260 9144 63,'-11'2'36,"11"13"1,0 2 0,8 17-27,-11-1-2,7 13-2,-2-4-2,2 4-1,-3-2-3,0-6-1,5-2-4,-8-21-11,11-2-22,-9-13 1,14-1-1,-8-10 2</inkml:trace>
  <inkml:trace contextRef="#ctx0" brushRef="#br0" timeOffset="103">21359 9247 39,'16'-18'32,"-4"14"0,0-4 1,-12 8-21,27-8-3,-15 5-3,9 9-1,-6-4 0,2 8 0,-7 1-2,-2 3 0,-7 2-1,-3 4-1,-4-3 1,-4 0-1,-1-3 0,0-2 0,11-12-1,-14 15-1,14-15 2,0 0-3,13 4 1,0-3 0,3 1 1,4 4 0,-1 2 0,0 1 2,-6 5-1,0 4 2,-8-4-1,-1 6 0,-6-3 0,-5 2 0,-6-2-1,-2 1 0,-3 1-2,-5-7-1,5 10-9,-13-10-24,12-4-2,0-5 0,19-3-1</inkml:trace>
  <inkml:trace contextRef="#ctx0" brushRef="#br0" timeOffset="104">21680 9531 82,'14'18'39,"0"7"-1,-9 1 0,-2 9-31,-7-1-7,-12-2-30,5 2-7,-5-5-1,1-7-1</inkml:trace>
  <inkml:trace contextRef="#ctx0" brushRef="#br0" timeOffset="105">22192 9168 41,'7'-17'32,"-7"17"-2,-9-11 2,-8 5-22,17 6-3,-30 7-5,10 1-1,-3 0 0,-1 4-1,0 2-1,4-2 1,3 2-1,4-1 1,6 0-1,6 1 1,6 2 1,3 4 1,3-1 1,4 7 0,-2-5 1,3 5 0,-5-5 1,1 2-1,-7-8 0,3 1-1,-7-5-1,0 1 0,-1-12-2,-12 20 0,4-9-3,-6-9-6,14-2-27,-18 9 2,18-9-2,-14-11 0</inkml:trace>
  <inkml:trace contextRef="#ctx0" brushRef="#br0" timeOffset="106">22297 9121 53,'0'0'34,"8"23"2,-5-3-1,6 14-23,-9-4-2,10 12-3,-6-2-3,3 1-1,0-1-1,-2-7-4,6 4-7,-10-14-26,8-10-1,-9-13 0,20 4-1</inkml:trace>
  <inkml:trace contextRef="#ctx0" brushRef="#br0" timeOffset="107">22495 9378 68,'3'17'36,"-2"4"-2,-2 2-3,-9-11-22,9-1-11,1-11-31,6 12 0,-6-12-2,0 0 0</inkml:trace>
  <inkml:trace contextRef="#ctx0" brushRef="#br0" timeOffset="108">22475 9140 63,'-22'-3'28,"22"3"-18,0 0-11,0 0-27,11-4-5</inkml:trace>
  <inkml:trace contextRef="#ctx0" brushRef="#br0" timeOffset="109">22768 9407 48,'0'0'31,"0"0"0,0 0-7,-3-16-9,3 16-8,-2-12-4,2 12-1,-10-18-2,10 18 0,-18-12-1,3 8 1,4 8-1,-5 1 0,3 7 0,1 5 1,-1 0 0,6 2 1,1-2 0,7 3 0,0-8 1,-1-12 0,16 12 0,-2-13 0,2-9-1,1-2 1,1-9-2,1-3 1,1-9-2,1-3 1,-2-3-1,-2-2 0,-1 0 0,-2 0-1,-5 6 2,-1 6-1,-2 10 1,-5 8-1,-1 11 1,0 0 0,-10 30 1,3 2 0,0 5 2,-1 9 0,0-2 0,4 2 0,0-4 0,8-5-1,3-8 0,7-6 0,5-12-2,6-6 1,3-8-1,2-6 0,2-6-2,-4-5 2,0-1-3,-5-4 2,-5 4-2,-10-1 0,-4 8 1,-7 3 1,3 11 4,-20 7-2,4 3 3,4 10 0,-6 1 1,10 8 0,-1-3-1,8 0-2,7-5-4,6-10-5,21 0-25,-6-8-3,10-6-2,2-7 0</inkml:trace>
  <inkml:trace contextRef="#ctx0" brushRef="#br0" timeOffset="110">23430 9154 77,'5'19'38,"-1"3"-2,0 7 2,-7 1-31,8 9-2,-6-2-3,-2-3-3,6 2-5,-14-15-21,15-2-9,-4-19 0,0 0-2</inkml:trace>
  <inkml:trace contextRef="#ctx0" brushRef="#br0" timeOffset="111">23594 9144 48,'12'-13'34,"4"3"0,1-1 1,-5-2-20,16 14-5,-12-5-3,7 9-2,-8 0-1,2 6-1,-8 1-1,-3 6 0,-13-1-1,-2 1 0,-6 0-1,1-2 0,-2-1-1,0-3 1,5-1-2,11-11 1,-6 12 0,6-12 1,21 10-1,-8-5 1,3 2 0,1 3 1,-1 2 1,-3 4-1,-3-1 2,-4 3-1,-6-2 0,0 2-1,-6-3 1,-1-2-1,-5-2-2,-3-2-1,0 2-3,-9-11-20,9 2-12,1-5 0,14 3-1,-11-20 0</inkml:trace>
  <inkml:trace contextRef="#ctx0" brushRef="#br0" timeOffset="112">23909 8868 55,'18'20'36,"7"8"1,-3 8-1,12 20-19,-23 0-6,10 17-3,-13 2-3,-2 4-1,-10-2-3,-8-5-6,5-4-30,-16-10-2,0-10 0,-1-14-1</inkml:trace>
  <inkml:trace contextRef="#ctx1" brushRef="#br0">13213 12542,'0'0,"0"0,0 0,0 0,0 0,0 0,0 0,0 0,0 0,0 0,0 0,0 0,0 0,0 0,0 0</inkml:trace>
  <inkml:trace contextRef="#ctx0" brushRef="#br0" timeOffset="114">585 10079 31,'0'0'29,"0"0"2,-3 20 1,2-8-9,6 25-6,-16-7-3,15 21-5,-12-4 0,13 16-2,-10-3-4,4-3-3,4 4-16,-2-19-17,1-10-1,1-20-1,-3-12 0</inkml:trace>
  <inkml:trace contextRef="#ctx0" brushRef="#br0" timeOffset="115">519 10140 49,'0'0'31,"0"0"0,27 2 0,-10 2-14,5-5-9,13 15 1,-4-7-4,10 12 1,-8-3-2,3 12 0,-9 4 0,-2 12-2,-16-1 0,-7 6 0,-12-1-1,-5 1-1,-11-6 0,-2-4 0,-1-6-3,-8-17-6,15-7-24,0-12-1,9-13-1,4-13 0</inkml:trace>
  <inkml:trace contextRef="#ctx0" brushRef="#br0" timeOffset="116">932 10373 25,'24'8'29,"-12"-9"-1,3-1 2,-4 5-9,-11-3-4,22-9-5,-19-3-5,-3 12-2,10-17-1,-10 17-1,1-22-2,-2 11-1,-4-1 0,5 12-1,-14-11 0,14 11 1,-17 9 0,9 5 2,1 7 1,6 6 1,-3-2-1,10 10 2,-1-4-2,5-1 0,2-4-3,-1-12-4,11 4-13,-10-19-16,8-6-2,-4-10 0,-1-5 1</inkml:trace>
  <inkml:trace contextRef="#ctx0" brushRef="#br0" timeOffset="117">1182 10398 53,'5'35'35,"0"7"-1,-2 8 0,-3-9-10,9 17-8,-15-15-10,8 2-3,-6-12-3,2-9 0,1-12 0,1-12 0,0 0 0,-4-19-1,3-5 0,-3-13-1,4-2 0,0-9 0,4-3 0,3-4 0,3 7 1,1 4 0,5 8 2,1 12 1,-1 9 1,2 15 1,-6 6-1,-1 12 1,-6-2 0,-2 8 0,-3 0-2,-4 2 0,-3-4-1,-3-5-2,6-2-3,-7-13-9,11-2-22,0 0-2,0 0 1,-2-26-1</inkml:trace>
  <inkml:trace contextRef="#ctx0" brushRef="#br0" timeOffset="118">1498 10043 78,'4'15'38,"3"13"1,-6 3-1,5 17-24,-13-3-4,6 9-5,-8 1-2,1-1-3,6 1-5,-10-20-15,12 4-17,1-17 0,8-10 0,-9-12 0</inkml:trace>
  <inkml:trace contextRef="#ctx0" brushRef="#br0" timeOffset="119">1661 10353 69,'0'0'32,"8"12"1,-8-12-1,0 0-22,0 0-2,0 0-3,12 4-2,-12-4 0,7-14-2,-7 14 0,13-20-1,-11 9 0,0-3-1,0 3-1,-5-1 0,3 12 0,-3-12 0,3 12 0,0 0 2,-18 18 1,14 2 2,-4-1 1,6 8 1,-6-5 0,11 8 0,-2-7-1,8 0-2,-1-7-1,6-12-5,9 5-16,0-20-16,4-4-1,-1-13 0,2-6 0</inkml:trace>
  <inkml:trace contextRef="#ctx0" brushRef="#br0" timeOffset="120">1964 10007 87,'0'33'40,"1"12"0,-4 4-1,9 14-29,-16-5-2,8 2-4,-4-3-3,2-11-2,3-3-5,-7-25-13,11 3-18,-3-21-1,0 0 0,-1-17 1</inkml:trace>
  <inkml:trace contextRef="#ctx0" brushRef="#br0" timeOffset="121">1842 10281 70,'4'-13'35,"-4"13"0,21-15 0,-2 14-19,-6-13-7,13 11-3,-6-5-2,4 8-1,-6 1 1,3 7-1,-6 4 0,-1 8 0,-5 2 0,1 3-1,-5 4 0,-3 3 0,-1 1-3,0-4-1,4 1-5,-5-30-18,-3 24-14,3-24 0,0 0 1,14-23 0</inkml:trace>
  <inkml:trace contextRef="#ctx0" brushRef="#br0" timeOffset="122">2073 10102 89,'-17'-10'36,"17"10"0,-11 1-4,11-1-36,6-11-28,-6 11-3,12-1-1,-12 1-1</inkml:trace>
  <inkml:trace contextRef="#ctx0" brushRef="#br0" timeOffset="123">2236 10388 59,'4'27'32,"0"-5"2,2-4 0,-6-18-19,7 19-2,-7-19-6,15 4-2,-15-4-2,19-9-1,-9-3 0,1-2-1,0-6-1,-2-3 0,-2-4 0,-1 1 0,-5-1-1,-1 0-1,-3 6 1,-4 2-1,7 19 1,-15-15-1,15 15 2,-21 12-1,11 3 1,-1 10 1,3 3-1,0 4-1,6 10-5,-8-16-15,9 6-13,3-8 0,3-7 1,-5-17-1</inkml:trace>
  <inkml:trace contextRef="#ctx0" brushRef="#br0" timeOffset="124">2520 10204 75,'18'21'37,"-18"-5"1,2 10-1,-13-12-17,17 20-9,-12-8-5,5-1-3,-4-4-1,2-4-2,1-6 0,2-11-1,0 0 0,4-12 1,3-5-2,1-3 2,0 0-1,3-2 1,0 3 0,3 3 0,-2 7 0,-1 7 1,0 6 0,-2 10 0,1 4 0,-1 4-1,1 2-1,-3-3-5,11 8-27,-9-15-5,3 1 0,-1-16-1</inkml:trace>
  <inkml:trace contextRef="#ctx0" brushRef="#br0" timeOffset="125">3157 10241 49,'0'-11'28,"0"11"1,0 0-6,-19-18-8,19 18-6,-16-2-2,16 2-3,-23 13 0,11 2 0,-4 0-1,5 11 1,-3-1 0,9 8 0,-1-4-1,10 0 1,4-3-2,8-7-2,8-2-8,-4-14-25,8-11-1,5-9 0,-3-4 0</inkml:trace>
  <inkml:trace contextRef="#ctx0" brushRef="#br0" timeOffset="126">3398 10319 73,'0'0'33,"0"0"0,8 12 0,-8-12-24,0 0-4,3-17-1,-3 17-2,4-19 0,-4 19 0,4-19-1,-4 19-1,-4-17 1,4 17-1,-13-8-1,13 8 0,-16 5 0,5 2 0,0 8 0,-1 2 0,3 3 0,-1 1 1,5-1-1,4-1 1,2-8 0,-1-11 0,20 7 1,-2-10-1,0-4 2,7 1-1,-6-2 1,5 4-1,-4-1 1,0 4-2,-3 2-3,-6-12-10,7 6-21,-2-3-1,1 1 1,-3-7-1</inkml:trace>
  <inkml:trace contextRef="#ctx0" brushRef="#br0" timeOffset="127">3612 10339 61,'-4'27'35,"4"7"1,-2 3-1,8 10-18,-12-13-5,12 10-5,-9-10-3,7-2-1,-5-7-3,-2-10 0,3-15 0,0 0-1,0 0 0,-1-35-2,4 7-3,-8-19-5,15 7-2,-12-18-1,17 12 1,-15-12 3,17 16 5,-10 4 4,2 8 6,8 23 5,-13-4 4,14 28 1,-20-6 1,13 19-4,-19-6-4,13 10-2,-11-7-2,4 2-2,-5-6-2,-1-8-2,8 7-11,-11-17-24,11-5-1,1-11 0,8-4-1</inkml:trace>
  <inkml:trace contextRef="#ctx0" brushRef="#br0" timeOffset="128">3902 10355 55,'0'0'32,"0"0"0,0 0 0,-4-29-19,4 29-4,-3-27-3,2 14-2,-6-4-1,3 4-2,-3 2 0,7 11-2,-19-7 1,8 11-1,0 9 0,0 6 1,4 4-1,0 4 1,3-2 0,4-3 1,4-5-1,9-10 0,4-7 0,3-6 0,0-5 1,4 2 1,-2-5 0,2 7 0,-7 2 0,-1 5 0,-5 3-2,-11-3-3,24 6-22,-11-9-9,-13 3 0,22-16-1</inkml:trace>
  <inkml:trace contextRef="#ctx0" brushRef="#br0" timeOffset="129">4125 10204 47,'-10'15'33,"0"2"0,-1 2-4,11 12-8,-15-13-4,20 15-6,-7-11-4,8 3-3,-1-8-1,5-2-1,5-8-1,1-7-2,3-8 0,0-10 0,-1-6 0,3-3-1,-1-4 0,-2 1 0,-6 1 1,-2 2-1,-4 9 1,-1 2 0,-5 16 1,7-13 1,-7 13 0,0 0 2,6 18 0,-1 0 0,-3-1 1,4 9-1,-5-5 0,4 6 0,-4-3-2,-1-3-2,5 0-4,-5-21-15,0 0-17,0 0 0,0 0 0,-1-20-1</inkml:trace>
  <inkml:trace contextRef="#ctx0" brushRef="#br0" timeOffset="130">4272 9943 77,'-2'-13'39,"2"13"-2,0 0 2,-18-17-30,18 17-4,-7 16-7,7-16-7,0 0-27,3 15-2,-3-15 1,12 5-2</inkml:trace>
  <inkml:trace contextRef="#ctx0" brushRef="#br0" timeOffset="131">4399 9852 80,'-12'19'36,"6"3"0,6 23-8,-6-8-16,8 22-3,-5 3-2,4 9-1,-5 2-2,0-1-3,3-6-3,-11-21-20,10 0-16,-2-21 1,6-10-1,-2-14 1</inkml:trace>
  <inkml:trace contextRef="#ctx0" brushRef="#br0" timeOffset="132">4325 10223 89,'0'0'34,"12"5"1,3-2-1,0-5-30,12 4-2,1 2-6,-2-4-2,11 5-2,-13-9 0,13 10-2,-19-10 0,8 8 1,-26-4 2,24-3 2,-24 3 3,11-6 2,-11 6 2,0 0 2,2-11 0,-2 11 0,0 0 0,-11-15 1,11 15-2,-17-1 1,17 1-1,-26 12 0,13 3 1,-7-1 0,6 11 1,-4-4-1,8 11 0,-3-9-1,9 5 1,2-9-2,5-3 0,-3-16-1,17 3-1,-1-17 0,5-6-1,0-2 1,-3-1 0,-1 2 0,1 5 1,-3 8 0,0 8 1,-15 0 1,17 25-1,-12-7 0,4 5 0,0-1-3,-5-7-7,11 1-27,-10-5-1,-5-11-1,11 6 1</inkml:trace>
  <inkml:trace contextRef="#ctx0" brushRef="#br0" timeOffset="133">4774 10180 83,'7'15'36,"-3"2"2,2 10-1,-15-4-26,14 12-4,-8-6-3,4 3-1,-2-6-1,2-1-1,-1-7-1,-3-6 0,3-12-1,0 0 0,0 0-1,10-21 0,-1 3 1,-2-4-1,4 0 1,0-1-1,1 3 1,-1 5 0,1 7 2,-1 8 0,-11 0 0,16 22 1,-10-3-1,-1 8 1,0 1-1,-1 3-1,-2 3-2,-2-14-11,9 4-24,-7-10 0,-2-14-1,15 6 0</inkml:trace>
  <inkml:trace contextRef="#ctx0" brushRef="#br0" timeOffset="134">5114 10227 34,'0'0'29,"0"0"0,0-11-7,0 11-5,0 0-2,-11 23-3,-2-20-3,11 13-2,-11-7-2,7 9 1,-3-5-1,4 10-1,-3-3 0,8 4 0,-1-2-1,5 3-1,-1-4 0,8-2 0,0-6-1,5-7 0,1-8 0,3-5 0,1-10-1,3-7 1,3-5-1,0-7 0,3 1 0,-3-4-2,1 4 1,-6 0-2,-2 7 1,-7 4-1,-4 6 1,-9 3-1,0 15 1,-11-11 1,0 12 1,11-1 2,-20 21 1,13 1 1,-4 2 0,6 6 1,1 2-1,7 6 0,0-3-1,10-5-3,6-4-3,3-24-18,18 2-17,9-16-1,18-11 0,9-16 0</inkml:trace>
  <inkml:trace contextRef="#ctx0" brushRef="#br0" timeOffset="135">10284 10020 61,'0'0'29,"-16"-5"-12,16 5-17,0 0-31,0 0 0,18 4-2</inkml:trace>
  <inkml:trace contextRef="#ctx0" brushRef="#br0" timeOffset="136">8549 9879 18,'1'11'24,"-12"-7"-3,11-4-6,-3 22-2,3-22-3,-4 31 0,-3-15-1,12 12 0,-10-4 1,10 14-1,-10-8 0,8 12-2,-6-7 0,3 4-3,-4-4 1,4 1-1,-4-8-2,6-1 0,-5-6 0,4-6-2,1 0-4,-2-15-3,8 11-17,-8-11-10,10-14 0,-5 2 0,-1-7 0</inkml:trace>
  <inkml:trace contextRef="#ctx0" brushRef="#br0" timeOffset="137">8505 9900 34,'0'0'32,"0"0"2,19 0-2,-1 13-17,-18-13-4,28 27-4,-13-9-1,8 10-2,-6-2-1,2 8 1,-4-4 1,0 5-2,-7-4 0,-2 1 0,-4-2 0,-6-1-2,-3-4 1,-3 1-2,-4-2-1,-2-5-1,3 1-2,-8-14-5,21-6-27,-20 7 1,20-7 0,-15-19 0</inkml:trace>
  <inkml:trace contextRef="#ctx0" brushRef="#br0" timeOffset="138">8837 10057 69,'0'18'40,"-3"5"-1,0 10 0,-8-3-29,7 14-2,-2-4-4,3-5-4,3-1-2,-5-22-13,12 0-22,-7-12 0,17-11 0,-7-9 1</inkml:trace>
  <inkml:trace contextRef="#ctx0" brushRef="#br0" timeOffset="139">8762 9917 49,'-14'-17'31,"14"17"-4,-15-23-11,12 8-38,3 15-6,13-6-4,-2 8-1</inkml:trace>
  <inkml:trace contextRef="#ctx0" brushRef="#br0" timeOffset="140">9122 9831 52,'-2'-12'34,"0"0"1,-4 1 0,6 11-21,-10-25-7,9 13-4,-6 0-2,7 12 0,-13-16-1,13 16 0,-16-5 0,16 5 0,-18 9-1,7 4 1,0 6 0,1 7 1,3 7-1,0 11 2,-1 5 2,2 12 0,0 0 0,0 6 0,-1-3-1,0-1 0,-1-8-2,1-13-4,8-1-20,-5-20-13,6-10 0,-2-11-1,7-11 1</inkml:trace>
  <inkml:trace contextRef="#ctx0" brushRef="#br0" timeOffset="141">8843 10199 81,'10'-14'35,"2"13"-1,5-4 0,8 3-29,-2-4-5,0-11-20,4 3-15,2 0-3,-2-6 2,2 2-1</inkml:trace>
  <inkml:trace contextRef="#ctx0" brushRef="#br0" timeOffset="142">9356 9854 49,'-2'-18'35,"-3"4"0,-3 1 0,-9-8-22,17 21-5,-14-20-4,1 15-1,-2-2-1,0 5 0,0 0-1,-1 1-1,0 2 0,2 3 0,-1 0 0,5 9 1,-1 4-1,4 9 1,-1 8 1,4 10 0,-3 7 2,4 10 0,1-1-1,0 2-1,0-2 0,2-8-2,2-1-4,-9-23-10,12-4-23,-9-11 0,4 2 0,0-15 1</inkml:trace>
  <inkml:trace contextRef="#ctx0" brushRef="#br0" timeOffset="143">9033 10187 44,'4'-25'28,"9"6"1,-1 2-4,0-6-10,11 13-6,-6-7-5,9 10 1,-7-7-3,6 11 1,-2-4 0,4 4 0,-4-1-1,2 4 0,-5 4 0,-1 6 0,-7 4 4,1 7-2,-8 2 2,1 3-2,-7-2 1,3 1-1,-3-5 0,1-4-2,0-16-1,0 0-1,0 0 0,16-5 0,-7-11-2,-3-2 0,2-2 0,2 1 0,0-1-1,-2 5 1,-2 0-1,-6 15 1,11-7 2,-11 7 2,11 19 0,-8-2 0,-1 4 1,1 1-2,3 1 0,-3-3-2,7 6-7,-12-15-24,2-11-5,19 8 0,-6-10 0</inkml:trace>
  <inkml:trace contextRef="#ctx0" brushRef="#br0" timeOffset="144">9642 10003 28,'1'-13'33,"-1"13"-1,0 0 2,-21-11-17,17 27-5,-13-9-3,9 14-4,-6-9-2,6 7 0,-1-7-1,7 4 0,-1-4 2,8 0-2,0-1 1,5 0 1,-4 3 0,4 4 1,-5-1 0,2 5-1,-5-4-1,-2 4 0,-3-3-1,-1 1-1,0-5-3,4-15-2,-6 27-10,6-27-23,0 0-1,-5-21 0,13 3-1</inkml:trace>
  <inkml:trace contextRef="#ctx0" brushRef="#br0" timeOffset="145">9739 10035 38,'5'17'39,"-5"5"1,0 12 0,-4-10-14,8 23-9,-14-12-7,9 3-5,-3-9-2,1-8-4,6-8-4,-3-13-3,10-11-5,-10-20-18,11-2-8,-3-8 0,1-5 1</inkml:trace>
  <inkml:trace contextRef="#ctx0" brushRef="#br0" timeOffset="146">9764 9849 47,'-14'-17'35,"3"5"0,-2 8 0,13 4-18,-21 8-12,21-8-10,0 0-28,-11 20-3,12-9 1,1 1-1</inkml:trace>
  <inkml:trace contextRef="#ctx0" brushRef="#br0" timeOffset="147">9804 10239 45,'5'24'34,"-2"-3"0,1-7 1,-1 8-18,-3-22-3,8 15-6,-8-15-2,14 0-2,-14 0-3,18-20 1,-8 3-1,-1-2-1,2-5 1,-3-6-2,-1 1-1,-2-1 0,-3 3 0,-2-1 0,-5 5 0,1 1 0,-4 8-1,8 14 1,-18-11 1,7 12 0,2 10 2,-2 6 0,2 6 1,0 5-3,3 6-1,-4-11-13,7 6-18,1-2 1,2-8-3,6-5 1</inkml:trace>
  <inkml:trace contextRef="#ctx0" brushRef="#br0" timeOffset="148">10086 10029 43,'-4'22'37,"-1"6"-1,-1 3 1,-13-5-19,16 15-5,-14-12-6,10 1-3,-4-8-3,4-5-1,7-17-1,-13 10 1,13-10-1,4-18-1,5 1 0,-2-6-1,6 0-1,-2-2 2,4 2-2,-3 4 2,0 8-1,1 5 4,-13 6 2,12 11 0,-11 1 3,3 11-2,-4 0 1,2 6-2,2-1-2,-9-9-16,7 5-21,3-8 0,1-2 0,5-9-1</inkml:trace>
  <inkml:trace contextRef="#ctx0" brushRef="#br0" timeOffset="149">10425 10051 19,'0'0'30,"0"0"2,-2-13-1,2 13-11,-9-12-9,9 12-3,-11-12-2,11 12-3,-17-6-1,17 6-1,-17-2-1,6 4 0,11-2 0,-17 7 0,17-7 1,-12 19 1,6-5 2,6 9 1,-4-1 1,9 6-1,-5-4 0,6 7 0,1-7-1,4-1-1,6-7-5,-6-13-5,17 2-24,-6-10-5,0-3-1,-1-5 2</inkml:trace>
  <inkml:trace contextRef="#ctx0" brushRef="#br0" timeOffset="150">10636 10162 58,'0'-11'32,"0"11"0,0 0-9,-8-25-8,8 25-6,-6-23-5,6 12 0,-10-1-4,10 12 2,-15-16-1,4 12-1,11 4 0,-14 9 0,14-9 2,-20 22-1,13-5 1,-2 3-1,3 3 1,0 3-1,2-4 2,1-2-3,5-4 0,-2-16-1,14 12 1,-3-17-1,3-6 1,2-4-1,-2-2-2,-1 0 2,-1 1 1,-3 4 1,-9 12 0,13-9-1,-13 9 2,0 0 0,15 17 1,-15-17-1,17 17-2,-17-17 1,17 12-2,-17-12 0,18-4-1,-18 4-1,14-21-2,-7 6 2,-7 15-2,13-22 3,-13 22 0,0 0 1,16-3 1,-16 3 2,10 28 2,-5-2-1,-5 6 2,2 12 0,-3-2-2,0 8 0,-6-6 0,3-1-1,-3-7-1,1-7 0,-2-12-1,8-17 1,0 0-1,-12-14-1,10-10 0,-3-7 0,6-7-2,-5-9 0,10-2-3,-9-6 2,11 6-1,-3-1 1,5 10 1,0 6 1,-3 8 1,8 15 2,-4 8 3,2 12 1,-2 4 1,1 8-1,-7 0 1,5 5-2,-6-5 0,-2 2-1,-7-4 0,0-4-4,0 0-3,5-15-9,0 0-24,-11 4-1,11-4 1,3-12-1</inkml:trace>
  <inkml:trace contextRef="#ctx0" brushRef="#br0" timeOffset="151">11009 10179 63,'0'0'32,"0"0"2,0 0-2,2-17-24,-2 17-3,-4-19-4,6 5 1,-5-1-2,3 3-1,-2 1 0,2 11 0,-9-11-1,9 11 1,0 0 3,-17 18-2,7 0 2,1 2 0,0-1 0,3 2 0,6-6 0,1-4 0,-1-11-1,12 8-1,-1-12 1,0 0-1,0-2 0,2 4 1,-13 2 0,18 2 0,-18-2 0,18 10-1,-18-10-2,17 4-5,2-4-26,-6-4-2,-2-5 0,1 0-2</inkml:trace>
  <inkml:trace contextRef="#ctx0" brushRef="#br0" timeOffset="152">11227 10058 22,'7'-20'31,"-7"20"-1,0 0 1,-15-15-15,15 15-4,-15 6-3,8 7-2,-4-4-2,6 8 1,-7-4 1,7 10-2,-5-4 2,12 6-1,-4-5 0,9 2-1,-6-4-1,7 2-1,5-8-2,3-6-1,2-6-2,-2-6 0,4-4-1,-6-7-1,7 0-1,-3-9 1,-3 5-1,-5-3 2,0 7-1,-5 0 2,-5 17 2,8-15 1,-8 15 1,0 0 0,-2 13 2,2 3 0,-4 0 2,3 7-3,0-5-1,1 5 1,0-3-1,-5-4-1,5 1-5,0-17-5,5 14-22,-5-14-6,0 0 0,4-21 0</inkml:trace>
  <inkml:trace contextRef="#ctx0" brushRef="#br0" timeOffset="153">11336 9850 65,'-8'-14'37,"8"14"-1,-17-10 0,17 10-29,-13-2-6,19 13-17,-6-11-19,0 0-1,16 8 0,-5-8 0</inkml:trace>
  <inkml:trace contextRef="#ctx0" brushRef="#br0" timeOffset="154">11496 9696 23,'-13'6'33,"9"8"1,4 7 1,-10-1-14,20 30-4,-18-9-3,17 23-2,-15-4-3,12 10-2,-6-8-2,-1 1-1,1-9-3,1-14-4,4-6-4,-5-34-21,-2 12-11,2-12 1,10-20 0,-5-3 1</inkml:trace>
  <inkml:trace contextRef="#ctx0" brushRef="#br0" timeOffset="155">11372 10082 50,'19'-6'31,"-7"9"2,14-1-1,4 6-22,-4-8-6,3 5-3,1-2 1,-3-3-2,-1 1-1,1-7-1,-8 2-2,-2-8 2,-3 4-2,-3-6 1,0 7-1,-11 7 2,8-17 1,-8 17 0,0 0 0,-13-7 1,13 7 1,-21 17 0,4-6 4,4 9-2,-6 0 2,6 8-1,0-7 1,3 7-2,-1-6 1,11-1-2,2-10-1,-2-11-1,17 2-1,-3-13 0,3-3 0,-3-5 0,6-2-2,-4 1 2,-4 4-1,4 4 2,-16 12 2,13-2 0,-13 2 0,10 24 0,-7-8 1,-1 1-4,11 4-24,-6-4-7,-7-17-2,12 15 0</inkml:trace>
  <inkml:trace contextRef="#ctx0" brushRef="#br0" timeOffset="156">11798 10072 37,'0'0'37,"11"19"0,-9-4 0,-2-1-15,6 16-10,-16-8-5,6 5-3,1-5-1,1-4-3,0-6 0,2-12 0,0 0-2,0 0 1,11-26-1,-1 3 0,-2 0-2,1-5 2,3 5-1,-2 4 2,-3 7-1,-7 12 3,13-5 0,-9 16 2,-1 1 1,1 12-1,0-2-1,0 0-3,9 12-13,-10-10-20,2 0-2,2-5 0,-2-5-1</inkml:trace>
  <inkml:trace contextRef="#ctx0" brushRef="#br0" timeOffset="157">12071 10071 19,'0'0'30,"0"0"3,-10 11-9,-1-12-4,10 17-3,-13-14-3,14 16-3,0-18-2,-12 27-2,7-15-4,4 8 1,-2-3-2,2 2 0,2-2-1,4 0 0,4-1 0,2-4 1,2-7-1,4 0 0,5-8-1,0-2 1,1-4 0,3-5-1,-3-4 0,4-4-1,-1-1-1,-4-5 1,-6 0-2,1 3 1,-4-1 0,-8 5 0,-3 5 0,-6 2 1,-7 8 0,11 6 0,-21 10 2,7 5 1,2 3 1,2 9 1,4-3 0,1 10 0,8-3 0,2 2-1,7-3 0,1-5-5,9 6-14,-7-21-22,7-4 0,0-13 0,2-5-1</inkml:trace>
  <inkml:trace contextRef="#ctx0" brushRef="#br0" timeOffset="158">17507 15814 15,'0'0'22,"0"0"-2,0 0 1,-13 6-13,13-6-3,0 0-3,0 0-1,0 0-1,-4 12 1,4-12 0,0 0 1,11 5-1,-11-5 0,15 2 1,-15-2-1,20 4 0,-6-4-1,3 2 0,1 0 0,0-1 1,7-1-1,-1 1 0,4-2 1,2-2-1,4 2 0,0-4 0,4 3 0,1-3 0,0 0 0,1 2 0,0-2 0,1 1 0,-3 2 0,2-2 0,-2 2-1,2-1 1,-2 1-1,0-1 1,-1 1 0,0-1-1,2 0 1,0 2-1,-1-2 1,0 2 0,2-1 0,-3-1 0,3 3-1,-2 0 1,-1 3 0,-1-2-1,-2 1 1,-2-1 0,-3 3-1,1 0 0,-5-2 0,0 1 0,-3 1 0,-2-1 1,0 0-2,-3 1 2,0 2-1,-1-2 1,-1-1-1,-1 0 1,1 1 0,1-1-1,-3 0 1,2-1 0,0 2 0,0-2-1,0 2 2,1-2-2,0 1 1,-2-1 0,2 0 0,-1 1 0,2-3 0,-1 1 0,1 2 0,0-3 0,3 0 0,-2 0 0,3-2 0,-1 2 0,2 0 1,0-2-1,2 1 0,-3-2-1,0 2 2,0 1-2,-1-1 1,-1 1 0,-2 0 1,1 1-1,-3 0 0,1 2 0,-3-3 0,1-2 1,-2 4-1,1 0 0,-2-1 0,0 1 0,-11-2 0,20 7 0,-20-7 0,17 14 0,-17-14 0,15 17 0,-15-17 0,13 20 1,-7-8-1,-1 1-1,5 2 1,-4 2 0,1 1 0,-2 3 0,1-1-1,-2 5 1,2-4-1,-2 5 1,-2-2 0,1 2 0,-1-1-1,0 1 0,2 3 0,0-1 0,-2 2 1,2 2-2,-2-1 2,1 1-2,-2 2 2,0-4 0,-1 7 0,0-2-1,0 2 0,-1 0 1,0 3 0,0 0-1,1 1 1,0 3 0,0 2-1,1-4 1,0 2-1,0 3 1,0-3-1,2-5 1,1 8 0,-2 8-1,0-14 1,2 15 0,-1-7 0,-1 3 1,-1-2-2,0 19 2,-1-17-2,0 9 2,-1-4 2,1 12 1,-1-14-2,1 16-3,0-71 4,0 96-2,0-96 3,4 74-5,-4-74 1,3 61-2,-3-61 3,0 0 2,0 0-2,4 63 0,-4-63 0,0 0 2,0 0-2,1 51 0,-1-51 1,0 0 0,0 0-1,0 0 1,0 0 0,0 0-1,0 0 1,0 0-3,0 0 3,0 0-3,-34 51 2,34-51 0,0 0 1,0 0 0,-50 11 0,50-11 2,0 0-2,-54-9 0,54 9-1,-50-22 0,50 22 0,-62 2-1,62-2 1,-78-17 0,78 17-1,-95 11 2,42-2-1,1-5 0,-4 3-1,1-10-1,-4 15 2,4-15-1,-2-14 1,-2 21 0,1 9-1,-6-15 1,-1 2-1,-1-4 2,1-12-3,-4 24 1,1-11 0,1-20 1,-2 14-1,5 9 1,-1 0-1,4 3 2,0 1-2,0-14 0,5 27-4,-2 4-23,6-18-1,52-3-3,-87-21 4</inkml:trace>
  <inkml:trace contextRef="#ctx0" brushRef="#br0" timeOffset="159">14108 14293 40,'0'0'30,"0"0"2,-9 13-8,9-13-7,0 0-4,0 0-5,0 0-2,-4-15-2,4 15-2,3-20 0,1 7-1,-1-5 1,3 1-1,3-7 0,2 5 0,-1-2-1,3 6 1,-2 3 0,2 4-1,1 3 0,1 5 0,0 4 0,0 1 1,0 1 0,4 2 1,-2-5-1,2 2 1,-2-9 1,2 0-1,-3-4 1,4-2-1,-4-4 0,-3 0-1,0-1 1,1 0-2,-6 3 0,-2 0 0,-6 12-2,10-19-2,-10 19-9,0 0-23,0 0-2,4-10 1,-4 10 0</inkml:trace>
  <inkml:trace contextRef="#ctx0" brushRef="#br0" timeOffset="160">15015 13635 26,'-4'-18'30,"8"6"0,-6 0 1,-3-3-12,5 15-6,0 0-6,0 0-2,-9 18 0,6 2-2,-4 4 0,2 10 0,-2 2-1,3 10 1,-3 7-1,6 6 0,-4-2 0,6 4 0,0-8 0,5-1-1,3-9 0,2-7-2,3-9 0,0-14-4,9 8-9,-8-17-20,0-6-2,-2-5 2,-13 7-1</inkml:trace>
  <inkml:trace contextRef="#ctx0" brushRef="#br0" timeOffset="161">14819 13954 49,'15'-12'35,"6"1"-1,4 3 1,0-6-17,6 17-8,-7-9-6,2 8-2,-2 2-1,-2 2-1,0-1 0,-2 0 1,1 1-2,-3-1 1,1 1 0,-2 5-1,-3-1 2,0 7-1,-6 5 1,-3 7 0,-3 1 0,-1 6 0,-4-2-1,0-6-2,5 9-17,-1-21-15,-1-16-2,0 0 1,14-23-1</inkml:trace>
  <inkml:trace contextRef="#ctx0" brushRef="#br0" timeOffset="162">15244 13684 72,'-12'-14'36,"2"2"-1,10 12 0,-18-7-25,18 7-7,-3 19-11,-5-5-26,8-1-1,1 2-1,0 4 2</inkml:trace>
  <inkml:trace contextRef="#ctx0" brushRef="#br0" timeOffset="163">15375 13946 37,'11'16'32,"-8"-1"1,-2 0 1,4 13-14,-16-16-6,14 18-4,-14-13-3,7 14-3,-8-13-1,7 0 0,-2-6-2,7-12 0,0 0 0,0 0-1,0 0 0,7-24 0,5 2-1,1-6 2,2-1-2,4 0 1,0 5-1,0 3 1,1 8 0,-4 7 0,0 6 1,0 11-1,-3 3 1,-3 4 0,-4 7 0,0 2 0,-5 1 1,2-2-2,-6-2 1,3-3 0,-2-4-2,2-3 0,0-14 0,0 0 0,16-1 0,-10-10-1,7-3 1,-2-6 0,3 0 1,-1-2-1,-2 0 1,1 1 0,-2 5 0,-1 2 1,-2 3-1,-7 11 0,12-4 0,-12 4 1,9 15 0,-5-1-1,-3 3 1,1 4-1,-1 1 1,1-3-1,0 1 0,-2-7-3,7 10-10,-7-23-22,0 0-1,22-1 0,-6-11-1</inkml:trace>
  <inkml:trace contextRef="#ctx0" brushRef="#br0" timeOffset="164">15926 14079 48,'0'0'32,"-3"19"2,3-19-1,0 0-17,0 0-6,0 0-3,17-4-3,-15-7 0,-2 11-1,12-24-3,-4 5 2,-5 1-2,1-1 0,-2-1 0,-2 2 0,0 2-1,-3 4 0,3 12 1,-14-8 0,3 15 0,-1 6 0,0 4 2,1 5-1,-1 3 2,3 4 0,1 0 0,7 1-1,7-7 0,6-5-2,7 3-9,0-15-26,9-2-3,1-11 1,9-4-1</inkml:trace>
  <inkml:trace contextRef="#ctx0" brushRef="#br0" timeOffset="165">16477 14059 49,'0'0'31,"0"0"3,0 0-5,-12 0-11,20 15-6,-8-15-3,1 28-3,-3-11-2,4 5-1,-3-4-1,1 1-1,0-7-1,0-12 0,0 0 0,0 0 0,4-21-1,2-1 1,0-4-1,3-4 1,0-1-1,2 2 1,0 3 0,2 2-1,4 11-7,-8-4-26,10 5 0,1-4 0,5 5-1</inkml:trace>
  <inkml:trace contextRef="#ctx0" brushRef="#br0" timeOffset="166">16675 14087 32,'0'0'32,"3"11"0,-3-11 2,22 6-16,-17-17-2,16 12-6,-11-13-4,9 4-1,-5-6-3,1-1 1,-2-5-4,-2 3 2,-4-3-1,-3 6 1,-3-1-2,-5 4 0,4 11 2,-19-3-2,8 9 2,-2 7-1,0 5 2,2 4-2,1 4 2,5 3-2,2 1 2,6-4-4,5 3-2,-2-17-12,10 7-18,1-8-1,5-4-1,-2-8 1</inkml:trace>
  <inkml:trace contextRef="#ctx0" brushRef="#br0" timeOffset="167">17030 14100 60,'0'-11'31,"6"-1"2,-2-3-1,-7-8-23,12 9-2,-9-8-4,1 6 0,-4-1-2,3 5 2,-6 1-3,6 11 0,-13-10 1,13 10-1,-17 9 1,8 2 0,-1 1 0,-1 1-2,4 3 2,0 1-2,3-2 2,3 0-2,7-4 2,-6-11-2,22 17 1,-6-11 0,2 0 0,1 3 0,-4 2 1,1 6 1,-8 2-1,-2 8 2,-9 3-1,1 8 0,-8-3-1,3 4 1,-4-4-1,2-4-1,1-1-3,-1-14-5,16 4-23,-7-20-4,0 0 0,0 0 0</inkml:trace>
  <inkml:trace contextRef="#ctx0" brushRef="#br0" timeOffset="168">17236 13942 69,'0'0'33,"0"0"1,-6 23 0,11 4-23,-14-5-5,9 6-3,-1-2-1,3 1-1,2-11 0,3-3 0,4-7-1,2-6 0,3-8-1,2-6 1,-1-4-1,0-6 2,-1 0-2,-1-3 2,-5 0-2,0 4 1,-4 4 0,-1 5 1,-2 4 0,-3 10 1,0 0 0,3 17-1,-4 1 3,1 8-2,-1 2 0,2 1-1,-1 1 0,3-6-6,10 6-21,-13-30-10,16 12-2,-6-23 1</inkml:trace>
  <inkml:trace contextRef="#ctx0" brushRef="#br0" timeOffset="169">17585 13885 77,'-2'20'36,"0"6"0,-4 1-1,9 9-24,-14-4-5,3 3-4,1-5-1,0-5-3,2-7 0,5-18-2,0 0-3,0 0 0,13-23-4,-9-10 1,13 8-1,-12-18 2,8 10 2,-8-5 5,-2 0 3,0 10 4,-10-7 3,7 15 1,-15-8 1,11 18-1,-14-7-2,18 17-4,-15-5-9,0 1-27,15 4 0,0 0-2,0 0 1</inkml:trace>
  <inkml:trace contextRef="#ctx0" brushRef="#br0" timeOffset="170">17725 14040 62,'0'0'24,"5"27"-2,-5-27 2,-2 22-4,-10-22-4,14 12-7,-2-12-4,-11 6-1,11-6-2,0 0 1,-11-8-1,11 8 0,4-16-1,2 4 0,1 0-1,4-3 2,3 1-3,2-5 2,2 1-3,1-4-1,13 13-16,-7-11-16,4 4 1,-4-1-2,4 4 1</inkml:trace>
  <inkml:trace contextRef="#ctx0" brushRef="#br0" timeOffset="171">18056 14003 67,'0'0'32,"0"0"1,0 0 0,0 0-23,0 0-6,20-1-1,-20 1-2,18-15 1,-18 15 0,18-17-1,-9 4-1,-3 2-1,-2-1 1,-4 12-1,-3-19 1,3 19-1,-16-4 1,5 11-1,-2 4 2,1 3-1,0 6 2,4 3-1,2 1 1,7 0-2,5 1 0,4-11-4,12 6-6,-7-13-22,14-6-3,2-8 1,3-3-1</inkml:trace>
  <inkml:trace contextRef="#ctx0" brushRef="#br0" timeOffset="172">18429 13952 1,'0'0'0,"3"11"13,-3-11 6,-3-14-8,3 14 2,-2-14 1,2 14 3,-3-18 1,3 18 0,-11-16-2,11 16-3,-19-6-4,19 6-3,-27 6 0,14 7-2,-8 1 0,3 9-2,-3-1 0,4 5 0,0 4 0,2 2-2,4-3 1,4-5-1,8-4 0,5-9 0,7-8 0,3-8 0,4-12-1,5-9 2,4-8-2,3-7 1,1-5-2,-3-7 0,4 2-3,-9-8-1,4 11 0,-13-4 0,-1 15 3,-11 6 1,-5 13 2,1 17 2,-23 6 3,10 26 3,-13 3 0,6 24 0,-5-2-1,9 10-3,1-5-2,8-10-11,17-4-25,4-14-2,14-14-1,10-20 1</inkml:trace>
  <inkml:trace contextRef="#ctx0" brushRef="#br0" timeOffset="173">19071 13822 63,'11'-10'34,"-5"-2"-1,-6 12 1,1-30-21,5 19-7,-7-6-2,1 2-1,-3-2-1,1-1-1,-3-1-1,-5-2 1,-2 0-1,-3 6 0,-4 1 1,-3 5-1,-3 5 0,2 6 1,-1 8-1,4 12 1,3 8 0,4 10 1,2 10 0,5 10 0,1 3 0,2 6-1,1-4 1,3-4-2,2-5-1,-3-14-3,7-3-6,-13-25-19,12-3-8,-6-11 1,0 0 0</inkml:trace>
  <inkml:trace contextRef="#ctx0" brushRef="#br0" timeOffset="174">18796 14050 26,'0'0'28,"10"-18"0,3 14 1,2 4-11,-4-7-5,12 14-6,-8-5-1,7 7 0,-8-4 0,8 8-1,-7-6 0,6 6 0,-3-7-2,4 2 0,-1-5-2,2 1 0,1-8 0,2 0-1,-2-4 0,-1-2 0,-4-2 1,-5-3 0,-3 2-1,-5 0 2,-7-1-2,-5 1 1,-6 1-1,-6 2 1,-4 4-2,-9 4 1,-2 6 1,-1 4-3,0 8-1,-3-6-10,12 11-21,0-3-1,12-2 0,13-16 0</inkml:trace>
  <inkml:trace contextRef="#ctx0" brushRef="#br0" timeOffset="175">19310 13973 46,'-8'19'31,"2"3"2,0-3 0,4 9-16,-9-16-6,13 10-5,-9-9 0,8 3-2,-1-16 0,-6 18-1,6-18-1,0 0-1,-11 7 1,11-7-1,0 0 0,-10-13 1,10 13-2,2-21 1,1 6 0,7-2-1,7 0-1,3-9-3,19 7-26,-6-10-6,11 2 0,-1-6-1</inkml:trace>
  <inkml:trace contextRef="#ctx0" brushRef="#br0" timeOffset="176">19936 13951 28,'-5'-15'26,"5"15"0,-2-12 1,-2 0-13,4 12-4,-7-16-3,7 16-2,-9-13-2,9 13-1,-13-8 0,2 6-1,-2 1-1,0 2 0,-2 3 1,1 0 0,-1 3 0,0 3 2,1 1 0,5 6 0,-3 0 2,8 8-2,1-7 2,5 5-2,2-6 0,8 1-2,3-6-1,3-7-8,9-2-24,-2-7 1,2-2-1,0-8 0</inkml:trace>
  <inkml:trace contextRef="#ctx0" brushRef="#br0" timeOffset="177">20132 14009 38,'0'0'28,"7"-12"2,-7 1-1,0 11-11,-7-26-6,7 26-5,2-26-3,-1 14-1,-2-1-1,1 13-1,-8-14-1,8 14 0,-14-3-1,3 7 1,0 5-1,-3 3 1,1 7 0,2 2 1,1 1 0,3-1-2,2-1 2,4-2-1,3-6 1,-2-12 0,18 6-2,-4-13 2,2-4-1,2-1 2,-1-1-1,1 3 1,-4 4-1,-1 7 0,1 3-1,-14-4-10,23 9-21,-11-1-1,4-1 0,1-8-1</inkml:trace>
  <inkml:trace contextRef="#ctx0" brushRef="#br0" timeOffset="178">20352 13900 49,'1'11'30,"2"0"1,-2 2-1,9 12-17,-14-8-1,11 9-6,-8-7-2,4 3-3,-5-6 1,2-3-3,0-13 2,0 0-1,0 0 1,0 0 0,10-17-2,-5 4 3,1-3-3,3 3 2,-2-1-1,3 2 1,2 4-4,-3-9-14,6 11-13,0-2-3,1 4 2,0-5-2</inkml:trace>
  <inkml:trace contextRef="#ctx0" brushRef="#br0" timeOffset="179">20583 13889 28,'0'0'28,"11"17"2,-6-3-1,-3 12-7,-4-10-8,8 12-5,-7-8-2,3 4-4,-2-3-1,-1-2-2,1-6 1,0-13-2,0 0 2,0 0 0,0 0 1,0 0 0,2-14 0,4 1 1,-4-4-2,6 1 2,-3-1-2,4 3 0,-1 1-1,2-2-4,6 6-24,-5-2-5,3 2 0,2-4-1</inkml:trace>
  <inkml:trace contextRef="#ctx0" brushRef="#br0" timeOffset="180">20922 13907 57,'-6'13'32,"4"7"-2,-3 0 1,-5-4-18,11 8-8,-3-4-4,-2-7-11,5 1-19,-1-14-2,0 0 0,11 1-1</inkml:trace>
  <inkml:trace contextRef="#ctx0" brushRef="#br0" timeOffset="181">20904 13737 62,'0'0'24,"-25"-17"-12,25 17-20,0 0-11,-8-13-6,8 13-4</inkml:trace>
  <inkml:trace contextRef="#ctx0" brushRef="#br0" timeOffset="182">21196 13894 30,'0'0'26,"0"0"1,0 0-2,0 0-12,11 3-4,-11-3-3,2-14-1,-3 2-1,1 12-1,1-24-2,-2 12-1,-3 0 0,4 12 0,-12-14 0,12 14 1,-21-2 0,21 2 2,-22 20 0,12-2 1,-2 0 0,7 11 0,-3-2 0,8 5-2,0-4 0,6-4-4,5-2-2,0-16-4,12 3-2,-7-21-3,13 6 1,-9-18 1,10 7 1,-8-7 7,1 3 3,1 9 5,-9-3 4,7 18 2,-11-7-1,9 20 2,-16-4-2,9 12-4,-9-4-1,4 3-3,-4-5 1,0-1-3,-4-17 2,3 15-2,-3-15 0,5-11 1,-2-4-1,1 1 1,1-5-1,3 1 1,1 0-1,1 1-1,8 7-10,-2-3-21,5 2 0,2-2-1,4-1 0</inkml:trace>
  <inkml:trace contextRef="#ctx0" brushRef="#br0" timeOffset="183">22055 13531 55,'-4'-14'32,"-1"1"0,5 13-8,-9-11-5,13 24-8,-8-2-3,8 18-1,-6 4-2,6 12 0,-7 4-2,6 7 1,-5-4-1,4 1-1,-2-2-1,0-7-1,2-7-1,-2-10-4,7 0-5,-7-27-20,5 17-5,-5-17-2,0 0 3</inkml:trace>
  <inkml:trace contextRef="#ctx0" brushRef="#br0" timeOffset="184">21910 13867 39,'12'-17'28,"0"11"2,3-3-8,10 12-2,-8-9-5,14 14-4,-10-7-4,7 9-1,-4 0-2,3 3-1,-3-2-1,2 2 1,-2-4-2,3-1 0,-2-1 0,-1-3 0,-2-2 0,-1-4 0,-4-1-1,-1-5 1,-4 0-1,-12 8 0,12-21 0,-11 8 0,-4-2 0,-3 0 0,-3 0 0,-4 2-1,-2 4 1,-2 3-1,-1 5 0,-1 3-1,2 13-3,-7-4-24,8 9-3,0 1-3,5 1 2</inkml:trace>
  <inkml:trace contextRef="#ctx0" brushRef="#br0" timeOffset="185">22680 13772 2,'0'0'25,"3"17"2,-3-17-1,2 18-8,4 5 1,-9-9-4,12 14-1,-12-10-5,10 7-4,-7-8-2,4-1-1,-4-16 0,0 0-2,13 5-1,-13-5 0,14-25 0,-6 5 0,0-2-1,-2-2 1,2 1-1,-4 1 0,3 3 1,-3 2 0,3 2 0,-7 15 1,12-13 1,-12 13 2,16 7 0,-5 6 1,-5 1 1,3 8-1,-5-4 0,5 5 0,-7-4-1,3 1-1,-3-7-1,1-1-1,-3-12 0,0 0-1,0 0 1,15-2-1,-9-10 1,1-4-1,4 0 0,-1-3 1,2 3-1,0 1 1,0 4 0,-1 5 0,2 6 0,-3 5 0,-10-5 0,19 23 0,-9-5-3,-7-7-14,5 8-13,-1-5-3,3-2 2,-10-12-2</inkml:trace>
  <inkml:trace contextRef="#ctx0" brushRef="#br0" timeOffset="186">23156 13861 30,'8'17'27,"-4"-3"2,5 1-1,3 1-10,-12-16-5,19 8-4,-19-8-2,23-11-2,-14-1-1,4 0-1,-4-6-1,0 2-1,-7-5 1,0 3-1,-4 0 0,-4 2 0,-4 5-1,-1 2 0,-2 5 0,-3 5-1,2 5-1,-3 0-3,10 15-16,-3-7-11,4 2 0,4-2 1,4-2-1</inkml:trace>
  <inkml:trace contextRef="#ctx0" brushRef="#br0" timeOffset="187">23405 13721 58,'0'0'32,"10"25"1,-6-8 0,7 12-18,-9-14-5,10 13-4,-6-7-3,6 0-1,-3-6-1,0-2 0,-9-13-1,19 4 0,-19-4 0,18-15 1,-8-1-1,-2-4 0,1 0 0,-1-6-2,5 4-3,-10-7-26,8 7-2,0-1-1,3 2 0</inkml:trace>
  <inkml:trace contextRef="#ctx0" brushRef="#br0" timeOffset="188">23770 13750 36,'14'9'27,"-14"-9"2,19 0 0,-5 1-14,-14-1-5,16-13-3,-12 1-2,-4 12-2,11-22 0,-9 8-3,0 1 0,-2-2-1,-2 5-1,2 10 0,-9-14 1,9 14 1,-16 6 1,7 10 2,-3-1 1,5 11 2,-4-4 1,9 10 1,-1-8-2,10 4 1,3-7-3,9-3-3,9-1-7,2-11-27,14-4-2,0-7-1,7-2 0</inkml:trace>
  <inkml:trace contextRef="#ctx0" brushRef="#br0" timeOffset="189">15162 14595 39,'9'-13'29,"-9"13"2,1-18-1,-1 18-16,0-22-4,0 22-3,-4-22-3,2 10 0,-5 0-2,7 12 0,-21-19 0,9 13-2,-4 4 1,-1 3-1,0 4 1,0 4-1,1 1 1,5 10 1,2 4 0,5 10 0,1 6 0,6 9 1,0 3-2,3 6-1,1 4-4,-4-15-14,3 3-16,0-11 0,1-12-1,-2-14 0</inkml:trace>
  <inkml:trace contextRef="#ctx0" brushRef="#br0" timeOffset="190">14893 14834 33,'10'-20'29,"5"11"1,1-2 1,-1-2-17,16 13-1,-7-7-3,11 16-2,-9-5 0,7 13-3,-9-6 0,4 8-2,-6-3-1,0 1 0,-9-4-1,2 1-1,-4-6 1,-11-8 0,15 9-1,-15-9 0,0 0 1,0 0-1,0 0 0,5-11 0,-5 11 0,-9-12 0,9 12-1,-7-20 1,7 8-1,2 1 1,3-2 0,1-3 0,5 3-1,4-4 0,7 8-2,-5-8-6,18 14-20,-9-7-6,2 9 2,-4 1-2</inkml:trace>
  <inkml:trace contextRef="#ctx0" brushRef="#br0" timeOffset="191">15520 14827 10,'-5'16'23,"5"-16"4,-5 16-7,8 2-2,-3-18-3,6 24-2,-6-24-1,12 18-2,-12-18-1,17 3-3,-17-3 0,23-11-2,-14-1 0,4 0-1,-4-5-2,3 0 0,-5-2 0,1 0-1,-5-1 0,-2 3 1,-3 2-1,-4 3 0,6 12 1,-21-11-1,8 12 0,-3 7 1,-1 8-1,-2 4-1,7 5-1,-2-4-8,14 7-23,0-7 0,4-1 0,7-8-1</inkml:trace>
  <inkml:trace contextRef="#ctx0" brushRef="#br0" timeOffset="192">15777 14735 32,'0'0'31,"11"22"0,-6-5 1,-6-3-12,8 15-5,-11-10-6,6 8-4,-6-10-2,3 0-1,1-17 0,-4 13-2,4-13 0,10-11-1,-1-3 0,0-3 0,5-2 0,-2-2 1,2 4-1,-1 1 1,0 7 0,-2 5 2,-11 4-1,15 6 1,-15-6 1,9 23-1,-8-11 1,1 5-2,-2-6 1,0-11-1,4 16 0,-4-16-2,0 0 0,19-12 1,-5 0-1,-1-10 0,4 1 0,0 1 1,2 0-1,-2 6 2,-1 9 1,-3 9-1,-13-4 2,17 25-2,-11-7 0,2-3-9,9 1-25,-1-9-2,6-10 0,6-12-1</inkml:trace>
  <inkml:trace contextRef="#ctx0" brushRef="#br0" timeOffset="193">16714 14772 46,'0'0'29,"0"0"1,0 0-2,0 0-14,-8-20-5,8 20-5,-5-16-1,5 16-3,-8-19 0,8 19 0,-5-16 0,5 16 0,-10-14 0,10 14-1,0 0 0,-14-9 0,14 9 0,-15 2 0,15-2 0,-14 15 0,7-2 0,2 2 1,3 2 1,1 1-1,1 0 1,3-1-1,5-5 1,0 2 0,6-6 0,0-2 0,1-1 0,1 0 1,-3-3 1,2 6-1,-15-8 1,21 13-1,-21-13 1,8 25-1,-7-9-1,-1 5 0,-2 1 0,-1 1 0,1 0-1,-2-3 0,6 1-2,-2-21-6,3 17-24,-3-17 0,0 0-1,17-8 1</inkml:trace>
  <inkml:trace contextRef="#ctx0" brushRef="#br0" timeOffset="194">16908 14652 58,'0'0'33,"11"15"0,-13 4-1,9 12-18,-14-11-4,14 11-4,-9-7-1,7 1-3,0-6-1,4-7 0,3-11 0,2-8-1,1-8-1,0-3 2,3-4-2,0-1 2,-2 1-2,-1 1 0,-4 6 2,-11 15-2,15-16 2,-15 16 0,0 0 0,12 17 0,-11-3 1,3 6-1,-2 1 1,3 0-1,1 2-3,-1-10-7,10 2-25,-4-10-1,6-4 1,-1-13-2</inkml:trace>
  <inkml:trace contextRef="#ctx0" brushRef="#br0" timeOffset="195">17395 14669 55,'0'0'32,"0"0"1,0 0-1,0 0-17,0 0-4,0 0-6,-11-6-2,11 6 0,-14-5-2,14 5 0,-16 0 0,16 0-1,-18 11 1,18-11-1,-21 25 0,10-7 0,3 2 0,-1 2 0,4-2 0,3-3 0,3-5-1,-1-12 1,15 5 0,-2-13-1,-1 2 2,4-6-1,-2 1 1,-1 3 0,-2 4 0,0 5 1,-11-1 0,15 15 0,-15-15-2,14 18-1,0 0-6,-14-18-23,16 12-4,-16-12-1,25-2 1</inkml:trace>
  <inkml:trace contextRef="#ctx0" brushRef="#br0" timeOffset="196">17597 14644 52,'6'-21'30,"-6"21"-1,-1-11-5,1 11-10,0 0-5,-19-3-3,15 13 0,4-10-1,-15 24-1,7-14 0,5 6 0,1-5-1,6 3 0,-4-14-1,11 20 0,-3-8 0,2 4 0,-2-3-1,1 4 2,-3 0-1,-1 3 0,-4-2 0,-1 1-1,-2-4 0,-2-3-2,2 3-2,2-15-17,-11 7-16,11-7 0,0 0 0,3-27 0</inkml:trace>
  <inkml:trace contextRef="#ctx0" brushRef="#br0" timeOffset="197">17763 14714 81,'0'27'37,"-5"-4"-1,5 6 0,-1-11-23,9 8-8,-4-4-6,-4-22-13,14 14-21,-14-14-1,17-8 1,-10-12-1</inkml:trace>
  <inkml:trace contextRef="#ctx0" brushRef="#br0" timeOffset="198">17730 14569 77,'-16'4'25,"-4"-1"-24,9-9-6,11 6-21,0 0-4</inkml:trace>
  <inkml:trace contextRef="#ctx0" brushRef="#br0" timeOffset="199">18048 14707 71,'0'0'33,"-4"-11"1,4 11-2,13-1-20,-13 1-6,16-5-6,-2 12-9,-14-7-23,22-1-1,-10-1-1,4-3 1</inkml:trace>
  <inkml:trace contextRef="#ctx0" brushRef="#br0" timeOffset="200">18283 14583 55,'1'11'33,"3"8"2,-5 1-2,8 15-12,-19-12-9,8 11-6,-5-7-2,1-1-2,0-4-2,2-7-1,6-15 0,0 0-1,0 0 0,19-28-1,-4 7-1,-1-2 2,4 1 0,-3 2 0,-1 5 2,-2 9 1,-12 6 1,20 7 1,-16 4 0,3 9 0,-5-2 0,3 3-1,0-1-3,-5-20-16,13 20-16,-13-20-1,25 1-1,-10-11 0</inkml:trace>
  <inkml:trace contextRef="#ctx0" brushRef="#br0" timeOffset="201">18579 14692 32,'12'10'29,"1"-8"-1,-1-5 1,3-7-14,6 6-4,-9-6-4,4 1-3,-8-6 0,3 5-1,-8-6 1,-1 5-1,-8-3 0,6 14 0,-17-13 0,17 13 1,-22 4-2,12 7 1,-4 1 1,5 8-1,-2 5 0,6 4 0,2-1-1,8 0-1,4 0-4,4-14-11,11 6-20,2-12-2,5-3 2,1-14-2</inkml:trace>
  <inkml:trace contextRef="#ctx0" brushRef="#br0" timeOffset="202">18830 14644 56,'0'0'33,"14"2"0,-14-2 1,9 17-19,2 7-4,-11-2-5,5 4-1,-4-4-3,3 2 1,-2-8-2,2-3 0,-4-13-1,12-5 1,-1-9-2,3-5 1,-2-2 0,1-2-1,0 3 1,-1 3 0,-4 6 1,-8 11-1,13 0 1,-13 0 0,9 18 0,-4-5 0,-5-13 1,17 15-2,-5-13 0,2-6-1,2-6 0,-2-6-1,4-3 0,-5-9-1,3 0-1,-6-6 1,1-1 0,-4-1 0,0 3 1,-3 0 0,0 6 1,-3 4 0,1 7 2,-2 16 0,0 0 1,0 0 2,0 25 0,3 7 2,-8 5-1,5 11 1,-5 3-2,4 4-1,-4-3 0,2-3-3,2-8-2,-3-11-3,8 1-8,-4-31-22,-5 16-2,5-16 0,-2-14 2</inkml:trace>
  <inkml:trace contextRef="#ctx0" brushRef="#br0" timeOffset="203">19041 14636 76,'0'0'36,"9"-21"0,4 15-1,-7-10-20,18 12-8,-5-4-3,5 2-3,0 3-2,-2-3-2,3 10-4,-10-10-3,11 13-2,-26-7 0,28 4 1,-28-4 1,15 9 4,-15-9 4,8 17 4,-2 0 5,-6-5 1,10 13 2,-12-7-1,12 12 0,-11-8-2,10 4-2,-8-7-1,5 0-2,-5-5 0,-1-14-1,3 11 0,-3-11-1,2-14 1,0 0-1,1-4 1,0-4-1,4-4 0,1 1 0,4 0-1,1 1-2,7 13-11,-7-3-21,7 3 0,-3 2-1,4 7 1</inkml:trace>
  <inkml:trace contextRef="#ctx0" brushRef="#br0" timeOffset="204">19633 14700 1,'-3'-14'10,"3"14"9,3-18 1,0 6-7,-3 12-2,0-22-1,0 22 0,0 0-1,0 0-1,-21-2 0,14 15-1,-9-1 0,6 9 0,-5-5-1,8 8 1,-3-10-2,9 3 0,1-17-1,4 16-2,-4-16-1,18-3 0,-6-8 1,4 2 0,-4-2 2,3 6-1,-4-3 1,5 8-1,-5-5 1,5 7-1,-3 0-1,4-1-1,1-5 0,6-3-1,1-6 0,2-6 0,1-3-1,-1-3 1,-1-2 0,-4-3-1,-4 1 1,-6 2 0,-3-1-1,-7 1-1,1 6 1,-6-2-1,-1 7 1,0 2-1,4 14 2,-11-2 0,3 14 2,2 14 2,-4 4 0,4 12 0,-2 3 0,4 9-1,2 0-3,-1-10-15,12 6-21,-3-13 0,9-5-3,0-13 1</inkml:trace>
  <inkml:trace contextRef="#ctx0" brushRef="#br0" timeOffset="205">20261 14707 49,'18'-1'31,"-3"-1"2,-1-1-1,8 4-13,-12-17-9,13 7-5,-8-7-3,1-1-1,-7 0 0,-1-3-2,-3 5 0,-7-4-1,1 6 0,-7 1 0,8 12 0,-22-7 0,9 11 1,-1 5 1,-1 4 1,5 9 1,1 0 2,9 6 0,0 0 0,12 2 0,0-6-1,10-4-2,5-1-6,-9-13-25,10 0-3,-7-8-2,1-5 2</inkml:trace>
  <inkml:trace contextRef="#ctx0" brushRef="#br0" timeOffset="206">20573 14609 61,'0'0'33,"17"27"1,-14-8 0,6 12-17,-16-11-7,9 6-5,-6-4-2,1-5-2,3-17-1,0 0 0,0 0 0,12-17-1,2-5 0,2-4 0,2-1 0,-1 1 1,1 7 0,-4 6 0,-3 7 0,-11 6 1,14 9-1,-10 8 2,-4 2-1,1 1 1,1 0 0,0-2-1,2-5 0,-4-13 0,14 10 0,-2-15-1,2-6 0,-1-2 0,2-4 0,-2 0-1,-2 1 2,-1 5-1,-10 11 0,11-7 0,-11 7 0,5 14 0,-1-2 0,-1 2 0,2-1-1,-5-13 2,19 14-2,-6-14 1,2-8 0,0-3-1,3-2 1,-3-4 0,-1 1 0,-2 2-1,-12 14 2,17-16-1,-17 16 1,0 0 1,6 24-1,-3-2 1,-1-1 0,3 4 0,0-2-1,2-3 0,4-6-2,-11-14-2,25 6-3,-22-24-20,11 11-9,-12-13-3,5 6 2,-9-6-1</inkml:trace>
  <inkml:trace contextRef="#ctx0" brushRef="#br0" timeOffset="207">20958 14373 79,'-11'1'33,"11"-1"-4,-21 9-14,7-2-42,14-7-4,3 17-2,-3-17-1</inkml:trace>
  <inkml:trace contextRef="#ctx0" brushRef="#br0" timeOffset="208">21205 14337 65,'5'29'35,"-7"-6"0,2 11 2,-10-3-23,14 20-3,-13-3-4,7 9-2,-4-4-2,-1-2-3,5-3-6,-9-18-26,13-5-5,-2-25-1,13 4 1</inkml:trace>
  <inkml:trace contextRef="#ctx0" brushRef="#br0" timeOffset="209">21364 14321 86,'1'13'37,"-7"12"0,4 19-9,-14-4-16,11 18-3,-8-1-3,4 3-2,-1-3-3,0-7-3,7-3-6,-11-16-29,13-5-1,-5-12 0,6-14 0</inkml:trace>
  <inkml:trace contextRef="#ctx0" brushRef="#br0" timeOffset="210">21032 14630 29,'0'0'30,"16"-1"1,0 7-2,-3-12-13,21 15 0,-10-15-2,17 13-2,-10-12-4,11 7-3,-4-4-1,2-2-2,-3-3-1,1-3-1,-2-3 0,-1-3-1,-2-3 1,-7-3-1,-2-1 0,-6 2 0,-5 3 1,-5 2-1,-8 16 0,0-15 1,0 15 0,-15 10 1,3 4 0,2 5 1,-1 2-1,5 7 1,-1 0 0,5 2-1,2-1-1,4-2-1,3-2-1,0-9-3,7 1-3,-14-17-2,26 6-1,-19-20-1,13 5 2,-12-14 2,11 7 4,-7-2 3,-1 0 5,6 11 4,-10-6 1,11 17 0,-18-4 0,28 15 0,-28-15-4,26 25-1,-14-10-2,2-1-1,-6-2 0,-2-1 0,-6-11-1,2 11 1,-2-11 0,0 0 0,-15-6 0,15 6 0,-5-18 1,10 5-1,2-4 0,7-4 0,3 0-1,4-3-2,5 10-7,-6-11-24,9 10-2,-3-1-1,3 4 0</inkml:trace>
  <inkml:trace contextRef="#ctx0" brushRef="#br0" timeOffset="211">22558 14326 25,'-10'-11'31,"10"11"1,0 0 1,-12-10-10,15 34-4,-12-3-5,14 23-4,-12 1-3,10 12-1,-8 5-4,5 1 0,1-5-5,-4-19-17,4 0-15,-4-16-1,6-6 1,-3-17-2</inkml:trace>
  <inkml:trace contextRef="#ctx0" brushRef="#br0" timeOffset="212">22389 14565 40,'17'4'30,"4"3"0,4 5 2,-5-5-16,17 15-4,-9-10-4,11 6-1,-6-5-3,6 2-1,-4-6 0,1-1-1,-6-6-1,0-2 0,-6-8 1,-2-3-1,-5-4 0,-2-2 0,-7-3 0,0 1-1,-6-3 1,-3 4 0,-5 2 0,-3 3-1,-3 4 0,-3 5-1,-1 8 1,-3 1-3,4 17-6,-4-8-26,7 9 1,-2 2-1,6 5 1</inkml:trace>
  <inkml:trace contextRef="#ctx0" brushRef="#br0" timeOffset="213">23261 14552 45,'0'0'33,"0"0"0,0 0 1,1-25-12,-1 25-9,4-19-7,-4 19-2,3-21-2,-3 21-1,2-22-1,-4 10 0,2 12 0,-5-18 0,5 18 0,-6-13 0,6 13 0,-13-9 0,2 10-1,0 3 1,-1 3 0,-2 4-1,1 4 1,2 1-1,2-1 0,3 4 1,6-4-1,4 0 0,4-4 1,5-4-1,3-3 0,1-3 1,2-1 0,-1-2 0,1-1 0,-2 4 1,-4 4 1,-2 7-1,-6 5 1,-1 9 1,-8 4-1,-1 8 0,-5 2-1,2 1 0,-1-3-1,3-8-3,10 4-14,-4-19-17,0-15-1,18 0 0,2-16 1</inkml:trace>
  <inkml:trace contextRef="#ctx0" brushRef="#br0" timeOffset="214">23524 14414 48,'0'0'34,"3"16"0,-2 5 1,-2-8-13,8 19-9,-9-13-7,5 4-2,0-7-2,-3-16-1,14 12-1,-14-12 0,22-19-1,-8-1 1,1-3-1,-2-4 0,0 4 0,-2 4 1,-1 6 0,-10 13 0,11-2 0,-7 15 1,-2 6 1,2 9 0,0 1-1,3-1 0,5 1-2,-1-13-5,11 2-27,-6-12-2,3-1 0,0-14 0</inkml:trace>
  <inkml:trace contextRef="#ctx0" brushRef="#br0" timeOffset="215">23932 14464 28,'0'0'26,"11"-14"3,-11 14 0,6-11-10,-12-8-6,6 19-3,-5-24-2,5 24-2,-8-23-2,8 23 0,-10-16-2,10 16 0,-15 4-1,7 9 0,-3 3 1,1 7-1,-1 3 1,5 0-1,-1 0 0,4-3-1,4-5 0,3-7 0,-4-11-1,17 4 1,-17-4 0,21-12 0,-10 2 0,1 3 1,-12 7 0,23-14 0,-9 14-2,-3-7-13,6 7-18,0 0-1,2-1-1,0-5 0</inkml:trace>
  <inkml:trace contextRef="#ctx0" brushRef="#br0" timeOffset="216">24148 14305 50,'-16'18'30,"2"-1"1,4-3-1,11 9-11,-1-23-8,6 23-4,-6-23-2,26 23 0,-14-11 0,6 5-1,-7-1 0,2 3-1,-9-1 0,1 2-1,-7-3-1,-2 0-1,-2-4-2,6-13-3,-8 18-26,8-18-5,-13-1 0,10-10-1</inkml:trace>
  <inkml:trace contextRef="#ctx0" brushRef="#br0" timeOffset="217">24368 14371 90,'0'29'37,"-3"-1"-2,2 6 0,-7-6-30,9 0-5,4 4-22,-5-13-13,5-9 0,-5-10-1,12-12 1</inkml:trace>
  <inkml:trace contextRef="#ctx0" brushRef="#br0" timeOffset="218">24498 14407 91,'0'22'37,"0"-22"-1,3 22-4,-3-22-21,0 0-5,18 9-5,-7-15-9,7 9-26,-2-7-1,3 1-2,-3-8 1</inkml:trace>
  <inkml:trace contextRef="#ctx0" brushRef="#br0" timeOffset="219">20472 15208 60,'0'0'32,"0"0"0,-3 29-1,-6-14-19,10 18-4,-9-8-4,7 8 1,-5-9-2,5 0 0,0-10-2,1-14 0,0 0 0,13-10-1,-2-9 0,1-8-1,4-2 1,-1-4-1,2 2 1,-2 1-1,-1 5 1,-2 7 0,1 8 0,-1 10 0,-12 0 0,18 24 0,-12-3 0,2 3 0,-1 4-5,-8-8-24,8 0-5,-7-20 0,12 15 0</inkml:trace>
  <inkml:trace contextRef="#ctx0" brushRef="#br0" timeOffset="220">20795 15171 51,'0'0'31,"15"13"1,-15-13-1,21 8-17,-21-8-6,15-9-4,-7-2-2,3 1 0,-4-4 0,0 0-1,-3-2-1,-3 5 1,-1-1-1,0 12 0,0 0 0,-16-6 1,16 6-1,-17 21 1,8-4 1,2 6 0,0 4 0,6 3 1,1-3-1,6 2 0,3-2-2,2-8-3,11 5-12,-7-18-19,7-1 0,-5-11-1,5 1 1</inkml:trace>
  <inkml:trace contextRef="#ctx0" brushRef="#br0" timeOffset="221">21075 15174 74,'-5'21'33,"4"6"1,-4-9-9,12 15-10,-12-19-8,11 2-3,-6-16-2,19 4-1,-5-13 0,3-7-1,3-4 0,-1-5 0,1 1 0,-4 2 0,-3 4 0,-2 7 0,-11 11 0,12 0 1,-8 11 0,0 6 0,-2 4 0,2 2 0,3-1-1,2-7-3,7 5-9,-16-20-22,26 2-1,-10-14-1,5-5 0</inkml:trace>
  <inkml:trace contextRef="#ctx0" brushRef="#br0" timeOffset="222">21441 14957 47,'0'0'36,"11"29"-1,-11-5 1,6 20-15,-16-9-6,13 17-7,-11-5-4,3 0-2,1-3-4,-4-13-3,9 4-10,-12-23-18,11-12-2,0 0-1,0 0 1</inkml:trace>
  <inkml:trace contextRef="#ctx0" brushRef="#br0" timeOffset="223">21347 15156 58,'16'-17'32,"1"12"1,2-5-1,11 13-18,-12-14-6,10 11-3,-6 2-3,0 3-1,-4 5-1,-3 1-1,1 5-2,-5-4 0,2 6 0,-3-2 0,1 2 0,-4-5 1,3 2 0,-4-2 2,-6-13 0,10 20 1,-10-20 0,0 0 0,0 0 1,0 0-1,0 0 0,0 0 1,6-25-1,0 11 0,1-3-1,6-3 0,4 3-2,2-2-1,7 7-3,-7-9-8,11 14-18,-3-2 0,1 6 0,-1 0 1</inkml:trace>
  <inkml:trace contextRef="#ctx0" brushRef="#br0" timeOffset="224">22027 15203 4,'10'-12'23,"-10"12"2,7-17 1,-7 1-11,0 16-2,-1-21-2,1 21-1,-8-16-2,8 16-1,-14-3-1,14 3-2,-21 13-1,10 0 0,-2 3-1,2 4 0,0-2-1,2 4 1,4-5-1,4 0 0,1-17 0,8 11 0,-8-11-1,25-9 2,-11-2 0,5 1 0,-5-2 0,5 4 1,-7 1-1,3 6 1,-3-1-2,1 4 1,2-1-2,2-1 0,0-2-1,1-7 0,3-2 0,-1-4 0,0-5 0,-3-2 0,-2-6 0,-3 2 1,-2 0 0,-3 2 0,-2 2 0,-2 4 0,-3 2 0,-1 3 0,1 13 1,-5-11 0,5 11 0,-10 11 0,3 6 2,-1 9 0,-2 5 0,4 9 1,0 1-1,4 3-1,3-1-1,5-1-3,10 5-14,-1-18-20,10-1 0,2-12 0,11-5-1</inkml:trace>
  <inkml:trace contextRef="#ctx0" brushRef="#br0" timeOffset="225">22895 15103 26,'0'0'28,"-19"-2"2,7 10 0,-7-6-12,9 21-4,-13-12-3,14 16-1,-7-11-3,14 9-1,-4-6-2,9 2-1,3-4-4,-6-17-7,35 16-24,-17-19-1,8 0-1,-2-13 0</inkml:trace>
  <inkml:trace contextRef="#ctx0" brushRef="#br0" timeOffset="226">23037 15090 21,'3'22'29,"-6"-6"3,2 7 0,-1-8-9,8 17-5,-11-15-5,14 14-3,-8-15-4,8 2-2,-9-18-1,21 11-1,-9-16-1,3-6-1,-1-7 1,-1-3 0,-3-4-1,-2 0 0,-3 1 1,-4 1-1,-3 4-1,-5 5 1,7 14-1,-25-5 0,12 14-2,-4-4-3,9 15-22,-5-6-6,7 4 0,0-7-1</inkml:trace>
  <inkml:trace contextRef="#ctx0" brushRef="#br0" timeOffset="227">23459 14940 27,'0'0'31,"-11"7"0,11-7 2,0 32-8,-8-18-8,18 23-4,-15-6-4,11 15-1,-8-2-3,3 6-1,-3-4-5,-5-13-12,9 1-22,-6-14-1,8-7 0,-4-13 0</inkml:trace>
  <inkml:trace contextRef="#ctx0" brushRef="#br0" timeOffset="228">23642 14980 57,'1'19'36,"1"15"1,-8 0-1,4 17-11,-12-7-15,11 6-6,-1 1-10,-6-15-28,11-4-1,1-16-2,10-9 0</inkml:trace>
  <inkml:trace contextRef="#ctx0" brushRef="#br0" timeOffset="229">23751 15215 21,'0'0'26,"11"9"1,-11-9 1,22-7-10,-5 8-6,-8-14-3,7 8-1,-10-14 0,6 10-3,-8-9 0,3 4-1,-7-2-1,0 16-1,-1-20 0,1 20 0,0 0-1,-17 1 1,6 8 1,1 8 0,-3 1-1,2 8 2,-1 1-1,3 5 0,3-2-1,5-1 0,4-2-3,3-10-3,15 2-20,-1-15-11,5-7 0,3-9-1,8-3 1</inkml:trace>
  <inkml:trace contextRef="#ctx0" brushRef="#br0" timeOffset="230">24253 15082 61,'0'0'32,"-22"1"0,7-4-5,6 20-11,-17-10-6,13 15-2,-11-5-2,11 9 1,-3-1-2,10 5-1,0-5-1,10 3 0,4-6-2,8-2 0,5-6-2,3-8-3,12 3-8,-8-18-24,12 0 0,-3-16-1,3 2 1</inkml:trace>
  <inkml:trace contextRef="#ctx0" brushRef="#br0" timeOffset="231">24527 14891 73,'-2'22'35,"-5"0"2,5 16 0,-8-10-18,10 21-8,-10-4-7,6 4 0,-1-3-3,1-7-4,5 6-12,-10-21-22,8-1 0,1-23-1,-6 15 0</inkml:trace>
  <inkml:trace contextRef="#ctx0" brushRef="#br0" timeOffset="232">24345 15115 38,'12'-9'30,"1"0"1,4 2 1,3 11-11,-8-11-9,11 15-4,-9-5-1,8 10 0,-10-3-1,4 9 0,-8-5-1,6 4-1,-6-2-2,2 3 1,0 0-1,1-2-1,1-1-1,1-4 1,2-2-1,1-4 0,1-6 0,0-4 0,1-4 0,0-4 0,-4-5 0,2-4 0,-4-2 0,-3 0 0,-3-1 1,-5 2-1,-3 1 0,-6 4 0,-3 5 0,-2 5 0,-3 8 0,-2 4 0,-1 6-1,2 2 0,3 5-2,0-4-2,12 11-10,2-25-20,-6 18-1,6-18 0,16-1 0</inkml:trace>
  <inkml:trace contextRef="#ctx0" brushRef="#br0" timeOffset="233">24922 15145 64,'1'19'34,"3"6"0,-4-5 0,11 8-15,-11-28-10,-4 26-4,4-26-2,0 0 0,0 0-1,0 0-1,-13-9 0,13 9 0,-4-25 0,5 9 0,1-1-1,2 2 1,3 1-1,2 1 0,5 4 0,0 1-1,6 5-1,-2-3-4,14 9-25,-11-7-4,7 4-1,-4-6 0</inkml:trace>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07-03-23T20:21:58.91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21 30 98,'0'0'31,"-21"-20"-3,21 20-7,0 0-45,0 0-4,0 0-2,3-10-3</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1-27T03:09:46.818"/>
    </inkml:context>
    <inkml:brush xml:id="br0">
      <inkml:brushProperty name="width" value="0.05292" units="cm"/>
      <inkml:brushProperty name="height" value="0.05292" units="cm"/>
      <inkml:brushProperty name="color" value="#FF0000"/>
    </inkml:brush>
  </inkml:definitions>
  <inkml:trace contextRef="#ctx0" brushRef="#br0">15315 11932 22,'1'-19'22,"-1"19"0,2-17-7,-4 3-3,2 14-3,-4-16-2,4 16-2,-2-13 0,2 13-2,-4-12 0,4 12-1,-1-12-1,1 12 1,-1-11-1,1 11 0,0 0 1,0-13-1,0 13-1,0 0 1,0 0-1,0 0 1,2-13-1,-2 13 0,0 0 1,0 0-1,0 0 1,0 0-1,0 0 1,-1-13 0,1 13 0,0 0 1,-4-16-1,4 16 0,0 0 0,0-15-1,0 15 1,2-11-1,-2 11 0,1-13 0,-1 13 0,1-12 1,-1 12-1,0-12 1,0 12-1,0 0 0,-1-13 1,1 13-1,0 0 0,0-12 0,0 12 0,0 0 0,0 0 0,-1-12 0,1 12 0,0 0 0,0 0 0,0 0 0,0 0 0,0 0 0,0 0 0,0 0-1,0 0 1,0 0 0,0 0-1,0 0 0,0 0 1,0 0-1,0 0 1,0 0-1,0 0 1,0 0-1,0 0 1,13-6 0,-13 6 0,11-3 0,-11 3-1,16-5 1,-5 3 0,-11 2 0,21-4 0,-10 2 0,1 1 0,-1-1 0,1 1-1,-1 1 1,1 1 0,-1 1 0,1-2 0,-1 1 0,3 0 0,-2 0 0,0-1 0,-1 1 0,1 1 0,1-2 0,-2 0 0,1 0 0,-1-3-1,1 2 2,-1-3-1,2-1 0,0 2-1,-1-2 1,-1-1 0,1 2 0,-1 1 0,-11 3 0,18-5-1,-18 5 1,15-1-3,-15 1-18,0 0-5,13-7-3,-13 7 2</inkml:trace>
  <inkml:trace contextRef="#ctx0" brushRef="#br0" timeOffset="1202.0688">14740 10560 34,'0'0'27,"0"0"2,0 0-1,-17 11-14,1-8-5,7 9-3,-6-2-2,4 5-2,-5-1 0,2 0-1,3 0-1,0-2 1,11-12-2,-7 19 1,7-19-1,7 14 1,-7-14 0,22 15-1,-8-6 1,-1 2 1,2-2 0,-2 6 2,-3-4 0,-1 6 0,-6-5 0,-2 4 1,-8-2 0,5 1-2,-9-2 1,3-2-2,-3 0 0,11-11-4,-16 16-4,16-16-22,-12-10-3,15-1-1,2-9 1</inkml:trace>
  <inkml:trace contextRef="#ctx0" brushRef="#br0" timeOffset="1441.0823">14873 10418 40,'-7'23'30,"1"10"0,-5 7-8,-4-3-4,6 11-5,-5-11-5,6 4-4,2-5-8,-2-9-20,9-8-5,5-3-3,-6-16 2</inkml:trace>
  <inkml:trace contextRef="#ctx0" brushRef="#br0" timeOffset="1748.1">14940 10804 17,'20'2'24,"-20"-2"2,20-17-9,-5 7-1,-5-12-3,6 6 0,-10-9-2,6 7-1,-11-9-2,5 9-2,-8-3-1,2 8-1,-7 1 0,7 12-2,-16-7 0,16 7-1,-24 19-1,12-1 0,-1 5-2,-3-4-5,11 3-25,-1 2 0,2-5 0,6-5-1</inkml:trace>
  <inkml:trace contextRef="#ctx0" brushRef="#br0" timeOffset="2202.1259">15148 10769 36,'-2'33'29,"2"2"1,-3-4-1,-6-11-12,8 8-5,-9-15-4,9 1-2,1-14-2,0 0-1,-10-22 0,11 6-1,-1-6-2,3-4 1,2-4-3,0-4 0,3-1-1,2-4 1,5 5-1,-1-4 1,5 5 0,-2 4 2,0 7 1,0 8 2,-17 14 1,22 2 1,-22-2 0,2 28-1,-8-10 1,1 7-2,-6-2 0,3 3-1,-4-5-1,2-6-2,4 1-3,6-16-9,-11 5-22,11-5 1,5-11-1,2-4 0</inkml:trace>
  <inkml:trace contextRef="#ctx0" brushRef="#br0" timeOffset="2529.1447">15421 10603 36,'0'0'29,"23"-5"0,-23 5 1,12-18-14,1 14-5,-13-8-5,0 12-2,3-18-2,-3 18 1,-5-21-2,5 21 1,-8-16-1,8 16 1,-16 0-1,16 0 1,-16 19-1,8 0 2,-2 3-1,5 6 2,-2-3-2,5 6 1,2-6-1,8-2-1,3-5-2,1-12-6,17-1-26,-6-6-1,3-5 0,0-9 0</inkml:trace>
  <inkml:trace contextRef="#ctx0" brushRef="#br0" timeOffset="2777.1589">15713 10477 61,'0'0'33,"14"-5"1,-14 5-1,14 7-18,-14-7-8,17-11-7,-1 16-13,-3-9-19,-2-2-1,0 5 0,-11 1 0</inkml:trace>
  <inkml:trace contextRef="#ctx0" brushRef="#br0" timeOffset="2974.1701">15721 10599 78,'-1'11'35,"1"-11"0,0 0 0,22 7-26,-22-7-7,22-20-27,0 5-9,2-7 0,7-2-1</inkml:trace>
  <inkml:trace contextRef="#ctx0" brushRef="#br0" timeOffset="3697.2115">16222 10103 60,'0'0'33,"0"0"0,0 0 0,-20-20-23,20 20-2,-6-11-5,6 11 1,-11-9-1,11 9 0,-16-10-2,16 10 0,-21-2 0,9 2 0,-1 1-1,-2 4 0,1 1 0,-1 5 0,1 3 1,1 4 0,0 2 0,3 0 0,4 1 0,3 0-1,5-2 2,4-4-1,-6-15-1,24 9 0,-4-12 0,0-6 0,4-6-1,0-9 1,-3-1-1,1-4 1,-5-4-1,-1 2 1,-7-2-1,0 2 1,-5 2 2,-4 3-2,-7 0 1,-2 2 0,-6 2-1,-2 1 0,-3 3-1,-4 0-2,5 13-6,-8-3-27,11 3 1,2 3-1,14 2 0</inkml:trace>
  <inkml:trace contextRef="#ctx0" brushRef="#br0" timeOffset="4009.2293">16522 9752 44,'-9'19'34,"5"-4"0,1 6 1,-5-7-17,12 20-4,-11-12-5,10 10-4,-6-8-2,4 3-2,1-6-2,-4-7-5,11 4-16,-9-18-13,0 0 2,0 0-3,11-6 2</inkml:trace>
  <inkml:trace contextRef="#ctx0" brushRef="#br0" timeOffset="4257.2434">16354 9803 64,'-2'-15'34,"2"15"1,15-7-1,9 10-21,-13-13-4,13 9-4,-2-7-3,3 7 0,1-5-1,-1-1-2,1 6-4,-9-9-11,4 7-19,-6 1 0,-2 6-1,-13-4 1</inkml:trace>
  <inkml:trace contextRef="#ctx0" brushRef="#br0" timeOffset="4553.2605">16322 10089 60,'0'0'32,"0"0"2,13 2-2,15-2-20,-11-15-4,16 9-2,-7-7-5,8 5 1,-5-3 0,1 3-1,-3-2-1,-2-1-2,5 8-9,-6-11-23,-1 5 1,-2-5-2,0 3 1</inkml:trace>
  <inkml:trace contextRef="#ctx0" brushRef="#br0" timeOffset="4898.2802">16778 9955 43,'0'0'33,"0"0"-1,0 0 2,0 0-18,0 0-3,-11-3-5,11 3-4,0 0 0,0 0-2,-13-5 0,13 5-1,-11 3 0,11-3 0,-15 5-1,15-5 0,-20 17 0,9-4 0,-2 2 1,5 2 0,-2 0 1,4 6 0,1-4 1,6 2 0,0-6-1,9-1-1,4-9 0,3-5-2,6 1-4,-7-11-31,11 0-1,-3-4-1,3 2 3</inkml:trace>
  <inkml:trace contextRef="#ctx0" brushRef="#br0" timeOffset="5288.3025">16100 10519 63,'0'0'35,"18"-17"0,8 12 0,2-12-22,22 12-1,-3-12-5,13 9-1,-3-7-2,5 3-2,-5-4 0,-1 3-2,-6 5-4,-16-3-28,0 5-5,-9-2 1,-7 6-2</inkml:trace>
  <inkml:trace contextRef="#ctx0" brushRef="#br0" timeOffset="5845.3344">16284 10888 52,'-2'-11'32,"2"11"1,-7-17-4,7 17-17,-13-8-2,13 8-6,-20-3 1,20 3-2,-23 3-2,11 4 0,-5-3 0,1 5-1,1 0 2,1 5-1,-1-1 1,2 6-2,2-3 1,2 3 1,3-2-1,4 1 1,2-4-1,5-3 0,-5-11 0,20 6 0,-5-11-1,2-6 0,1-5 1,1-8 0,-3-3-1,-2-3 1,1-2-1,-3 1 1,-3-1-1,-3 1 1,-3 3-2,-3 2-1,2 7 0,-7-2-5,5 21-15,2-16-13,-2 16 0,0 0 0,0 0 1</inkml:trace>
  <inkml:trace contextRef="#ctx0" brushRef="#br0" timeOffset="6340.3627">16377 10692 43,'0'0'33,"12"-8"1,-12 8 0,19 21-15,-19-21-2,18 29-6,-14-13-4,10 12-2,-6-3-1,5 4-2,-5-3 0,2-2-1,-3-5 1,1-3-1,-8-16 0,13 15 1,-13-15-1,12-5 0,-12 5 0,15-23 1,-5 3-1,-2 0 0,2-6-1,1 0 0,1-5-1,-1 0-1,4 6-8,-10-4-28,7 9 1,-4-5-1,6 10 0</inkml:trace>
  <inkml:trace contextRef="#ctx0" brushRef="#br0" timeOffset="14935.8543">16721 10842 30,'0'-15'32,"0"15"0,-1-12 2,-2-1-11,3 13-7,0 0-5,0 0-4,0 0-2,0 0-1,0 0-2,-7 19-2,6-5 0,-2 2 0,2 2 0,2 1-1,2 1 1,0 0-2,3 0 2,4-5 1,-1 0-1,4-3 0,-2-1 0,1-1 0,-1-4 1,2-1-2,-1-2 1,-12-3-4,24 3-6,-24-3-23,14-12-2,-14 12 2,13-17-1</inkml:trace>
  <inkml:trace contextRef="#ctx0" brushRef="#br0" timeOffset="15201.8695">16729 10926 49,'13'-11'33,"-13"11"-2,18-12 1,0 10-18,-9-11-5,7 6-3,-3-4-6,1-5-5,5 4-25,-7 1 0,-12 11-1,15-13-1</inkml:trace>
  <inkml:trace contextRef="#ctx0" brushRef="#br0" timeOffset="15441.8832">16737 10820 73,'0'0'35,"0"0"0,-11-7 0,11 7-23,0 0-7,17-17-3,-2 7-5,-3-9-9,11 4-21,0 1-2,4-1 1,-1 0 0</inkml:trace>
  <inkml:trace contextRef="#ctx0" brushRef="#br0" timeOffset="15775.9023">17080 10707 50,'0'0'28,"-12"6"2,12-6-9,0 0-5,-22-2-6,22 2-2,-17 8-2,17-8-1,-21 17-2,9-3-1,-3-2 0,1 6-1,1 3 1,5 4 0,-3 0 1,7 2-1,1-2 1,10 1-2,1-5 2,5-2-1,6-9-1,3-5-1,5-4-3,-5-8-30,8-2-2,-2-5 0,1-2-1</inkml:trace>
  <inkml:trace contextRef="#ctx0" brushRef="#br0" timeOffset="27722.5857">8807 16055 39,'-2'-17'30,"2"3"0,0-1 1,-1 0-9,1 15-9,-1-14-4,1 14-1,0 0-3,0 0 0,0 0-2,0 0 0,-4 12-1,4 4 0,-2 5-2,1 9 2,-3 9-2,2 11 0,-2 7 2,0 8-3,-1 3 1,1-2-3,5 12-12,-4-17-20,5-10 1,-2-13-1,4-10-1</inkml:trace>
  <inkml:trace contextRef="#ctx0" brushRef="#br0" timeOffset="28409.625">9465 15997 48,'-2'-16'26,"2"16"2,0 0-8,-5-12-6,5 12-3,0 0-3,4 21 0,-8-10-2,9 18 0,-5 0 0,6 21-1,-4 6-1,3 14-2,-3 14-4,-4 1-29,3-1-1,0-8-1,0-3-1</inkml:trace>
  <inkml:trace contextRef="#ctx0" brushRef="#br0" timeOffset="54886.1393">17633 5598 34,'-11'-7'25,"11"7"-1,0 0-5,0 0-4,-16-7-3,16 7-3,0 0-2,0 0-2,0 0-2,0 0-1,13-6 0,-1 4 0,3-1-1,6 3 1,2-1 0,6 2-1,6-2 1,2-1-1,5 1-3,-2-5-6,3 4-22,-4-1 1,-7 1-2,-4 1 1</inkml:trace>
  <inkml:trace contextRef="#ctx0" brushRef="#br0" timeOffset="55405.169">17778 5453 7,'-11'-3'21,"11"3"0,-15 1 1,15-1-10,-17 4-2,4-2-4,1 7-1,-4-3-3,1 5 0,-3 0-1,1 2 0,-2-1-1,4 4-1,-1-3 1,1 1 0,2-1 0,0-1-1,6-1 1,7-11 1,-9 17 3,13-6 1,-4-11 1,18 20 2,-4-16 0,12 10 1,-5-9-1,11 8 0,-2-7-3,4 3-2,0-1-6,-7-3-26,6-4-2,-3 0 0,-2-4-2</inkml:trace>
  <inkml:trace contextRef="#ctx0" brushRef="#br0" timeOffset="56092.2083">18370 5596 45,'0'0'27,"0"0"1,0 0-5,-11-6-11,11 6-3,0 0-4,-1-15-2,1 15-1,-4-14-1,4 14 0,-5-16 0,5 16-1,-6-15 0,6 15 0,0 0 0,-13-9-1,13 9 1,-14 6-1,14-6 0,-18 19 0,6-3 1,0 1-1,1-1 1,3 1 0,2-4 0,5-2 0,1-11 0,0 0 0,18 5 0,-4-11 0,1-3 0,-2-1 0,0 1 1,-13 9-1,18-12 0,-18 12 1,11 0 0,-11 0 1,7 11-1,-7-11 1,9 15 0,-9-15 0,17 12 0,-6-8-1,0-4-3,8 5-10,-5-5-18,-3-3 0,-11 3 0,17-6-2</inkml:trace>
  <inkml:trace contextRef="#ctx0" brushRef="#br0" timeOffset="56441.2283">18612 5301 52,'0'0'31,"0"0"0,-11 18 1,7-6-14,9 20-6,-14-3-5,8 11-2,-6 0-1,3 4-2,2-3-1,-1-2-3,6-4-4,-11-14-18,12-1-10,-3-9 1,-1-11-1</inkml:trace>
  <inkml:trace contextRef="#ctx0" brushRef="#br0" timeOffset="56637.2395">18460 5573 64,'0'0'33,"21"12"-1,-3-10 0,5 2-24,8-6-7,3-1-28,9-4-4,2 0 0,0-6-2</inkml:trace>
  <inkml:trace contextRef="#ctx0" brushRef="#br0" timeOffset="57124.2672">18969 5616 45,'0'0'29,"0"0"-2,0 0 2,20-3-22,-13-9 1,5 6-3,-3-8-1,2 3-2,-3-3-1,-2 3 0,-2 0-1,-3 0 0,-1 11-1,-2-16 0,2 16 0,-11-5 0,11 5 0,-17 12 0,6 1 1,4 5 2,-4 0 0,7 5 2,-3-2-1,8 1 1,1-5-1,7-2-1,3-4-3,3-10-10,5-1-20,1-2 0,2-5 0,-1-3 0</inkml:trace>
  <inkml:trace contextRef="#ctx0" brushRef="#br0" timeOffset="58005.3177">19234 5582 14,'4'-12'21,"-4"12"2,0 0-6,3-13 0,-3 13-5,0 0-2,0 0-1,-17-13-2,17 13-1,-12 1-1,12-1-2,-13 12 0,7 0 1,6-12-1,-14 26 1,6-12 0,4 3 0,-1-4-1,5 2 1,0-15-1,4 15 0,-4-15-1,14-2-1,-3-5 1,3-5-1,-1-4 0,3-3-1,1-4 0,-1-5 0,2 0-1,-2-1 2,-2 1-2,-2 2 1,-1 5 0,-3 1 1,-3 6-2,-5 14 2,0 0-1,0 0 2,6 10 0,-9 11-1,-5 3 1,2 7-1,-1-1 2,2 4-2,1-1 0,3-2-2,4-4-2,3-10-2,13 4-3,-7-19-3,19 9-2,-13-18-2,16 9 0,-14-15 1,11 8 2,-12-7 5,1 2 6,-2 5 5,-10-6 4,7 10 1,-12-10 3,-3 11-1,9-12 0,-9 12-2,8-13-2,-8 13-3,2-16 0,-2 16 0,0-15-1,0 15 0,0 0-1,-11-9-1,11 9 0,-13 1 0,13-1 0,-14 7-1,14-7 0,0 0 1,-12 16-1,12-16 1,-2 17-1,3-4 2,0 3-1,3 6 2,-4 2-1,3 5 1,-3 0-1,2 3 1,-5 0-1,2-1 0,-5-4-1,0-2 0,-2-4-1,-1-5 0,0-5 0,-2-6-1,11-5 0,-18-8-3,18 8-9,-9-20-23,9-1 0,-2-7 0,8 0 0</inkml:trace>
  <inkml:trace contextRef="#ctx0" brushRef="#br0" timeOffset="58315.3355">19674 5598 45,'12'-3'31,"-12"3"-1,19-16 0,-3 11-14,-12-11-5,8 10-5,-7-6-3,-5 12 0,11-16-2,-11 16 0,4-11-1,-4 11 0,0 0 1,0 0 0,-16 11 0,10 1 1,-4 2 1,5 3 1,-2 0-1,5 3 1,1-3-1,5 1 0,3-5-1,-7-13-3,26 15-3,-15-17-26,13-2-4,1-9 0,5-3-2</inkml:trace>
  <inkml:trace contextRef="#ctx0" brushRef="#br0" timeOffset="58928.3705">20099 5517 46,'0'0'30,"-7"-12"-1,7 12 2,0 0-16,-12-4-3,12 4-6,-12 11-2,7 1 0,-5-1-1,5 5-1,-2 0 0,6 2 0,-1-5 0,6 1 1,-4-14-1,17 14 0,-6-14 0,3-2-1,-1-6 1,0-1-1,0-5 0,-2 0 0,-5-1 0,-3 1 0,-4-1 0,-4 2 0,-3 2-1,-6 4-1,1 4 0,-5 2-4,18 1-25,-22 10-4,22-10-1,-16 14-1</inkml:trace>
  <inkml:trace contextRef="#ctx0" brushRef="#br0" timeOffset="59357.3951">20567 5223 60,'0'-12'28,"-4"-4"1,1 0-1,3 16-17,-16-21-4,16 21-3,-20-16-2,9 11-1,-3 5 0,0 5 0,-2 3 0,3 9 0,-3 4 1,3 12 0,-2 2 1,4 12 0,-2 1 0,3 5 0,-1-4-1,3 0-1,1-4 0,0-8-5,8 2-12,-3-19-17,-1-5-1,3-15 1,0 0-1</inkml:trace>
  <inkml:trace contextRef="#ctx0" brushRef="#br0" timeOffset="59544.4058">20182 5531 87,'11'-12'37,"10"10"-1,2-7 0,12 5-26,-6-9-5,11 1-2,3 4-7,-7-12-19,10 8-11,-6-1 0,3 2-1,-7-2 0</inkml:trace>
  <inkml:trace contextRef="#ctx0" brushRef="#br0" timeOffset="60166.4413">20901 5392 63,'13'-11'31,"-13"11"0,0 0 1,-9-16-17,9 16-4,-11 6-6,11-6-3,-22 11-1,10-2-1,1-2 0,-1 3-1,12-10 1,-16 19 0,12-8-1,3 0 0,1 0 2,2 1-1,0-1 3,0 3-2,-4-3 2,2 4-2,0-15 2,-10 21-1,10-21 0,-17 18-1,17-18-1,-17 10-3,17-10-7,0 0-24,0 0-1,0 0 0,7-14-1</inkml:trace>
  <inkml:trace contextRef="#ctx0" brushRef="#br0" timeOffset="60828.4792">21138 5427 76,'0'0'30,"0"0"3,9-21-10,-9 21-9,0-13-7,0 13-2,-6-11-2,6 11-2,-15-6 0,4 5-1,-2 3 0,-3 3-1,1 2 0,-2 6 1,4 2 0,-1 2-1,6 0 0,3 0 0,3-3 1,5-3 0,-3-11 1,16 9-1,-16-9 0,22-9 2,-11 1-1,0 1 2,-11 7-2,18-15 1,-18 15-1,15-7 0,-15 7 0,17 0 0,-17 0 0,22-2-1,-9-2 0,3-2 0,2-2 0,-1-6 0,2-4 0,0 0 0,1-2 0,-3-3-1,2-1 0,-3-4 0,1-2 0,-1-3-1,-1-1 2,-4 0-1,0 4 1,-4 2 0,-1 5 0,-2 9 1,-4 14 0,0 0 1,-13 28 0,4 7 1,-6 7-1,2 8 0,-3 0 0,1 5 0,1-5-1,5-6-2,3-7-1,1-14-4,10 2-6,-5-25-24,-1 14 1,1-14-1,1-16 2</inkml:trace>
  <inkml:trace contextRef="#ctx0" brushRef="#br0" timeOffset="61263.5041">21188 5365 64,'-1'11'30,"1"-11"-1,22 6 1,-7-11-21,13 5-2,-3-9-2,8 3-1,-6-7 0,4 6-1,-8-3 1,-1 4 0,-8 1-1,2 9 1,-16-4-1,13 13 0,-11-2-1,2 3 0,-3 0 0,1 2-1,1-4 0,-3-12-1,7 17 0,-7-17 0,12 3 0,-12-3 0,17-11 0,-7 0 0,-10 11 0,18-21 0,-18 21 0,15-17 0,-15 17 0,0 0 0,11 6 1,-8 6-1,-2 2 1,1 5-1,1-1 0,0 1-2,3-2 0,-6-17-5,20 24-11,-20-24-19,22-5 3,-12-10-1,4 1 1</inkml:trace>
  <inkml:trace contextRef="#ctx0" brushRef="#br0" timeOffset="61488.517">21700 5369 57,'0'0'32,"9"16"0,-7-2 1,-11-3-19,14 15-2,-12-12-4,7 8-5,-5-7 0,2-1-3,3-14 1,-2 13-1,2-13 0,4-10 1,4-4-1,3 0 2,4-3-2,3-2 1,4 4-5,-4-8-21,12 7-7,-2 2-1,3 5 0</inkml:trace>
  <inkml:trace contextRef="#ctx0" brushRef="#br0" timeOffset="62121.5532">22029 5448 48,'0'0'26,"0"0"0,0 0 1,-2-18-19,2 18-1,3-16-4,-3 16-1,2-18-1,-2 18 0,-4-13-1,4 13 1,0 0 0,-12 2 0,12-2 2,-14 20-1,6-9 2,4 7-1,-2-4 1,6 3-1,-1-6 1,6 1-3,-5-12 0,11 9 0,-11-9 0,13 2 1,-13-2 0,14-3 0,-14 3 0,12-5 2,-12 5-2,16-3 0,-16 3 0,23-11-1,-10 4 0,4 0 0,3-2-1,-2-3 0,3-4 0,-3-4 0,2 0-1,-2-4 1,2-1-2,-7-5-1,3 3 1,-4-4-2,2 6 2,-6-1-1,2 6 1,-5 4 1,-5 16 1,6-10 1,-6 10 1,-3 21 3,-5 0 0,3 15 2,-8 1-1,4 14-1,-3-6 1,6 6-2,-3-8-1,8 0-2,0-9 0,3-11-3,5-2-2,-7-21-3,19 14-10,-19-14-20,0 0 0,0-24 0,-6 11-1</inkml:trace>
  <inkml:trace contextRef="#ctx0" brushRef="#br0" timeOffset="62405.5693">22107 5389 41,'13'-4'28,"2"-6"3,7 1-1,8 7-13,-3-16-1,16 15-3,-11-9-2,13 11-3,-9-6-2,6 9 0,-7-3-1,1 9-1,-8-2 0,-2 10-1,-10 0 0,-3 8-1,-9 1-1,-4 0 0,-4 2-1,-3-4-2,1 1-1,-6-12-5,17 8-18,-5-20-12,0 0 0,-5-20 1,11 2 1</inkml:trace>
  <inkml:trace contextRef="#ctx0" brushRef="#br0" timeOffset="62517.5758">22505 5216 68,'0'0'1,"1"-18"-1,-1 18-1,16-8-25</inkml:trace>
  <inkml:trace contextRef="#ctx0" brushRef="#br0" timeOffset="62927.5993">22719 5488 34,'2'20'28,"-4"-5"0,3-2 3,8 7-17,-9-20 1,2 19-4,-2-19-2,0 0-2,11 6-1,1-8-1,-4-9-2,4 1-1,-1-4-1,2-6 1,-2 1-2,-1-3 1,-3 2-2,-2 0 1,0 4-1,-5-1 1,-1 6-2,1 11 1,-11-7 0,11 7 0,-16 4 1,16-4 1,-20 20 0,11-2-2,-1 1 2,3 0-1,-1 2 0,2-2-2,7 7-7,-4-12-25,6-3 0,-3-11 1,14 4-1</inkml:trace>
  <inkml:trace contextRef="#ctx0" brushRef="#br0" timeOffset="63301.6206">22989 5415 56,'11'6'34,"-5"5"-1,2 3 1,-8-14-14,8 32-7,-12-17-4,8 8-5,-7-8 0,3 2-3,0-17 1,-1 16-1,1-16 0,0 0-1,12-8 1,-12 8-1,22-23 0,-9 7 1,3 0-1,0 2 1,-1 1-1,-2 5 2,1 4-2,-3 5 1,-11-1 0,13 17-1,-8-3 1,2 0-1,1 1 0,-3-4-4,12 5-28,-17-16-4,17 8-2,-17-8 1</inkml:trace>
  <inkml:trace contextRef="#ctx0" brushRef="#br0" timeOffset="65700.7579">18319 6177 47,'0'0'31,"-11"-3"-2,11 3 1,-11-5-17,11 5-3,-16 12-4,7 4-2,-3 4 1,5 9-2,-4 4 2,2 10-2,3-1 0,5 6-2,7 0-4,-2-15-10,9 0-20,1-9 0,3-7-1,-2-11 0</inkml:trace>
  <inkml:trace contextRef="#ctx0" brushRef="#br0" timeOffset="66090.7801">18426 6358 35,'0'0'29,"5"16"1,-4-3 0,0-2-12,8 9-4,-11-7-5,10 1-4,-8-14-2,16 10-1,-5-13-1,4-6-1,0-4 1,0-2 0,-2-1-1,1 3 0,-4 1 0,-10 12 0,12-9 0,-12 9 0,0 0 0,11 15 0,-11-15 1,16 10 0,-4-10 0,3 0 1,-1-8 1,2 2-1,-5-2 1,3-1 0,-14 9-1,13-15 0,-13 15-2,2-11-3,-2 11-28,0 0-2,0 0-2,6-19 1</inkml:trace>
  <inkml:trace contextRef="#ctx0" brushRef="#br0" timeOffset="66527.8052">18845 6070 68,'8'13'33,"-8"1"0,0 14-8,-9-2-10,10 14-5,-11-4-2,5 6-4,-5-5 0,3 1-3,1-7 1,1-8-2,5-6-2,0-17 0,11 9 0,-11-9-1,23-17 0,-12 1-1,5 1 1,-5 0 0,2 1 0,-13 14 2,18-13 1,-18 13 1,11 6 1,-7 5 0,-1 0 0,3 2 0,-1 2-2,-5-15-5,16 18-27,-16-18 0,19 10-2,-8-12 1</inkml:trace>
  <inkml:trace contextRef="#ctx0" brushRef="#br0" timeOffset="67060.8357">19089 6371 18,'13'-1'26,"-13"1"1,17-11 0,-17 11-11,15-19-4,-15 19-4,15-21-2,-15 21-2,8-19-2,-8 19 0,1-17 0,-1 17 0,0 0 0,-11-5 1,11 5 0,-9 15 0,9-15 2,-10 29-1,5-16-1,4 8 1,1-7-2,2 1 0,-2-15-1,10 16-2,-10-16 0,21-2 0,-7-4-1,2-5 0,3 2 0,-2-6 0,0 5 1,-1-1 0,-2 5 1,-2 5 0,1 5 1,-13-4 0,14 18 0,-6-5 1,-5-2-1,3 3 0,-3-3 0,-3-11 0,2 11 1,-2-11-1,0 0 0,0 0-1,10-13 1,-10 13 0,12-18-2,-3 7-3,13 6-8,-5-8-20,5 2-1,2 0 1,1 0-2</inkml:trace>
  <inkml:trace contextRef="#ctx0" brushRef="#br0" timeOffset="67408.8556">19611 6333 10,'0'0'24,"0"0"2,5 11-1,-5-11-8,11-2-4,-11 2-2,12-11-4,-8 0-1,-4 11-2,11-18-2,-6 7 0,-5 11-2,2-19 0,-2 19-1,-6-12 1,6 12 0,-14 5 0,14-5 3,-15 18 0,15-18 3,-12 29 1,3-14 1,10 10-1,-4-8 0,10 7-1,-3-8-1,8 3-3,3 1-5,-3-12-30,10 0-2,0-7 0,6-6 0</inkml:trace>
  <inkml:trace contextRef="#ctx0" brushRef="#br0" timeOffset="80329.5946">20228 6172 32,'0'0'30,"0"0"0,0 0 0,9-19-13,-9 19-3,0 0-4,9 17-4,-10-4 0,8 8-2,-3 1 0,7 6-1,-4 0 0,5 2-1,-2-3 0,1-1-1,0-5-1,-2-3 0,-1-4 0,-8-14 1,12 14-1,-12-14 1,15-2 0,-15 2 0,16-22 0,-6 5 0,-1-3 0,4-3 1,-1-5-3,-3-1 1,5 0-4,-4-7-5,9 4-25,-5 1 0,4 4-1,-5 1-1</inkml:trace>
  <inkml:trace contextRef="#ctx0" brushRef="#br0" timeOffset="80875.6258">20728 6413 39,'4'-12'31,"-4"12"-1,-1-16 2,1 16-16,-13-10-4,13 10-5,0 0-3,-16-1-2,16 1 0,-17 6-1,17-6-1,-19 13 0,8-3 0,0 0 0,1 3 0,2-1 1,1 3-1,3-1 1,2 0-1,4-1 1,2-2-1,-4-11 1,20 17-2,-5-15-3,7 3-14,-2-8-14,1-5 0,1-4 0,4-1 0</inkml:trace>
  <inkml:trace contextRef="#ctx0" brushRef="#br0" timeOffset="81531.6634">20914 6444 40,'2'17'29,"-2"-1"1,4-3-6,2 9-7,-6-22-6,1 26-4,-1-26-3,2 17-1,-2-17-2,0 0 1,0 0-1,0 0 0,0 0 0,4-15-1,-4 15 1,0-23-2,0 10 0,-2-4-2,2 1 0,-5-5-2,7 7 0,-5-6 1,6 6 0,-3-3 0,9 6 2,-3 0 1,5 2 2,2 6 1,-2-2 2,5 7 0,-5-2 0,3 8 1,-14-8-1,15 14 1,-15-14-2,3 18 1,-3-18-1,-7 17-1,7-17-2,-13 15 0,13-15-2,-12 10-1,12-10-1,0 0 0,-5 11 0,5-11 0,0 0 0,0 0 1,17 11 1,-17-11 2,13 12 1,-13-12 2,13 17 0,-4-5 1,-9-12 0,6 17 0,-6-17 0,-3 14 0,3-14-2,-13 17 0,2-11 0,-1 2-2,-3-1 0,-1-1-1,3 5-2,-6-12-4,19 1-21,-19 7-5,5-6 0,2-2 0</inkml:trace>
  <inkml:trace contextRef="#ctx0" brushRef="#br0" timeOffset="81952.6874">21291 6307 46,'0'0'33,"0"0"-1,0 0 2,0 0-16,-3-12-5,17 12-6,-14 0-3,21-4-1,-7 2-2,6 2 1,-2-1-2,3-1 0,1 4-4,-6-12-8,8 9-22,-8 0 0,-4-1 1,-12 2-1</inkml:trace>
  <inkml:trace contextRef="#ctx0" brushRef="#br0" timeOffset="82164.6996">21325 6401 43,'1'11'32,"-1"-11"0,20-4 0,-2 5-16,-7-9-4,11 3-11,7 1-23,-2-3-8,2-5-2,2 1 0</inkml:trace>
  <inkml:trace contextRef="#ctx0" brushRef="#br0" timeOffset="82577.7231">21720 6237 34,'0'0'30,"-8"23"1,3-7 1,-4-6-16,14 15-2,-12-12-5,13 10-2,-2-9-3,8 0-1,1-4-1,7-3 0,1-6-1,3-2 0,2-5 0,2-2 0,-3-6 0,0 1-1,-4-3 1,-4-1 0,-6 0-2,-4-2 2,-7 2-2,-5 1 1,-7 1-1,-5 3 2,-4 4-3,-5 2 1,0 7 0,-4-1-3,12 14-8,-4-6-22,7 0 1,3 1-1,12-9 1</inkml:trace>
  <inkml:trace contextRef="#ctx0" brushRef="#br0" timeOffset="83139.7553">22154 5945 19,'-10'-12'24,"10"12"2,0 0-4,13-1-3,4 13-3,-17-12-3,30 34 0,-22-12-1,15 20-1,-14 0-2,6 14-3,-15-3 0,1 6-3,-8-3-2,-7-7-6,7-1-28,-5-8-2,4-6 0,3-12-2</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2:17.835"/>
    </inkml:context>
    <inkml:brush xml:id="br0">
      <inkml:brushProperty name="width" value="0.05292" units="cm"/>
      <inkml:brushProperty name="height" value="0.05292" units="cm"/>
      <inkml:brushProperty name="color" value="#FF0000"/>
    </inkml:brush>
  </inkml:definitions>
  <inkml:trace contextRef="#ctx0" brushRef="#br0">18260 14033 4,'0'0'7,"0"0"-2,0 0 0,0 0-2,0 0 1,0 0-1,0 0 0,-1 11 0,1-11-1,0 0 0,0 0-1,0 0 1,0 0-1,12 5 0,-12-5 0,0 0 0,11 1 0,-11-1 0,0 0 0,12 1 1,-12-1-1,0 0 0,15 4 1,-15-4-1,0 0 1,13 0 0,-13 0 0,0 0 0,13-1 1,-13 1-1,0 0 0,12-4 0,-12 4-1,0 0 1,13-2-1,-13 2 0,0 0-1,16 0 1,-16 0-1,0 0 1,16 3 0,-16-3 0,0 0-1,16 0 1,-16 0 0,0 0 0,14 0-1,-14 0 1,11 2 0,-11-2-1,11 1 1,-11-1-1,11 1 1,-11-1 0,14 0-1,-14 0 1,13 0 0,-13 0 0,14 0-1,-14 0 1,13 0 0,-13 0 0,11 0-1,-11 0 1,11 0 0,-11 0-1,11 0 1,-11 0 0,12-1 0,-12 1 0,15-1 0,-15 1 0,15 0 0,-15 0-1,13 0 1,-13 0-1,13 2 1,-13-2-1,13 2 1,-13-2-1,0 0 1,14 3-1,-14-3 1,0 0-1,14 0 1,-14 0 0,0 0-2,12 0 2,-12 0-1,0 0 1,16 0 0,-16 0 0,0 0-1,14-1 1,-14 1 0,0 0 0,15 0-1,-15 0 1,0 0-1,12 0 1,-12 0 0,0 0-1,15 1 1,-15-1 0,0 0-1,13 0 1,-13 0-1,11 0 1,-11 0-1,12 0 1,-12 0 0,13 0 0,-13 0-1,13-1 0,-13 1 1,14-2 0,-14 2-1,12-2 1,-12 2 0,12-4-1,-12 4 1,11-4 0,-11 4-1,11-3 1,-11 3 0,0 0-1,12-2 0,-12 2 1,0 0-1,0 0 0,12 2 0,-12-2 0,0 0 1,0 0-1,13 1-1,-13-1 1,0 0 0,12 4 0,-12-4 0,0 0 0,12 4-1,-12-4 1,0 0 1,12 6-1,-12-6-1,0 0 2,12 6-2,-12-6 1,0 0 0,11 5-1,-11-5 1,0 0 0,13 3 0,-13-3 0,0 0 0,11 3 0,-11-3 0,0 0 0,0 0 0,0 0 0,11 1 0,-11-1 0,0 0 0,0 0 0,0 0 0,11 1 0,-11-1 0,0 0 0,0 0 0,0 0 0,0 0 0,13 3 0,-13-3 0,0 0 0,0 0 0,12 1 0,-12-1 1,0 0-1,0 0 0,0 0 1,0 0-1,0 0 0,0 0 0,0 0 0,0 0 0,0 0 0,0 0 0,0 0 0,0 0 2,0 0-2,0 0 0,0 0 0,0 0 0,0 0 0,0 0 1,0 0-1,0 0 0,0 0 0,0 0 0,11-3 0,-11 3 0,0 0 0,0 0 0,0 0 0,0 0-2,0 0 2,0 0 0,0 0 0,0 0 0,0 0 0,0 0 0,0 0 0,0 0 0,0 0 0,0 0 0,0 0 0,0 0 0,0 0 0,0 0 0,11 11 0,-11-11 0,0 0 0,0 0 0,0 0 0,0 0 0,0 0-1,12 10 1,-12-10 0,0 0 0,0 0-1,0 0 1,13 11 0,-13-11-1,0 0 1,0 0 0,12 7-1,-12-7 1,0 0 0,0 0 0,11 10 0,-11-10 0,0 0 0,0 0 0,9 13 0,-9-13 0,0 0 0,7 12 0,-7-12 0,0 0 0,6 13 0,-6-13 0,0 0 0,3 13 0,-3-13 0,0 0 0,6 14 0,-6-14 0,0 0 0,7 14 0,-7-14 0,0 0 0,6 14 0,-6-14 0,0 0 0,5 11 0,-5-11 0,0 0 0,0 0 0,4 14 0,-4-14 0,0 0 0,0 0 0,0 0 0,3 11 0,-3-11 0,0 0 0,0 0 0,0 0 0,0 0 0,2 10-1,-2-10 1,0 0 1,0 0-1,0 0 0,0 0 0,0 0 0,0 0 0,0 0 0,0 0 0,0 0 0,0 0-1,0 0 1,0 0 0,0 0 0,4 11 0,-4-11 0,0 0 0,0 0 0,0 0 0,0 0 0,0 0 0,0 0 1,0 0-1,0 0 0,0 0 0,0 0 0,0 0 0,0 0 0,2 11 0,-2-11-1,0 0 1,0 0 0,0 0 0,0 0 0,2 14-1,-2-14 1,0 0 0,0 0-1,3 14 1,-3-14 0,0 0 0,4 15 0,-4-15-1,0 0 1,4 13 0,-4-13 0,0 0 0,3 14 0,-3-14 0,0 0 0,4 14 0,-4-14 0,0 0 0,5 13 0,-5-13 0,3 11 0,-3-11 0,0 0 0,5 15 1,-5-15-1,0 0 0,5 13-1,-5-13 1,3 11 0,-3-11 0,1 11 0,-1-11 0,2 11 0,-2-11 0,0 0-1,3 16 1,-3-16 0,0 0 0,1 13 0,-1-13 0,0 0-1,4 16 1,-4-16 0,0 0 0,3 15 0,-3-15 0,4 10-1,-4-10 2,0 0-2,4 16 1,-4-16 0,3 11 0,-3-11 0,0 0 0,5 16 0,-5-16 0,4 12 0,-4-12 0,4 12 0,-4-12 0,3 12 0,-3-12 0,3 11 0,-3-11 0,3 11 0,-3-11 0,0 0 0,5 14 0,-5-14 0,5 13 0,-5-13-1,4 12 1,-4-12 0,3 13 0,-3-13 0,4 13 0,-4-13 0,0 0 0,7 10 0,-7-10 0,0 0 0,0 0 0,10 13 1,-10-13-1,0 0 0,10 11 0,-10-11 0,0 0 0,10 13 0,-10-13 0,6 11 0,-6-11 0,5 11 0,-5-11 0,5 12 0,-5-12 0,6 11 0,-6-11 0,0 0 1,11 12-1,-11-12 0,0 0 0,13 13 0,-13-13 1,0 0 0,11 9-1,-11-9 0,0 0 1,0 0-1,12 8 1,-12-8-1,0 0 0,0 0 0,12 12 0,-12-12 0,0 0 0,0 0 0,14 9 0,-14-9 1,0 0-1,11 5 0,-11-5 1,0 0-1,0 0 0,11 7 1,-11-7-1,0 0 1,0 0-1,0 0 0,0 0 1,11 9-1,-11-9 1,0 0-1,0 0 0,0 0 0,0 0 1,0 0-1,0 0 0,12 4 0,-12-4 0,0 0 0,0 0 1,0 0-1,12 5 0,-12-5 0,0 0 1,0 0-1,0 0 0,0 0 1,0 0-1,0 0 0,11 1 1,-11-1-1,0 0 1,0 0-1,0 0 0,0 0 0,0 0 1,0 0-1,11 5 0,-11-5 0,0 0 0,0 0 0,11 8 0,-11-8 0,0 0 0,0 0 0,12 4 0,-12-4 1,0 0-1,0 0 0,0 0 1,14 3-1,-14-3 0,0 0 0,11 1 0,-11-1 1,0 0-1,16 3 0,-16-3 0,13 0 1,-13 0-1,14 0 0,-14 0 1,13 1-1,-13-1 1,13 0-1,-13 0 1,11 1-1,-11-1 1,0 0-1,14 1 1,-14-1-1,0 0 0,13 0 1,-13 0-1,0 0 1,15 1-1,-15-1 1,11 0-1,-11 0 1,11 2-1,-11-2 1,13 0-1,-13 0 1,15-3-1,-15 3 1,15-1-1,-15 1 1,15-4-1,-15 4 0,16-1 1,-16 1-1,15-1 0,-15 1 1,15-1-1,-15 1 0,17 1 0,-17-1 0,16 0 1,-16 0-1,18-1 0,-18 1 0,17-2 0,-17 2 1,15-2-1,-15 2 0,12-2 0,-12 2 1,0 0-1,12-3 0,-12 3 1,0 0-1,0 0 0,11 0 1,-11 0-1,0 0 0,0 0 0,0 0 0,12 6 1,-12-6-1,0 0 0,0 0 0,14 10 1,-14-10-1,0 0 0,15 7 0,-15-7 0,13 4 0,-13-4 0,17 4 0,-17-4 0,17 1 0,-17-1 0,18 1 0,-18-1 1,20 2-1,-20-2 0,18 2 0,-18-2-1,18 2 1,-18-2 0,19 0 0,-19 0 0,17 0 0,-17 0 0,14 1 0,-14-1 0,14 1 1,-14-1-1,0 0 0,11 4 0,-11-4 0,0 0 0,0 0 0,0 0 0,11 3 0,-11-3 1,0 0-1,0 0 0,11 6 0,-11-6 0,0 0 0,0 0 0,0 0 0,0 0 0,13-2 0,-13 2 0,0 0 0,0 0 0,16 0 0,-16 0 0,16 2 0,-16-2 0,19-2 0,-8 1 0,2 1 0,-2-1 0,-11 1 0,20-4 0,-20 4 0,20-3 1,-20 3-1,19-5 0,-19 5 0,16-3 0,-16 3 0,12-1 0,-12 1 0,11 0 0,-11 0 0,0 0 0,13 0 0,-13 0 0,0 0 0,14 5 0,-14-5 1,13 5-1,-13-5 0,14 7-1,-14-7-1,17 1-12,-5 1-17,1-2 0,0-8-1,-1-6-1</inkml:trace>
  <inkml:trace contextRef="#ctx0" brushRef="#br0" timeOffset="1">20532 14887 4,'0'0'2,"0"0"1,0 0-1,-2-11-2,2 11-4,0 0-2,0 0 6</inkml:trace>
  <inkml:trace contextRef="#ctx0" brushRef="#br0" timeOffset="2">20386 14899 9,'0'0'6,"0"0"0,11-3 0,-11 3-1,0 0 0,0 0 0,0 0 1,0 0-2,0 0 1,0 0-1,0 0-1,0 0-1,0 0-1,0 0-1,0 0 1,0 0 0,0 0-1,0 0 2,0 0-1,0 0 0,14-7 1,-14 7-1,0 0 1,12 4-1,-12-4 1,0 0 0,11 1-1,-11-1 1,0 0 0,0 0 1,12-3-1,-12 3 0,0 0 0,0 0-1,0 0 1,11-9-1,-11 9 0,0 0-1,0 0 1,0 0 0,0 0-1,12-10 0,-12 10 1,0 0-1,0 0 0,13-9 1,-13 9-1,0 0 1,0 0-1,12-10 1,-12 10-1,0 0 0,0 0 1,11-8-1,-11 8 0,0 0 1,0 0-1,13-11 1,-13 11 0,0 0 0,11-11-1,-11 11 1,0 0 0,0 0 0,11-9 0,-11 9-1,0 0 1,0 0 0,0 0 0,11-8 0,-11 8 0,0 0 0,0 0 0,11-11 0,-11 11 0,0 0 0,16-15 0,-16 15 0,12-11 0,-12 11-1,12-9 1,-12 9 0,0 0 0,11-7-1,-11 7 1,0 0 0,0 0 0,15-13-1,-15 13 1,11-11-1,-11 11 1,12-15-1,-12 15 1,16-13-1,-16 13 1,15-16 0,-15 16-1,14-15 1,-14 15-1,15-12 0,-15 12 0,15-12 0,-15 12 0,13-10 1,-13 10-1,13-12 0,-13 12 1,13-13-1,-13 13 1,13-16-1,-13 16 1,14-17 0,-14 17-1,13-19 1,-13 19 0,13-20-1,-13 20 1,13-18-1,-6 7 1,-7 11-1,13-20 0,-13 20 0,15-20 1,-8 9-1,1-1 0,-1 1 0,-2 0 0,-5 11 0,12-22 1,-12 22-1,12-21 0,-6 10 0,2 0 0,-3-1 1,3-1-1,-3 0 0,2 0 0,-2 1 0,1-2 0,-1 1 0,0-2 0,1 1 0,-2 0 0,2 1 0,-1-3 0,1 2 0,0-2 0,0 1 0,-1 1 0,1-2 1,0-1-1,2-2 1,-2 2-2,1-4 2,-1 0-2,1-1 2,2 1-2,-2-1 1,2 0 0,-2 0-1,0-1 2,1 0-2,-2 0 2,1-1-1,1-1 0,0 0 0,-2-2 0,3-1 0,-2 0 1,0 0-1,2-1 0,-2 0 0,1-2 0,-1 1 0,1 0 0,1 3 0,-2-1 1,2 4-1,-2 1 0,0 1-1,1 0 2,-1 4-2,0 0-1,1-3 1,-2 0-1,2-3 1,1 1 0,0-1 0,0 1 0,0-1 1,2 0 0,-3 4-1,2 1 2,-3 0-1,1 2 0,-2 0 0,0 0 1,1-1-1,-1-1 0,3-5 0,-2 2 1,4-4-1,-1 1 0,1-1 0,-1 3 0,-2 1 0,1 2 0,-2 3 0,-1 1 0,-1 1 0,1 0 1,0-1-2,0-1 2,3-1-2,1-2 2,1 0-2,2-5 2,1 2 0,1 1-1,0-1 2,0 4-2,-2-1 2,-1 5-2,1-1 2,-5 0-2,3 2 1,-4-1-1,4 3 0,-2-3 1,1 2-1,0-3 1,1 2-1,2 0 0,-1 1 1,3-2-1,-2 1 1,2-3-1,3 0 1,-1-1-1,4-4 1,0 0-1,1-2 1,0-1-1,0-1 1,0 0-1,-2 2 1,0-3-1,-2 5 1,-2-1-1,0 4 1,-3 1-1,1 2 1,-2 1-1,0 2 0,2 1 1,-3 2-1,0 0 0,0 2 1,-11 8-1,18-11 0,-18 11 1,13-7-1,-13 7 0,0 0 1,0 0-1,11-3 0,-11 3 0,0 0 0,0 0 0,0 0 1,13-13-1,-13 13 0,13-15 0,-13 15 0,19-19 0,-6 7 0,1-2 0,3 2 0,2-1 0,-1 1 1,3 0-2,1-2 1,0 2 0,1 0 0,-1 0-1,0 1 2,1 0-2,-1 1 2,0 2-1,0 2 0,-1-3 1,-3 4-1,2 1 0,0-1 0,-1 0 0,0 1 1,-1-1-1,2 2 0,0-2 0,0 0 0,0 0 1,-1 0-1,1-1 0,-1 1 0,0 0 1,0-1-1,0 2 0,-1 0 0,1-1 1,1 1 0,-1 0-1,2 0 1,-1-1-1,0 1 1,1 0-1,0-1 1,0 1-1,-2-1 0,1 2 0,-1-1 1,2 0-1,-1 3 0,0 0-1,1 0 1,-1-1 0,-1 2 0,1 0 1,-1 2-1,1-2 0,-2 0 0,0 1 0,-1 0 0,2-1 0,-2 1 0,-1-1 0,-2 0 1,1 1-1,-2-1 0,1 0 0,-2 0 0,0 0 0,0 0 0,-12 0 0,21 0 0,-21 0 0,16-1 0,-16 1 1,0 0-1,12-1 0,-12 1 1,0 0-1,0 0 0,0 0 0,-3 11 0,3-11 0,0 0 0,0 0 0,-10 12 0,10-12 0,0 0 0,0 0 0,0 0 0,-5 12 0,5-12 0,0 0 0,0 0-1,1 11 1,-1-11 0,0 0 0,0 0 0,0 0 0,0 0 0,0 0 1,0 0-1,0 0 0,0 0 0,0 0 0,0 0 0,0 0 0,0 0 0,0 0-4,0 0-19,0 0-6,12 10-3,-12-10 1,0 0-2</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2:17.838"/>
    </inkml:context>
    <inkml:brush xml:id="br0">
      <inkml:brushProperty name="width" value="0.05292" units="cm"/>
      <inkml:brushProperty name="height" value="0.05292" units="cm"/>
      <inkml:brushProperty name="color" value="#FF0000"/>
    </inkml:brush>
  </inkml:definitions>
  <inkml:trace contextRef="#ctx0" brushRef="#br0">18260 14033 4,'0'0'7,"0"0"-2,0 0 0,0 0-2,0 0 1,0 0-1,0 0 0,-1 11 0,1-11-1,0 0 0,0 0-1,0 0 1,0 0-1,12 5 0,-12-5 0,0 0 0,11 1 0,-11-1 0,0 0 0,12 1 1,-12-1-1,0 0 0,15 4 1,-15-4-1,0 0 1,13 0 0,-13 0 0,0 0 0,13-1 1,-13 1-1,0 0 0,12-4 0,-12 4-1,0 0 1,13-2-1,-13 2 0,0 0-1,16 0 1,-16 0-1,0 0 1,16 3 0,-16-3 0,0 0-1,16 0 1,-16 0 0,0 0 0,14 0-1,-14 0 1,11 2 0,-11-2-1,11 1 1,-11-1-1,11 1 1,-11-1 0,14 0-1,-14 0 1,13 0 0,-13 0 0,14 0-1,-14 0 1,13 0 0,-13 0 0,11 0-1,-11 0 1,11 0 0,-11 0-1,11 0 1,-11 0 0,12-1 0,-12 1 0,15-1 0,-15 1 0,15 0 0,-15 0-1,13 0 1,-13 0-1,13 2 1,-13-2-1,13 2 1,-13-2-1,0 0 1,14 3-1,-14-3 1,0 0-1,14 0 1,-14 0 0,0 0-2,12 0 2,-12 0-1,0 0 1,16 0 0,-16 0 0,0 0-1,14-1 1,-14 1 0,0 0 0,15 0-1,-15 0 1,0 0-1,12 0 1,-12 0 0,0 0-1,15 1 1,-15-1 0,0 0-1,13 0 1,-13 0-1,11 0 1,-11 0-1,12 0 1,-12 0 0,13 0 0,-13 0-1,13-1 0,-13 1 1,14-2 0,-14 2-1,12-2 1,-12 2 0,12-4-1,-12 4 1,11-4 0,-11 4-1,11-3 1,-11 3 0,0 0-1,12-2 0,-12 2 1,0 0-1,0 0 0,12 2 0,-12-2 0,0 0 1,0 0-1,13 1-1,-13-1 1,0 0 0,12 4 0,-12-4 0,0 0 0,12 4-1,-12-4 1,0 0 1,12 6-1,-12-6-1,0 0 2,12 6-2,-12-6 1,0 0 0,11 5-1,-11-5 1,0 0 0,13 3 0,-13-3 0,0 0 0,11 3 0,-11-3 0,0 0 0,0 0 0,0 0 0,11 1 0,-11-1 0,0 0 0,0 0 0,0 0 0,11 1 0,-11-1 0,0 0 0,0 0 0,0 0 0,0 0 0,13 3 0,-13-3 0,0 0 0,0 0 0,12 1 0,-12-1 1,0 0-1,0 0 0,0 0 1,0 0-1,0 0 0,0 0 0,0 0 0,0 0 0,0 0 0,0 0 0,0 0 0,0 0 2,0 0-2,0 0 0,0 0 0,0 0 0,0 0 0,0 0 1,0 0-1,0 0 0,0 0 0,0 0 0,11-3 0,-11 3 0,0 0 0,0 0 0,0 0 0,0 0-2,0 0 2,0 0 0,0 0 0,0 0 0,0 0 0,0 0 0,0 0 0,0 0 0,0 0 0,0 0 0,0 0 0,0 0 0,0 0 0,0 0 0,11 11 0,-11-11 0,0 0 0,0 0 0,0 0 0,0 0 0,0 0-1,12 10 1,-12-10 0,0 0 0,0 0-1,0 0 1,13 11 0,-13-11-1,0 0 1,0 0 0,12 7-1,-12-7 1,0 0 0,0 0 0,11 10 0,-11-10 0,0 0 0,0 0 0,9 13 0,-9-13 0,0 0 0,7 12 0,-7-12 0,0 0 0,6 13 0,-6-13 0,0 0 0,3 13 0,-3-13 0,0 0 0,6 14 0,-6-14 0,0 0 0,7 14 0,-7-14 0,0 0 0,6 14 0,-6-14 0,0 0 0,5 11 0,-5-11 0,0 0 0,0 0 0,4 14 0,-4-14 0,0 0 0,0 0 0,0 0 0,3 11 0,-3-11 0,0 0 0,0 0 0,0 0 0,0 0 0,2 10-1,-2-10 1,0 0 1,0 0-1,0 0 0,0 0 0,0 0 0,0 0 0,0 0 0,0 0 0,0 0 0,0 0-1,0 0 1,0 0 0,0 0 0,4 11 0,-4-11 0,0 0 0,0 0 0,0 0 0,0 0 0,0 0 0,0 0 1,0 0-1,0 0 0,0 0 0,0 0 0,0 0 0,0 0 0,2 11 0,-2-11-1,0 0 1,0 0 0,0 0 0,0 0 0,2 14-1,-2-14 1,0 0 0,0 0-1,3 14 1,-3-14 0,0 0 0,4 15 0,-4-15-1,0 0 1,4 13 0,-4-13 0,0 0 0,3 14 0,-3-14 0,0 0 0,4 14 0,-4-14 0,0 0 0,5 13 0,-5-13 0,3 11 0,-3-11 0,0 0 0,5 15 1,-5-15-1,0 0 0,5 13-1,-5-13 1,3 11 0,-3-11 0,1 11 0,-1-11 0,2 11 0,-2-11 0,0 0-1,3 16 1,-3-16 0,0 0 0,1 13 0,-1-13 0,0 0-1,4 16 1,-4-16 0,0 0 0,3 15 0,-3-15 0,4 10-1,-4-10 2,0 0-2,4 16 1,-4-16 0,3 11 0,-3-11 0,0 0 0,5 16 0,-5-16 0,4 12 0,-4-12 0,4 12 0,-4-12 0,3 12 0,-3-12 0,3 11 0,-3-11 0,3 11 0,-3-11 0,0 0 0,5 14 0,-5-14 0,5 13 0,-5-13-1,4 12 1,-4-12 0,3 13 0,-3-13 0,4 13 0,-4-13 0,0 0 0,7 10 0,-7-10 0,0 0 0,0 0 0,10 13 1,-10-13-1,0 0 0,10 11 0,-10-11 0,0 0 0,10 13 0,-10-13 0,6 11 0,-6-11 0,5 11 0,-5-11 0,5 12 0,-5-12 0,6 11 0,-6-11 0,0 0 1,11 12-1,-11-12 0,0 0 0,13 13 0,-13-13 1,0 0 0,11 9-1,-11-9 0,0 0 1,0 0-1,12 8 1,-12-8-1,0 0 0,0 0 0,12 12 0,-12-12 0,0 0 0,0 0 0,14 9 0,-14-9 1,0 0-1,11 5 0,-11-5 1,0 0-1,0 0 0,11 7 1,-11-7-1,0 0 1,0 0-1,0 0 0,0 0 1,11 9-1,-11-9 1,0 0-1,0 0 0,0 0 0,0 0 1,0 0-1,0 0 0,12 4 0,-12-4 0,0 0 0,0 0 1,0 0-1,12 5 0,-12-5 0,0 0 1,0 0-1,0 0 0,0 0 1,0 0-1,0 0 0,11 1 1,-11-1-1,0 0 1,0 0-1,0 0 0,0 0 0,0 0 1,0 0-1,11 5 0,-11-5 0,0 0 0,0 0 0,11 8 0,-11-8 0,0 0 0,0 0 0,12 4 0,-12-4 1,0 0-1,0 0 0,0 0 1,14 3-1,-14-3 0,0 0 0,11 1 0,-11-1 1,0 0-1,16 3 0,-16-3 0,13 0 1,-13 0-1,14 0 0,-14 0 1,13 1-1,-13-1 1,13 0-1,-13 0 1,11 1-1,-11-1 1,0 0-1,14 1 1,-14-1-1,0 0 0,13 0 1,-13 0-1,0 0 1,15 1-1,-15-1 1,11 0-1,-11 0 1,11 2-1,-11-2 1,13 0-1,-13 0 1,15-3-1,-15 3 1,15-1-1,-15 1 1,15-4-1,-15 4 0,16-1 1,-16 1-1,15-1 0,-15 1 1,15-1-1,-15 1 0,17 1 0,-17-1 0,16 0 1,-16 0-1,18-1 0,-18 1 0,17-2 0,-17 2 1,15-2-1,-15 2 0,12-2 0,-12 2 1,0 0-1,12-3 0,-12 3 1,0 0-1,0 0 0,11 0 1,-11 0-1,0 0 0,0 0 0,0 0 0,12 6 1,-12-6-1,0 0 0,0 0 0,14 10 1,-14-10-1,0 0 0,15 7 0,-15-7 0,13 4 0,-13-4 0,17 4 0,-17-4 0,17 1 0,-17-1 0,18 1 0,-18-1 1,20 2-1,-20-2 0,18 2 0,-18-2-1,18 2 1,-18-2 0,19 0 0,-19 0 0,17 0 0,-17 0 0,14 1 0,-14-1 0,14 1 1,-14-1-1,0 0 0,11 4 0,-11-4 0,0 0 0,0 0 0,0 0 0,11 3 0,-11-3 1,0 0-1,0 0 0,11 6 0,-11-6 0,0 0 0,0 0 0,0 0 0,0 0 0,13-2 0,-13 2 0,0 0 0,0 0 0,16 0 0,-16 0 0,16 2 0,-16-2 0,19-2 0,-8 1 0,2 1 0,-2-1 0,-11 1 0,20-4 0,-20 4 0,20-3 1,-20 3-1,19-5 0,-19 5 0,16-3 0,-16 3 0,12-1 0,-12 1 0,11 0 0,-11 0 0,0 0 0,13 0 0,-13 0 0,0 0 0,14 5 0,-14-5 1,13 5-1,-13-5 0,14 7-1,-14-7-1,17 1-12,-5 1-17,1-2 0,0-8-1,-1-6-1</inkml:trace>
  <inkml:trace contextRef="#ctx0" brushRef="#br0" timeOffset="1">20532 14887 4,'0'0'2,"0"0"1,0 0-1,-2-11-2,2 11-4,0 0-2,0 0 6</inkml:trace>
  <inkml:trace contextRef="#ctx0" brushRef="#br0" timeOffset="2">20386 14899 9,'0'0'6,"0"0"0,11-3 0,-11 3-1,0 0 0,0 0 0,0 0 1,0 0-2,0 0 1,0 0-1,0 0-1,0 0-1,0 0-1,0 0-1,0 0 1,0 0 0,0 0-1,0 0 2,0 0-1,0 0 0,14-7 1,-14 7-1,0 0 1,12 4-1,-12-4 1,0 0 0,11 1-1,-11-1 1,0 0 0,0 0 1,12-3-1,-12 3 0,0 0 0,0 0-1,0 0 1,11-9-1,-11 9 0,0 0-1,0 0 1,0 0 0,0 0-1,12-10 0,-12 10 1,0 0-1,0 0 0,13-9 1,-13 9-1,0 0 1,0 0-1,12-10 1,-12 10-1,0 0 0,0 0 1,11-8-1,-11 8 0,0 0 1,0 0-1,13-11 1,-13 11 0,0 0 0,11-11-1,-11 11 1,0 0 0,0 0 0,11-9 0,-11 9-1,0 0 1,0 0 0,0 0 0,11-8 0,-11 8 0,0 0 0,0 0 0,11-11 0,-11 11 0,0 0 0,16-15 0,-16 15 0,12-11 0,-12 11-1,12-9 1,-12 9 0,0 0 0,11-7-1,-11 7 1,0 0 0,0 0 0,15-13-1,-15 13 1,11-11-1,-11 11 1,12-15-1,-12 15 1,16-13-1,-16 13 1,15-16 0,-15 16-1,14-15 1,-14 15-1,15-12 0,-15 12 0,15-12 0,-15 12 0,13-10 1,-13 10-1,13-12 0,-13 12 1,13-13-1,-13 13 1,13-16-1,-13 16 1,14-17 0,-14 17-1,13-19 1,-13 19 0,13-20-1,-13 20 1,13-18-1,-6 7 1,-7 11-1,13-20 0,-13 20 0,15-20 1,-8 9-1,1-1 0,-1 1 0,-2 0 0,-5 11 0,12-22 1,-12 22-1,12-21 0,-6 10 0,2 0 0,-3-1 1,3-1-1,-3 0 0,2 0 0,-2 1 0,1-2 0,-1 1 0,0-2 0,1 1 0,-2 0 0,2 1 0,-1-3 0,1 2 0,0-2 0,0 1 0,-1 1 0,1-2 1,0-1-1,2-2 1,-2 2-2,1-4 2,-1 0-2,1-1 2,2 1-2,-2-1 1,2 0 0,-2 0-1,0-1 2,1 0-2,-2 0 2,1-1-1,1-1 0,0 0 0,-2-2 0,3-1 0,-2 0 1,0 0-1,2-1 0,-2 0 0,1-2 0,-1 1 0,1 0 0,1 3 0,-2-1 1,2 4-1,-2 1 0,0 1-1,1 0 2,-1 4-2,0 0-1,1-3 1,-2 0-1,2-3 1,1 1 0,0-1 0,0 1 0,0-1 1,2 0 0,-3 4-1,2 1 2,-3 0-1,1 2 0,-2 0 0,0 0 1,1-1-1,-1-1 0,3-5 0,-2 2 1,4-4-1,-1 1 0,1-1 0,-1 3 0,-2 1 0,1 2 0,-2 3 0,-1 1 0,-1 1 0,1 0 1,0-1-2,0-1 2,3-1-2,1-2 2,1 0-2,2-5 2,1 2 0,1 1-1,0-1 2,0 4-2,-2-1 2,-1 5-2,1-1 2,-5 0-2,3 2 1,-4-1-1,4 3 0,-2-3 1,1 2-1,0-3 1,1 2-1,2 0 0,-1 1 1,3-2-1,-2 1 1,2-3-1,3 0 1,-1-1-1,4-4 1,0 0-1,1-2 1,0-1-1,0-1 1,0 0-1,-2 2 1,0-3-1,-2 5 1,-2-1-1,0 4 1,-3 1-1,1 2 1,-2 1-1,0 2 0,2 1 1,-3 2-1,0 0 0,0 2 1,-11 8-1,18-11 0,-18 11 1,13-7-1,-13 7 0,0 0 1,0 0-1,11-3 0,-11 3 0,0 0 0,0 0 0,0 0 1,13-13-1,-13 13 0,13-15 0,-13 15 0,19-19 0,-6 7 0,1-2 0,3 2 0,2-1 0,-1 1 1,3 0-2,1-2 1,0 2 0,1 0 0,-1 0-1,0 1 2,1 0-2,-1 1 2,0 2-1,0 2 0,-1-3 1,-3 4-1,2 1 0,0-1 0,-1 0 0,0 1 1,-1-1-1,2 2 0,0-2 0,0 0 0,0 0 1,-1 0-1,1-1 0,-1 1 0,0 0 1,0-1-1,0 2 0,-1 0 0,1-1 1,1 1 0,-1 0-1,2 0 1,-1-1-1,0 1 1,1 0-1,0-1 1,0 1-1,-2-1 0,1 2 0,-1-1 1,2 0-1,-1 3 0,0 0-1,1 0 1,-1-1 0,-1 2 0,1 0 1,-1 2-1,1-2 0,-2 0 0,0 1 0,-1 0 0,2-1 0,-2 1 0,-1-1 0,-2 0 1,1 1-1,-2-1 0,1 0 0,-2 0 0,0 0 0,0 0 0,-12 0 0,21 0 0,-21 0 0,16-1 0,-16 1 1,0 0-1,12-1 0,-12 1 1,0 0-1,0 0 0,0 0 0,-3 11 0,3-11 0,0 0 0,0 0 0,-10 12 0,10-12 0,0 0 0,0 0 0,0 0 0,-5 12 0,5-12 0,0 0 0,0 0-1,1 11 1,-1-11 0,0 0 0,0 0 0,0 0 0,0 0 0,0 0 1,0 0-1,0 0 0,0 0 0,0 0 0,0 0 0,0 0 0,0 0 0,0 0-4,0 0-19,0 0-6,12 10-3,-12-10 1,0 0-2</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2:17.841"/>
    </inkml:context>
    <inkml:brush xml:id="br0">
      <inkml:brushProperty name="width" value="0.05292" units="cm"/>
      <inkml:brushProperty name="height" value="0.05292" units="cm"/>
      <inkml:brushProperty name="color" value="#00B050"/>
    </inkml:brush>
  </inkml:definitions>
  <inkml:trace contextRef="#ctx0" brushRef="#br0">19042 12776 6,'0'0'6,"0"0"-2,0 0-1,0 0-2,0 0 0,0 0-1,0 0 0,0 0 0,0 0-1,0 0 1,0 0 0,0 0-1,0 0 1,0 0 0,0 0 1,0 0-1,0 0 1,0 0 0,0 0-1,0 0 1,0 0 0,0 0 0,0 0 0,0 0 1,3 13-1,-3-13 0,0 0 0,0 0 0,0 11 0,0-11 0,0 0-1,0 0 0,0 0 0,0 0 1,2 12-1,-2-12 0,0 0 1,0 0-1,3 11 1,-3-11-1,0 0 0,0 0 1,2 13-1,-2-13 0,0 0 0,0 0 0,0 0 0,4 11 0,-4-11 1,0 0-1,0 0 0,0 0 0,0 0 1,5 11-1,-5-11 0,0 0 0,0 0 0,5 11 1,-5-11-1,0 0 0,3 11 0,-3-11 0,0 0 0,5 11 0,-5-11 0,0 0 0,9 12 0,-9-12 0,0 0 0,6 12 0,-6-12 0,0 0 0,6 11 0,-6-11 0,0 0 0,0 0 0,0 0 0,6 12 1,-6-12-1,0 0 0,0 0 0,0 0 0,5 11 0,-5-11 0,0 0 0,0 0 0,5 14 0,-5-14 0,0 0 1,5 11-1,-5-11 0,0 0 0,0 0 0,2 12 0,-2-12 0,0 0 0,0 0 0,0 0 0,0 0 0,0 0 0,0 0 0,10 11 0,-10-11 0,0 0 0,0 0 0,0 0 0,0 0 0,0 0 0,0 0 0,0 0 0,0 0 0,11 8 0,-11-8 0,0 0 0,0 0 1,0 0-1,0 0 0,6 11 0,-6-11 0,0 0 0,0 0 0,0 0 0,7 12 0,-7-12 0,0 0 0,0 0 0,0 0 0,0 0 0,0 0 0,0 0 0,9 11 0,-9-11 1,0 0-1,0 0 0,0 0 0,5 12 1,-5-12-1,0 0 0,0 0 0,3 11 0,-3-11 0,0 0 0,0 0 0,0 0 1,8 11-1,-8-11 0,0 0 0,0 0 0,0 0 0,8 11 0,-8-11 0,0 0 0,6 11 1,-6-11-1,0 0 1,6 11-1,-6-11 1,0 0-1,0 0 1,7 12-1,-7-12 1,0 0-1,0 0 0,0 0 1,0 0-1,0 0 2,9 12-3,-9-12 3,0 0-2,0 0 1,0 0-1,0 0 0,0 0 0,13 7 0,-13-7 0,0 0 0,0 0 0,0 0 0,11 4 0,-11-4 0,0 0 0,0 0 0,0 0 0,13 5 0,-13-5 0,0 0 0,0 0 1,0 0-1,0 0 0,12 7 0,-12-7 0,0 0 0,0 0 1,0 0-1,0 0 0,0 0 0,9 11 0,-9-11 0,0 0 0,0 0 0,0 0 0,0 0 0,11 11 0,-11-11 0,0 0 0,0 0 0,12 7 0,-12-7 0,0 0 0,0 0 0,0 0 0,11 5 0,-11-5 0,0 0 0,0 0 0,0 0 0,11 3 0,-11-3 0,0 0 0,0 0 0,13 0 0,-13 0 0,0 0 0,11 0 1,-11 0-1,0 0 0,11-2 0,-11 2 0,0 0 0,0 0 0,12 0 0,-12 0 0,0 0 1,0 0-1,14 0 0,-14 0 0,0 0 0,15 2 0,-15-2 0,11 1 0,-11-1 0,11 1 0,-11-1 0,0 0 0,13 1 0,-13-1 0,0 0 0,0 0 0,12-2 0,-12 2 0,0 0 0,0 0 0,11-1 1,-11 1-1,0 0 0,0 0 0,14-4 0,-14 4 0,0 0 0,12-5 0,-12 5 1,11-4-1,-11 4 0,0 0 0,16-6 0,-16 6 0,12-4 0,-12 4 0,12-5 0,-12 5 0,11-4 0,-11 4 0,11-4 0,-11 4 0,0 0 0,13-2 0,-13 2 0,0 0 0,0 0 0,13-4 0,-13 4 0,0 0 0,11-6 0,-11 6 0,0 0 0,0 0-1,13-7 0,-13 7 0,0 0 1,11-5-1,-11 5 1,0 0-1,0 0 1,12-4 0,-12 4 0,0 0 0,0 0 0,11-3-1,-11 3 2,0 0-2,0 0 1,12-4 0,-12 4 0,0 0 0,0 0-1,14-3 1,-14 3 0,0 0 0,12-8-1,-12 8 1,0 0-1,13-12 1,-13 12 0,10-11 0,-10 11-1,11-10 1,-11 10 0,11-9 0,-11 9 0,12-10 0,-12 10 0,0 0 0,15-11 0,-15 11 0,0 0 0,12-11 0,-12 11 0,9-11 0,-9 11 0,10-13 0,-10 13 0,9-15 0,-9 15 0,11-12 0,-11 12 0,0 0-1,10-13 1,-10 13 0,0 0 0,9-13 0,-9 13 0,0 0 0,8-14 0,-8 14 0,5-11 0,-5 11 0,6-11 0,-6 11 0,0 0 0,9-14 0,-9 14 0,6-11 0,-6 11 0,0 0 0,10-17 0,-10 17 0,9-15 0,-9 15 0,9-16 0,-9 16 0,8-17 0,-8 17 0,9-15 0,-9 15 0,6-15 0,-6 15 0,4-12 1,-4 12-1,5-13 0,-5 13 0,5-16 0,-5 16 1,6-18-1,-4 7 0,2 0 0,-1 0 1,1 0-1,0 0 1,-4 11-1,5-19 1,-5 19-1,4-17 0,-4 17 1,4-19-1,-4 19 1,5-18-1,-3 7 1,2-2 1,0 1-1,-1-3 1,2 2-1,0-4 1,0 4 3,-1-3-3,1 1 1,-2 1-1,1-2 2,0 2-3,-1-1 2,1 1-2,0 0 0,-1 0 1,1 2 0,0-3 0,-2 1-1,0 1 2,2-1-2,-1 1 1,-1 2-1,0-1 0,-2 12 0,4-18-1,-4 18 1,5-17-1,-5 17 0,5-17 0,-3 6 0,-2 11 0,6-21 0,-2 10 0,-1-1 0,0 1 1,1 0-2,0 0 2,-1 1-2,0-1 1,0-2 0,2 1 1,-1-3-1,2-2 0,0-4-1,1 0 1,1-2 1,1-2-2,1-1 1,-1 0 0,1 1 0,-2 1 0,-1 0 0,2-1 0,-1 4 0,1 0 0,-3 0 1,1 1-2,1-1 2,-3 2-1,3-3 0,-3 1 0,1 1 0,-2 0-1,1 2 1,0-2 0,1 2 0,0-2 0,1 0 0,0 1 0,1-1 0,0 2 0,1-1 0,-2-1 0,1 3 0,-2 2 0,0-2 0,-1 2 0,-1-2-1,1 1 1,0 0 0,1-3 0,-1 0 0,1-2 0,2 3 0,-3-3 0,2 2 0,-1-1 0,0 1 0,0-1 0,1 2 0,0-1 0,0-1 0,0 0 0,1 0-1,-1 0 1,0-1 1,2 2-1,-2-2 1,0 3-1,1-2 0,-2 1 0,2-1 1,-2 1-1,1 0 0,1-1 0,-2 1 0,3-2 0,-3-1 0,1 2 0,-2-1 0,4 0 0,-3-2 0,0 0 0,1-3 0,2 0 0,2-2 0,-3-1 1,4 0-1,-1 0 0,3 0 0,-2 0 0,3 2 0,-2-4 0,1 2-2,3-2 3,-1-3-3,3-1 0,-2 1 1,4-3-1,-2 3 0,1 1 0,-2 3 2,3 1-2,-3 2 2,1-1 0,-2 2 1,2 1-1,0-3 0,-1 2 0,1-3 0,0 1 0,0 1 0,-2 1 0,3 0 0,-3 1 0,0 2 0,-1 2 1,0 1-2,-2-3 2,3 1-1,-2-1 0,2 1 0,-1-2 0,1 0 0,0-3 0,2 0 0,0 1 0,-1-1-1,3 0 0,0 1 1,1-1-2,0-2 2,1 2-1,0-1 1,0 0-1,2-1 1,-1 0 0,-2-1 0,4 2 0,-3-3 1,3 5-1,-3-2 1,2 2-1,-1-1 0,0 0 1,-2 5-1,2-1 1,0 3-1,-4 0 1,1 0-1,-1 1 1,2 3 0,-5 1 0,2 1-1,-3-3 1,2 4 0,0-4 0,0 2 1,-2-2-1,2 1 1,-2-1-2,1 0 2,1 1-1,-1 2 1,0 0-1,-1 2 0,1-1-1,-2 2 0,0-1 1,2 2-1,-4-3 0,3 3 1,-2-3-1,0 3 1,0 2-1,0-1 1,-2 2-1,1 1 1,-1-2-1,-1 2 0,1 0 0,1-1 1,1 0-1,1-1 1,0 0-1,0 1 0,0-1 1,-1 2-1,2 0 0,-2 0 1,0 3-1,0-2 0,0 2 0,0 0 0,0-1 1,2 0-1,-1 1 0,0-1 0,-1-1 0,1 2 0,0-2 1,2 1-1,-3 0 0,5 0 0,-4-2 0,5-1 0,-2 1 1,3 0-1,-3-1 0,3 0 1,-3-1-1,2 0 1,-1 2-1,0-1 1,2-1 0,-2 1-1,3 1 1,-1-1 0,0 1-1,1 1 1,-2-1 0,2 0 0,-2 0 0,0-1-1,1 3 1,0-1 0,2-1-1,-1 1 1,3 1 0,-1 1-1,2-1 0,-1 3 1,3-2 0,0 1-1,0 1 0,2 2 1,-2-4-1,0 3 0,-2-2 1,0 2-1,-2-2 1,-2 0-1,-3 1 0,1-1 1,-5-1-1,1 2 1,-2 0-1,-2 0 0,-12 1 0,17 0 1,-17 0-1,11 1 1,-11-1 0,0 0-1,0 0 1,0 0 0,0 0 0,0 0 0,0 0 0,11 6 0,-11-6 0,0 0 0,0 0 0,0 0-1,0 0 0,0 0 1,0 0-1,0 0 0,0 0 0,0 0 0,0 0 1,0 0-1,0 0 0,0 0 0,0 0-1,0 0 0,-5 11-1,5-11-1,0 0-2,-11 11-2,12 1-8,-3-1-14,2-11 1,-9 23-1,9-23 1</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2:17.842"/>
    </inkml:context>
    <inkml:brush xml:id="br0">
      <inkml:brushProperty name="width" value="0.05292" units="cm"/>
      <inkml:brushProperty name="height" value="0.05292" units="cm"/>
      <inkml:brushProperty name="color" value="#00B050"/>
    </inkml:brush>
  </inkml:definitions>
  <inkml:trace contextRef="#ctx0" brushRef="#br0">19042 12776 6,'0'0'6,"0"0"-2,0 0-1,0 0-2,0 0 0,0 0-1,0 0 0,0 0 0,0 0-1,0 0 1,0 0 0,0 0-1,0 0 1,0 0 0,0 0 1,0 0-1,0 0 1,0 0 0,0 0-1,0 0 1,0 0 0,0 0 0,0 0 0,0 0 1,3 13-1,-3-13 0,0 0 0,0 0 0,0 11 0,0-11 0,0 0-1,0 0 0,0 0 0,0 0 1,2 12-1,-2-12 0,0 0 1,0 0-1,3 11 1,-3-11-1,0 0 0,0 0 1,2 13-1,-2-13 0,0 0 0,0 0 0,0 0 0,4 11 0,-4-11 1,0 0-1,0 0 0,0 0 0,0 0 1,5 11-1,-5-11 0,0 0 0,0 0 0,5 11 1,-5-11-1,0 0 0,3 11 0,-3-11 0,0 0 0,5 11 0,-5-11 0,0 0 0,9 12 0,-9-12 0,0 0 0,6 12 0,-6-12 0,0 0 0,6 11 0,-6-11 0,0 0 0,0 0 0,0 0 0,6 12 1,-6-12-1,0 0 0,0 0 0,0 0 0,5 11 0,-5-11 0,0 0 0,0 0 0,5 14 0,-5-14 0,0 0 1,5 11-1,-5-11 0,0 0 0,0 0 0,2 12 0,-2-12 0,0 0 0,0 0 0,0 0 0,0 0 0,0 0 0,0 0 0,10 11 0,-10-11 0,0 0 0,0 0 0,0 0 0,0 0 0,0 0 0,0 0 0,0 0 0,0 0 0,11 8 0,-11-8 0,0 0 0,0 0 1,0 0-1,0 0 0,6 11 0,-6-11 0,0 0 0,0 0 0,0 0 0,7 12 0,-7-12 0,0 0 0,0 0 0,0 0 0,0 0 0,0 0 0,0 0 0,9 11 0,-9-11 1,0 0-1,0 0 0,0 0 0,5 12 1,-5-12-1,0 0 0,0 0 0,3 11 0,-3-11 0,0 0 0,0 0 0,0 0 1,8 11-1,-8-11 0,0 0 0,0 0 0,0 0 0,8 11 0,-8-11 0,0 0 0,6 11 1,-6-11-1,0 0 1,6 11-1,-6-11 1,0 0-1,0 0 1,7 12-1,-7-12 1,0 0-1,0 0 0,0 0 1,0 0-1,0 0 2,9 12-3,-9-12 3,0 0-2,0 0 1,0 0-1,0 0 0,0 0 0,13 7 0,-13-7 0,0 0 0,0 0 0,0 0 0,11 4 0,-11-4 0,0 0 0,0 0 0,0 0 0,13 5 0,-13-5 0,0 0 0,0 0 1,0 0-1,0 0 0,12 7 0,-12-7 0,0 0 0,0 0 1,0 0-1,0 0 0,0 0 0,9 11 0,-9-11 0,0 0 0,0 0 0,0 0 0,0 0 0,11 11 0,-11-11 0,0 0 0,0 0 0,12 7 0,-12-7 0,0 0 0,0 0 0,0 0 0,11 5 0,-11-5 0,0 0 0,0 0 0,0 0 0,11 3 0,-11-3 0,0 0 0,0 0 0,13 0 0,-13 0 0,0 0 0,11 0 1,-11 0-1,0 0 0,11-2 0,-11 2 0,0 0 0,0 0 0,12 0 0,-12 0 0,0 0 1,0 0-1,14 0 0,-14 0 0,0 0 0,15 2 0,-15-2 0,11 1 0,-11-1 0,11 1 0,-11-1 0,0 0 0,13 1 0,-13-1 0,0 0 0,0 0 0,12-2 0,-12 2 0,0 0 0,0 0 0,11-1 1,-11 1-1,0 0 0,0 0 0,14-4 0,-14 4 0,0 0 0,12-5 0,-12 5 1,11-4-1,-11 4 0,0 0 0,16-6 0,-16 6 0,12-4 0,-12 4 0,12-5 0,-12 5 0,11-4 0,-11 4 0,11-4 0,-11 4 0,0 0 0,13-2 0,-13 2 0,0 0 0,0 0 0,13-4 0,-13 4 0,0 0 0,11-6 0,-11 6 0,0 0 0,0 0-1,13-7 0,-13 7 0,0 0 1,11-5-1,-11 5 1,0 0-1,0 0 1,12-4 0,-12 4 0,0 0 0,0 0 0,11-3-1,-11 3 2,0 0-2,0 0 1,12-4 0,-12 4 0,0 0 0,0 0-1,14-3 1,-14 3 0,0 0 0,12-8-1,-12 8 1,0 0-1,13-12 1,-13 12 0,10-11 0,-10 11-1,11-10 1,-11 10 0,11-9 0,-11 9 0,12-10 0,-12 10 0,0 0 0,15-11 0,-15 11 0,0 0 0,12-11 0,-12 11 0,9-11 0,-9 11 0,10-13 0,-10 13 0,9-15 0,-9 15 0,11-12 0,-11 12 0,0 0-1,10-13 1,-10 13 0,0 0 0,9-13 0,-9 13 0,0 0 0,8-14 0,-8 14 0,5-11 0,-5 11 0,6-11 0,-6 11 0,0 0 0,9-14 0,-9 14 0,6-11 0,-6 11 0,0 0 0,10-17 0,-10 17 0,9-15 0,-9 15 0,9-16 0,-9 16 0,8-17 0,-8 17 0,9-15 0,-9 15 0,6-15 0,-6 15 0,4-12 1,-4 12-1,5-13 0,-5 13 0,5-16 0,-5 16 1,6-18-1,-4 7 0,2 0 0,-1 0 1,1 0-1,0 0 1,-4 11-1,5-19 1,-5 19-1,4-17 0,-4 17 1,4-19-1,-4 19 1,5-18-1,-3 7 1,2-2 1,0 1-1,-1-3 1,2 2-1,0-4 1,0 4 3,-1-3-3,1 1 1,-2 1-1,1-2 2,0 2-3,-1-1 2,1 1-2,0 0 0,-1 0 1,1 2 0,0-3 0,-2 1-1,0 1 2,2-1-2,-1 1 1,-1 2-1,0-1 0,-2 12 0,4-18-1,-4 18 1,5-17-1,-5 17 0,5-17 0,-3 6 0,-2 11 0,6-21 0,-2 10 0,-1-1 0,0 1 1,1 0-2,0 0 2,-1 1-2,0-1 1,0-2 0,2 1 1,-1-3-1,2-2 0,0-4-1,1 0 1,1-2 1,1-2-2,1-1 1,-1 0 0,1 1 0,-2 1 0,-1 0 0,2-1 0,-1 4 0,1 0 0,-3 0 1,1 1-2,1-1 2,-3 2-1,3-3 0,-3 1 0,1 1 0,-2 0-1,1 2 1,0-2 0,1 2 0,0-2 0,1 0 0,0 1 0,1-1 0,0 2 0,1-1 0,-2-1 0,1 3 0,-2 2 0,0-2 0,-1 2 0,-1-2-1,1 1 1,0 0 0,1-3 0,-1 0 0,1-2 0,2 3 0,-3-3 0,2 2 0,-1-1 0,0 1 0,0-1 0,1 2 0,0-1 0,0-1 0,0 0 0,1 0-1,-1 0 1,0-1 1,2 2-1,-2-2 1,0 3-1,1-2 0,-2 1 0,2-1 1,-2 1-1,1 0 0,1-1 0,-2 1 0,3-2 0,-3-1 0,1 2 0,-2-1 0,4 0 0,-3-2 0,0 0 0,1-3 0,2 0 0,2-2 0,-3-1 1,4 0-1,-1 0 0,3 0 0,-2 0 0,3 2 0,-2-4 0,1 2-2,3-2 3,-1-3-3,3-1 0,-2 1 1,4-3-1,-2 3 0,1 1 0,-2 3 2,3 1-2,-3 2 2,1-1 0,-2 2 1,2 1-1,0-3 0,-1 2 0,1-3 0,0 1 0,0 1 0,-2 1 0,3 0 0,-3 1 0,0 2 0,-1 2 1,0 1-2,-2-3 2,3 1-1,-2-1 0,2 1 0,-1-2 0,1 0 0,0-3 0,2 0 0,0 1 0,-1-1-1,3 0 0,0 1 1,1-1-2,0-2 2,1 2-1,0-1 1,0 0-1,2-1 1,-1 0 0,-2-1 0,4 2 0,-3-3 1,3 5-1,-3-2 1,2 2-1,-1-1 0,0 0 1,-2 5-1,2-1 1,0 3-1,-4 0 1,1 0-1,-1 1 1,2 3 0,-5 1 0,2 1-1,-3-3 1,2 4 0,0-4 0,0 2 1,-2-2-1,2 1 1,-2-1-2,1 0 2,1 1-1,-1 2 1,0 0-1,-1 2 0,1-1-1,-2 2 0,0-1 1,2 2-1,-4-3 0,3 3 1,-2-3-1,0 3 1,0 2-1,0-1 1,-2 2-1,1 1 1,-1-2-1,-1 2 0,1 0 0,1-1 1,1 0-1,1-1 1,0 0-1,0 1 0,0-1 1,-1 2-1,2 0 0,-2 0 1,0 3-1,0-2 0,0 2 0,0 0 0,0-1 1,2 0-1,-1 1 0,0-1 0,-1-1 0,1 2 0,0-2 1,2 1-1,-3 0 0,5 0 0,-4-2 0,5-1 0,-2 1 1,3 0-1,-3-1 0,3 0 1,-3-1-1,2 0 1,-1 2-1,0-1 1,2-1 0,-2 1-1,3 1 1,-1-1 0,0 1-1,1 1 1,-2-1 0,2 0 0,-2 0 0,0-1-1,1 3 1,0-1 0,2-1-1,-1 1 1,3 1 0,-1 1-1,2-1 0,-1 3 1,3-2 0,0 1-1,0 1 0,2 2 1,-2-4-1,0 3 0,-2-2 1,0 2-1,-2-2 1,-2 0-1,-3 1 0,1-1 1,-5-1-1,1 2 1,-2 0-1,-2 0 0,-12 1 0,17 0 1,-17 0-1,11 1 1,-11-1 0,0 0-1,0 0 1,0 0 0,0 0 0,0 0 0,0 0 0,11 6 0,-11-6 0,0 0 0,0 0 0,0 0-1,0 0 0,0 0 1,0 0-1,0 0 0,0 0 0,0 0 0,0 0 1,0 0-1,0 0 0,0 0 0,0 0-1,0 0 0,-5 11-1,5-11-1,0 0-2,-11 11-2,12 1-8,-3-1-14,2-11 1,-9 23-1,9-23 1</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12-04T00:12:17.84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18729 14276 14,'-1'-12'22,"1"12"2,0 0-3,0 0-5,0 0-3,0 0-3,0 0-2,0 0-2,0 0-1,0 0-3,0 0 0,0 0-1,0 0 0,0 0-1,-3-11 0,3 11 0,0 0 1,0 0-1,0 0 1,0 0-1,0 0 1,-5-11 0,5 11 0,0 0 1,0 0-1,0 0 0,0 0-1,0 0 1,-2 11-1,2-11 0,-4 23 0,2-6 0,-1 4 0,1 4 0,-2 3 0,2 2 0,-1 1 1,0 1-2,0-1 2,2-2-1,-2 0 0,3-3-1,-1-2 1,1 0 0,0-3 0,1 1 0,1-7-1,-1 4 0,-1-2 0,1-2 1,-2 0-1,2-4-2,-1-11-11,0 0-13,0 0-1,0 0 1,1-15-2</inkml:trace>
  <inkml:trace contextRef="#ctx0" brushRef="#br0" timeOffset="1">18537 14655 18,'0'0'20,"7"12"-1,-7-12-3,11 22-2,-1-7-2,-4-4-1,8 11-1,-8-10-1,6 9-1,-6-6-1,4 4-3,-4-6-1,1 4-1,-1-5 0,1-1-1,-7-11 0,14 15-1,-14-15 2,14 7-1,-14-7 1,12 0-1,-12 0 0,11-5 0,-11 5 0,11-7 1,-11 7-1,11-14 1,-6 3-1,-5 11 0,12-21-2,-7 3-1,6 8-13,-4-7-16,0-1 1,3 1-1,-3 0 0</inkml:trace>
  <inkml:trace contextRef="#ctx0" brushRef="#br0" timeOffset="2">18629 14357 27,'0'0'24,"0"0"0,0 0-1,0 0-12,0 0-4,0 0-2,0 0-2,5-11 1,-5 11 0,11-13 1,-11 13-1,13-18-1,-2 11 0,-5-4-2,-6 11 0,17-20 0,-17 20-1,14-16 0,-14 16 1,0 0-1,12-13 0,-12 13 0,0 0 1,0 0 0,0 0-1,0 0 2,0 0-1,0 0 0,12 2 1,-12-2-1,0 0 0,0 0 0,16 8 0,-16-8-1,0 0 1,12 6-1,-12-6 1,0 0 0,12 13 0,-12-13 0,5 15 0,-5-15 0,6 22 0,-5-11 0,2 3 0,1-1-1,-4-13-3,9 30-9,-5-17-19,-2 0 1,1-2-1,-1 0 0</inkml:trace>
  <inkml:trace contextRef="#ctx0" brushRef="#br0" timeOffset="3">16742 14537 1,'-14'-12'16,"14"12"-3,-11-7-2,11 7-5,0 0-1,-12-4-2,12 4 0,0 0-3,0 0-1,0 0-2,0 0 1,0 0-1,0 0 1,0 0 2,0 0 0,0 0 0,0 0 1,0 0 1,0 0 1,0 0 0,0 0 2,0 0 3,0 0 1,0 0 1,0 0 0,0 0 1,0 0-1,-13-4 0,13 4-3,0 0-3,0 0-1,-16-9-2,16 9 0,-15-5 0,15 5 0,-17-5 0,17 5-1,-21-3 1,10 5-1,11-2 0,-20 6 0,20-6-1,-21 14 1,13-3-1,-1 0-1,1 5 1,1-2-1,3 3 0,1-1-1,3 2 1,-1-4-1,4 3-1,-3-17 2,14 14-1,-14-14 0,23-2 1,-11-7-1,5 1 1,-2-5 0,2-3 1,-4-1 0,1 3 0,-5 1 0,-9 13 0,16-17 1,-16 17 0,0 0-1,0 0 1,0 0 0,0 0 0,0 0 0,5 16 0,-5-16 2,0 18 0,0-5 2,0-13 0,-2 27 0,-3-15 0,4 6 0,-8-1 0,5 8-2,-4-3 0,2 3-1,-2 2-1,1-1 0,0 0-1,2-1 1,4-4-1,1-4 1,3-1 0,-3-16 0,14 17 0,-14-17 0,21 1 0,-10-6 1,0-4 1,-2-4-1,-3-1 1,-1-2 1,-3-2-1,-1 0 1,-4-3 0,2 4 0,-3 0-1,4 2 0,-2 2-1,2-1-3,0 14-20,13-10-8,-13 10 1,14-10-2</inkml:trace>
  <inkml:trace contextRef="#ctx0" brushRef="#br0" timeOffset="4">16941 14185 24,'0'0'24,"0"0"1,-5-12-5,5 12-8,0 0-5,0 0-2,0 0-3,-11 5-1,11-5 0,-8 12-1,5-1 0,-3 3 0,1 2 0,-1 5 0,0 2 0,-1 5 0,3 1 0,0 2-1,0 3 2,3 0-1,2 3 1,1-6 1,4 6 0,0-8-1,3 1 1,2-6 0,2 1-2,0-1-4,-1-6-15,-2-3-6,6 2-1,-16-17 1</inkml:trace>
  <inkml:trace contextRef="#ctx0" brushRef="#br0" timeOffset="5">17061 14269 26,'11'-8'26,"-11"8"1,0 0 0,10 16-12,-1 6-5,-7-1-3,9 14 0,-6-1-2,8 10-1,-5-3-2,5 5 1,-3-6-2,2 0 0,-3-10 0,2-4-1,-3-9 0,3-6 1,-11-11 0,17-4-1,-8-8 1,-1-5 1,0-5-1,0-3 0,-2-7 1,3-2-2,-3-2 1,0-2 0,0 0 0,0 1-2,2 7-2,-7-8-15,3 15-13,-1 5 0,-3 5-1,0 13 1</inkml:trace>
  <inkml:trace contextRef="#ctx0" brushRef="#br0" timeOffset="6">17367 14610 36,'0'0'26,"-3"14"0,3-14 1,-3 11-15,7 6-4,-6-3-3,7 6 0,-6 0-1,4 3 0,-4-4-1,3 2 0,-2-7 0,2 0-2,-2-14 0,1 12-1,-1-12 1,0 0-1,4-14-1,-4 14 1,3-19-1,1 5 1,1-1-2,-2 2 1,2 0 1,-5 13-2,10-14 2,-10 14-2,11 0 2,-11 0-1,12 11 1,-12-11 1,14 20-1,-9-6 1,-2-2 1,-2 2 0,-1-14 0,-2 24-1,-4-12 1,0 1-2,6-13 2,-18 21-1,7-13-1,11-8 0,-19 16 1,19-16-2,-16 7-1,16-7-5,0 0-20,-13-16-3,11 6-1,2-1 0</inkml:trace>
  <inkml:trace contextRef="#ctx0" brushRef="#br0" timeOffset="7">17588 14763 47,'3'15'31,"-3"-15"1,3 16-1,2 4-14,-5-20-7,1 26-4,-1-26 0,2 23-4,-1-12-2,-1-11-8,0 0-24,0 0 1,14 6-2,-14-6 0</inkml:trace>
  <inkml:trace contextRef="#ctx0" brushRef="#br0" timeOffset="8">17570 14718 61,'0'0'31,"-12"-1"-1,12 1-6,0 0-41,-11 2-9,11-2-5,0 0 0</inkml:trace>
  <inkml:trace contextRef="#ctx0" brushRef="#br0" timeOffset="9">17606 14521 68,'0'0'32,"0"0"-1,0 0-5,2-11-15,12 12-6,-2-3 0,6 2-2,1-4-1,1 3-1,2-1-2,-1-8-7,2 6-24,-3 1-1,-4-1 0,-3 3 0</inkml:trace>
  <inkml:trace contextRef="#ctx0" brushRef="#br0" timeOffset="10">17800 14394 50,'5'13'31,"0"-1"0,0 6-1,-5-5-17,13 14-4,-8-8-2,8 9-2,-4-7-2,2 4 0,-3-5-2,2-1 0,-4-4 0,0-3-1,-6-12 0,10 16 0,-10-16 0,0 0 0,0 0 0,0 0 1,0 0-1,12-7 0,-9-4 0,-1-2 0,1-7 1,2-2-1,-2-4 1,3-5-2,3 1 2,-1-5-2,5 0 1,-2-2-3,4 13-5,-7-5-24,5 8 0,-1 5-1,-12 16-1</inkml:trace>
  <inkml:trace contextRef="#ctx0" brushRef="#br0" timeOffset="11">18110 14717 20,'0'0'23,"-1"19"1,1-19-4,-6 17-7,8-2-4,-2-15 1,-2 19-1,2-19-1,-4 12-1,4-12-1,0 0-2,0 0 0,0 0 0,-12 5-1,12-5-1,0 0-1,-3-19 0,2 6-1,1-1 1,0-4-1,3 1 0,-1-4 0,0-1 0,3 0 0,1 2-1,-1-1 2,3 3-2,-2 0 2,0 3-2,0 4 1,-6 11 0,12-16 0,-12 16 0,11-4 0,-11 4 0,12 8 0,-12-8 1,13 17-1,-6-6 1,-1 2-1,0 2 1,0 1 0,-1 2 0,-1 0 0,-1 0 0,2 3-1,-4-3 1,3 3-3,-5-8-5,9 8-18,-8-6-6,0-2-1,0-13 1</inkml:trace>
  <inkml:trace contextRef="#ctx0" brushRef="#br0" timeOffset="12">18115 14719 56,'12'-12'30,"-12"12"-2,18-13-3,-7 3-19,2 7-31,0-6-3,4 5-1,-2-6-1</inkml:trace>
  <inkml:trace contextRef="#ctx0" brushRef="#br0" timeOffset="13">18199 14184 18,'-6'-11'23,"6"11"2,0 0-1,-5-14-12,5 14-4,0 0-1,0 0-1,0 0-1,13 7 1,-13-7 0,24 20 0,-11-3 0,8 13-1,-3 3-1,5 11 0,-6 1-1,3 6-1,-7 1-1,0 1 0,-5 1-2,-7-7-6,4 2-24,-7-1 0,-6-5-1,1-4 1</inkml:trace>
  <inkml:trace contextRef="#ctx0" brushRef="#br1" timeOffset="14">19378 14156 8,'0'0'22,"5"-11"1,-5 11-1,0 0-6,0 0-1,0 0-3,-1-13-1,1 13-3,0 0-1,0 0-1,0 0-2,0 0-1,0 0-1,0 0-1,0 0 0,0 0 0,0 0-1,0 0 0,0 0 1,0 0-1,0 0 0,-11 17 0,11-17 0,-4 21 0,3-6 0,0 1 0,1 3 0,0 1 0,1 0 0,0 2 0,0 0 0,1 0 0,0-3-1,-1-2 1,2-1 0,-2-2-1,1 0-1,-2-14-1,4 18-3,-4-18-7,0 0-10,5 11-7,-5-11 1,0 0 0</inkml:trace>
  <inkml:trace contextRef="#ctx0" brushRef="#br1" timeOffset="15">19265 14367 3,'0'0'20,"0"0"2,4 12-3,-4-12-3,5 20 0,-5-20-2,9 24-2,-9-24-2,17 27-1,-17-27-4,21 25-1,-9-15-2,1 3 0,0-4-1,-2 0 1,-11-9-1,18 12 0,-18-12 0,13 8 1,-13-8-1,0 0 0,13-6 0,-13 6 0,9-15 0,-9 15 0,14-21 0,-7 8-1,-1-1 1,1 0-1,1 0-1,-2-2-1,6 10-12,-5-8-17,-2 3 1,3 1-1,-3-1 0</inkml:trace>
  <inkml:trace contextRef="#ctx0" brushRef="#br1" timeOffset="16">19331 14124 34,'0'0'25,"0"0"0,0 0-5,-2 18-11,2-18-3,-11 21-2,3-8-2,0 2 0,-1 1-1,0 0 1,-2-3-2,4-1 1,-2-1-1,9-11 1,-11 13-1,11-13 0,0 0 0,0 0 0,3-12 0,-3 12 0,8-20 0,-2 7 0,2-1 0,-1-1 1,0 1-1,1 2 0,-1-2 0,-7 14 1,13-19-1,-13 19 1,11-14 0,-11 14 0,14-8 0,-14 8 1,18-1 1,-6 4 0,1-1 1,2 5 0,-2-3 0,4 5 0,-4-3-1,3 3 0,-4-3-3,0-4-6,3 6-24,-4-1 0,-11-7-2,15 14 1</inkml:trace>
  <inkml:trace contextRef="#ctx0" brushRef="#br1" timeOffset="17">19772 14145 23,'0'0'23,"0"0"0,0 0-5,0 0-4,0 0-2,0 0-2,0 0 0,0 0-3,-12 8-1,12-8-2,-6 11-1,6-11-1,-7 14 0,7-14 0,-9 13-1,9-13 1,-11 13-1,11-13-1,-12 16 1,12-16-1,-13 16 1,13-16-1,-15 14 0,15-14 0,-15 16 0,15-16 0,-17 16 0,17-16 0,-17 16-1,17-16 1,-15 13 0,15-13 0,-11 10 0,11-10 0,0 0 0,0 0 0,0 0 0,0 0 0,-4 11-1,4-11 1,0 0 0,11 3 0,-11-3 0,13 5 1,-13-5 0,18 10 1,-18-10 0,22 13 0,-22-13 1,25 15 0,-13-8 1,3 2-1,-3-2-1,1 1 0,-2-3 0,0 4-1,-11-9 0,16 12 0,-16-12-1,0 0 0,16 15-3,-16-15-14,0 0-17,6-13 0,-6 13-1,10-11 1</inkml:trace>
  <inkml:trace contextRef="#ctx0" brushRef="#br1" timeOffset="18">20141 14253 15,'0'0'22,"0"0"-1,0 0-1,0 0-5,0 0-2,0 0-4,0 0-1,0 0 0,0 0-2,0-12-1,0 12 0,0 0-2,-6-11 0,6 11-1,0 0-1,-14-10-1,14 10 1,-12-1-2,12 1 0,-16 5 1,16-5-1,-19 11 0,19-11 0,-18 19 0,9-8 0,2 2 1,2 2-1,2 0 0,3-1 1,4-3-1,-4-11 0,13 15 0,-13-15 0,22-3 0,-9-5 0,0-2 1,-1-2-1,-1-2 1,-2 2 0,-9 12 0,13-13 0,-13 13 1,0 0 0,5 15-1,-5 2 1,-4 1 0,2 5 0,-2 1 0,1 5 0,-2-2 0,1 1 0,-1-1-1,2-2 0,-1-2 0,1-3 0,3-3 0,-1-7-1,1-10 0,5 11-1,-5-11 0,0 0-1,16-13-1,-15 1-1,-1 12 0,3-21 1,-3 21 1,-3-18 0,3 18 1,-2-13 2,2 13 0,0 0 1,7-12-3,-7 12-22,14-5 1,-1 6-2,-13-1-1</inkml:trace>
  <inkml:trace contextRef="#ctx0" brushRef="#br1" timeOffset="19">20401 13994 11,'0'0'21,"0"0"1,0 0 1,-15 17-12,15-17-3,-13 19-2,13-19-1,-14 25 0,5-13 1,3 8-2,-3-2 1,5 6 1,-4-3 0,9 10 0,-6-4 0,9 7 0,-4-2-1,7 3 0,-4-6-2,5 1-1,-1-3-4,0-10-3,6 4-15,-6-11-12,-7-10 1,14 4-1,-14-4 1</inkml:trace>
  <inkml:trace contextRef="#ctx0" brushRef="#br1" timeOffset="20">20525 14057 20,'0'0'25,"-3"17"3,0-6-1,3-11-10,5 31-4,-6-17-3,10 14-1,-8-5-2,7 9-1,-5-8-2,4 6-1,-3-9-1,2 1-1,-2-7 1,2-3-1,-6-12-1,11 6 0,-11-6 0,12-10 0,-12 10 0,12-22 0,-6 4 0,1-3-1,-3-2 1,3-3 0,-2-4 0,4 0 0,-2-3-1,-1 2-1,5 3-2,-6-7-6,12 10-19,-8 5-2,1 3 0,-2 2-1</inkml:trace>
  <inkml:trace contextRef="#ctx0" brushRef="#br1" timeOffset="21">20723 14213 24,'4'22'28,"-4"-4"0,2 5 0,2 7-11,-8-10-5,8 10-3,-8-13-4,6 6 0,-4-10-3,2 0-1,0-13-1,0 0 0,0 0-1,0 0 0,9-16 1,-5 2-1,-1 2 1,2-1 0,1 2 0,-6 11-1,12-16 2,-12 16-1,15-5 0,-15 5 2,12 8-1,-12-8 1,10 17 0,-8-4 1,-3-1-1,1 5 0,-6-2 1,1 3-1,-3-2-1,-1 1 0,-2-3 0,1 0 0,-1-5 0,11-9-1,-18 15-1,7-16-3,11 1-7,-13 1-21,13-1 0,-8-16-2,7 4 1</inkml:trace>
  <inkml:trace contextRef="#ctx0" brushRef="#br1" timeOffset="22">20915 14348 13,'0'0'26,"0"0"0,0 0-3,0 0-4,0-13-3,6 24-2,-6-11-3,0 0-1,-3 15-2,8 1-1,-6-5-1,7 8-1,-5-4-3,4 0-1,1 0-3,-6-15-6,15 13-25,-15-13 0,14 0-1,-14 0 0</inkml:trace>
  <inkml:trace contextRef="#ctx0" brushRef="#br1" timeOffset="23">20918 14167 62,'-12'-5'31,"12"5"-2,0 0-4,0 0-40,0 0-14,0 0-1,0 0-2</inkml:trace>
  <inkml:trace contextRef="#ctx0" brushRef="#br1" timeOffset="24">21146 14224 65,'-2'-16'33,"2"16"-1,0 0-9,0 0-9,0 0-6,0 0-4,0 0-1,11-1-1,-11 1-1,17-1 0,-3 1 0,2 0-1,1 0 0,1-5-3,5 11-10,-6-12-20,3 1-1,-4-5 0,2-3-1</inkml:trace>
  <inkml:trace contextRef="#ctx0" brushRef="#br1" timeOffset="25">21353 14044 65,'0'0'33,"2"20"-1,-2-20-9,18 35-12,-17-13-5,10 13 0,-8-2-1,8 3-1,-4-2-2,2-2 0,-3-5-1,0-3-1,-1-6 0,0-7 0,-5-11 0,9 13 0,-9-13 1,0 0-1,0 0 0,11-13 0,-9-1 0,2-5 1,1-7-1,1-4 0,1-6 1,2-3-1,0-1 0,1 0 0,1 1 0,1 1 1,1 4-2,-2 4-1,3 15-7,-11-2-25,-3 17 0,13-6 0,-13 6-1</inkml:trace>
  <inkml:trace contextRef="#ctx0" brushRef="#br1" timeOffset="26">21593 14345 42,'-2'24'29,"0"-9"0,0-3-9,6 12-6,-11-10-5,9 9-3,-7-11-2,5 3-1,0-15-1,-3 18-1,3-18-1,0 0 0,-6 12 0,6-12 1,0 0-1,0 0 0,-7-16 0,7 16 0,3-25 0,1 8 0,0-8 0,4 0 0,-1-4 1,3 1-1,0-1 2,-1 3-1,1 2 0,1 4 0,-1 6 1,1 7-1,-11 7 1,19-4 0,-19 4 1,20 16-1,-13-3 1,3 13-1,-5-3 1,3 6 0,-4-1-1,0 1 0,-3-2-1,1-4-1,1-3-1,-3-9-3,10 9-17,-10-20-13,1 12 0,-1-12-1,0 0 0</inkml:trace>
  <inkml:trace contextRef="#ctx0" brushRef="#br1" timeOffset="27">21600 14453 54,'0'0'32,"12"-14"0,-12 14 0,12-15-18,5 15-7,-6-4-4,4-2-3,5 6-9,-6-8-23,5-3 0,2-4 0,4-8-2</inkml:trace>
  <inkml:trace contextRef="#ctx0" brushRef="#br1" timeOffset="28">21822 13929 1,'0'0'20,"0"0"-2,0 0-2,0 0 1,18 19 0,-18-19 1,17 15-1,-17-15-2,26 22-4,-26-22-1,30 36-3,-19-13-1,8 12-1,-10 3-1,4 9-1,-9 1 0,0 4-1,-6 0-1,-2-3-2,0-1-6,-8-11-25,7-5-2,0-9-1,5-7 0</inkml:trace>
  <inkml:trace contextRef="#ctx0" brushRef="#br1" timeOffset="29">23828 7840 55,'0'0'31,"0"0"0,0 0 0,0 0-16,-1 21-6,1-21-4,5 25-3,-1-9 1,1 6 0,-3 0-1,3 4 1,-6 1-1,3 2 0,-4 2 0,0 1-1,0 1 0,1 0-1,1-3 0,1-2 1,3-2-1,2-2 0,1-6 0,4-2 1,2-5-1,2-1 1,1-5-1,0-2 0,-1 1-2,-3-7-2,6 11-11,-18-8-19,18 1 1,-18-1-1,11 2 1</inkml:trace>
  <inkml:trace contextRef="#ctx0" brushRef="#br1" timeOffset="30">23808 8178 49,'11'-2'32,"-11"2"0,15 3 0,-15-3-13,26 2-8,-15-1-5,6 4-3,-2 1-3,-3-6-5,8 8-17,-9-6-10,-11-2 0,11-6 0,-11 6 0</inkml:trace>
  <inkml:trace contextRef="#ctx0" brushRef="#br1" timeOffset="31">23803 7940 62,'0'0'33,"13"-6"1,-13 6-1,14-11-16,5 14-8,-5-6-3,9 4-4,2 0-3,-1-3-7,12 4-25,-5-2 0,0 3-2,0-1 1</inkml:trace>
  <inkml:trace contextRef="#ctx0" brushRef="#br1" timeOffset="32">24263 8280 65,'0'0'31,"-1"-11"1,1 11-1,-15-15-19,15 15-6,0 0-4,-17-4-1,17 4 0,-20 7-1,9 1 0,-2 2 0,1 3-1,0 4 2,-1 0 0,6 5 2,0-4-1,7 3 1,1-4 0,9 0 0,2-6 0,9-2-2,2 0-3,0-12-8,10 5-23,-4-1-1,-2-2-1,0 3 0</inkml:trace>
  <inkml:trace contextRef="#ctx0" brushRef="#br1" timeOffset="33">23871 9263 39,'0'0'28,"0"0"-1,5 18-7,-5-18-7,-2 27-5,-5-10 1,7 11-1,-6-8-1,6 11-2,-6-6 0,7 8-1,-2-6-1,6 1 0,0-4-1,5-1 0,1-7-1,6-1 1,1-6 0,4-3 0,0-5-1,2-2 1,2-1-3,-4-12-7,6 7-25,-8-4 0,-3-1-1,-4 2-1</inkml:trace>
  <inkml:trace contextRef="#ctx0" brushRef="#br1" timeOffset="34">23908 9456 69,'2'-11'33,"-2"11"1,20-4-4,-20 4-19,25-11-6,-9 8-3,1 0-1,2 7-8,-19-4-25,17-4-2,-17 4 2,14-8-2</inkml:trace>
  <inkml:trace contextRef="#ctx0" brushRef="#br1" timeOffset="35">23899 9266 62,'0'0'34,"0"0"0,6-10 0,-6 10-20,17-7-8,-4 5-3,6 2-3,3 1-1,0-2-3,12 11-13,-6-5-17,3-1 0,-4 5 0,-3 1 0</inkml:trace>
  <inkml:trace contextRef="#ctx0" brushRef="#br1" timeOffset="36">24224 9510 47,'2'19'31,"-2"-19"0,5 25 1,7-5-17,-12-10-5,13 12-3,-9-11-2,9 6-1,-13-17-1,20 20 0,-20-20-2,20 7 1,-20-7-1,18-10 0,-18 10-1,12-17 1,-8 6-1,0-1 1,-3-2-1,-1 1 0,1 1 0,-1 1 0,3 0 0,-3 11 0,11-19 0,-2 7-1,7 6-3,-5-6-26,9 0-4,1 2 1,-1-3-1</inkml:trace>
  <inkml:trace contextRef="#ctx0" brushRef="#br1" timeOffset="37">23208 9953 8,'0'0'12,"0"0"-2,0 0-2,0 0-1,0 0 0,0 0 1,0 0-2,0 11 0,0-11-2,0 0 1,0 0-2,0 0 0,0 13-2,0-13-1,0 0 0,0 0 0,0 0 1,-3 10 0,3-10 1,0 0 1,0 0 1,0 0 1,0 0 1,0 0 1,0 0 0,0 0 1,0 0 0,-6-12-2,3-3 0,7 1 0,-5-6-2,4-1 0,-4-6-1,3-1-1,0-3 0,-1-1-1,-1-3 0,0-3-1,0 0 1,0-3-1,0-2 0,0 0 0,1-2 0,0 0 0,3-2-1,0 2 1,-1-1-1,2 0 1,0 2-1,-1 2 0,-2 2 0,-1 2 0,1 4 2,-2 0-1,-2 4 0,1 2 0,1 1 0,1 0-1,1-2 1,0 3 0,0-4 0,1 3 0,-1-3 0,1-1 0,-1 1 0,-1 0 0,1 4 0,-2 1 2,0 1-2,0 2 1,-2 2-1,2 3 1,0 5-1,-1-1 2,1 1-3,0 1 1,0 11 0,0-15 0,0 15 0,-1-19 0,2 7 0,-1 12-1,0-19 1,0 19 0,0-17 0,0 17-1,0-14 1,0 14-1,-1-11 1,1 11 0,0 0 0,-1-13 0,1 13 0,0-11 0,0 11 0,0 0 0,1-11-1,-1 11 1,0 0 0,0 0 0,0 0 0,0 0 0,0 0-1,0 0 1,-9 15 0,9-15-1,-13 19 1,4-5 0,-1 0 0,-1 1-1,0 4 1,-2-2 0,1 3 0,1-2-2,1-2 1,3-2 1,1-2 0,6-12 0,0 0 0,0 0 0,0 0 0,-2-13 1,5 0-1,2-2 0,0-1 0,1 2 0,-2-2 0,2 1 0,-3 2 0,2 1 0,0 1 0,-1-1 0,2 1 0,-6 11 0,11-16 0,-11 16 0,16-11 0,-16 11 0,19-4 0,-6 4 0,-2 3 0,2-1 0,2 4 0,1 3 1,-1 2-1,2 2 1,1 3 0,-3 1 0,3 1 0,-3 4 1,-2-4 0,1 3-3,-4-4 3,1 0-3,-2-3 2,0 1-1,0-3 0,-9-12-4,18 21-2,-18-21-20,7 11-7,-7-11 1,8 14-2</inkml:trace>
  <inkml:trace contextRef="#ctx0" brushRef="#br1" timeOffset="38">23506 8833 18,'12'10'28,"-12"-10"0,-3 25-8,5 2-2,-6-6-5,8 8-3,-6-6-5,3-3-4,3-1-14,-1-6-15,-3-13-1,0 0 0,3-27 0</inkml:trace>
  <inkml:trace contextRef="#ctx0" brushRef="#br1" timeOffset="39">23504 8670 55,'0'0'32,"0"0"-3,0 0-1,0 0-26,0 0-24,-2 15-8,2-15-1,3 11 0</inkml:trace>
  <inkml:trace contextRef="#ctx0" brushRef="#br1" timeOffset="40">23589 8845 15,'9'27'24,"-9"-12"2,3 3-6,1-1-5,-8-6-4,8 2-1,-4-13-2,0 0-2,0 0-2,0 0-2,1-24 0,4 8-1,2-2-1,1 1 0,1-1 0,0 1 0,1 6 0,-10 11 0,19-10 1,-19 10 1,17 8 0,-8 5 0,-3-1 1,0 3-1,0 2-3,-5-4-11,1-2-17,3 2-1,-5-13-1,6 13 0</inkml:trace>
  <inkml:trace contextRef="#ctx0" brushRef="#br1" timeOffset="41">23878 8782 30,'0'0'26,"-4"-12"-1,4 12-7,0 0-7,0 0-3,-11 0-2,11 0 0,-8 13 0,8-13 0,-3 25 0,3-25 0,3 28 1,0-18-2,4 7-1,-1-6-2,-6-11-2,20 21-7,-20-21-18,12-1-7,-12 1 0,16-12 0</inkml:trace>
  <inkml:trace contextRef="#ctx0" brushRef="#br1" timeOffset="42">23976 8759 25,'13'27'26,"-13"-27"1,7 24-2,-1-5-10,-6-19-5,2 26-2,-2-26-2,0 17-1,0-17 0,0 0-1,0 0-2,0 0 0,-12-11 0,12 11-1,-1-16 0,1 16 0,1-18 0,4 7-1,0 0 0,3-1-1,6 2-2,-5-5-8,12-1-19,-4 4-1,-2-3 0,1 5 0</inkml:trace>
  <inkml:trace contextRef="#ctx0" brushRef="#br1" timeOffset="43">24219 8778 28,'0'0'27,"13"0"1,-13 0-8,4-20-4,-4 20-4,6-24-2,-6 24-3,6-27-2,-3 16-2,-5-1 0,2 12-1,-2-15-1,2 15-1,0 0 0,-13 3 1,13-3-1,-13 22 0,6-7 2,2 6-1,0 0 1,4 2-1,0-2 1,5-1-2,2-2-1,-6-18-6,20 22-16,-6-17-9,-3-6 0,3-4 0</inkml:trace>
  <inkml:trace contextRef="#ctx0" brushRef="#br1" timeOffset="44">24420 8721 16,'0'0'25,"0"0"1,0 0-3,-1-10-8,1 10-3,0 0-3,0 0-2,-11-13-1,11 13-3,0 0-1,0 0-1,-13-3 0,13 3 0,0 0 1,-11 16-1,11-16 0,-6 18 0,2-6 0,3 0 0,0-1-1,1-11 0,1 16-1,-1-16 1,0 0 0,0 0 0,14-2 0,-14 2 0,10-15 0,-10 15 0,7-18 0,-7 18 1,7-15-1,-7 15 2,0 0 0,0 0 1,0 0-1,11 6 1,-11-6-1,12 16 0,-12-16-1,23 9-2,-5-2-9,-6-7-18,4-9-3,0 1 0,-2-6-1</inkml:trace>
  <inkml:trace contextRef="#ctx0" brushRef="#br1" timeOffset="45">24613 8535 41,'0'0'28,"-11"4"2,11-4 1,-3 14-15,3-14-4,0 0-6,-14 11 0,17 0-3,-3-11 1,1 13-2,-1-13 1,7 14 0,-7-14 0,10 20 0,-6-9-1,3 5 0,-5-2 0,3 3 0,-4-2-1,1 1 0,-4-3 0,0-2-1,2-11 0,-6 14-2,6-14-1,0 0-7,0 0-19,-1-12-5,3 1-2,0-3 2</inkml:trace>
  <inkml:trace contextRef="#ctx0" brushRef="#br1" timeOffset="46">24723 8612 3,'15'0'21,"-15"0"-1,11-7-2,-11 7-3,0 0-3,6-15 0,-6 15-2,-5-11-3,5 11-1,-12-7-1,12 7-2,-15 1-1,15-1-1,-15 9-1,15-9 4,-9 18-2,9-18 3,-8 24-1,8-24 2,-1 26-2,1-26 2,3 25 0,-3-25-2,7 21-2,-7-21-1,18 8-2,-2-6-2,-1-12-3,12 4-3,-9-17 1,17 5-3,-12-14 3,13 9-3,-12-10 4,7 8 0,-11-3 5,-2 5 2,-4 6 1,-9 2 1,-5 15-1,0-14 2,0 14-2,-16 1 2,4 6 1,-3 4-1,0 4 2,-5 0-1,5 7 0,-4-4 2,7 8-2,-5-7 1,9 6-3,-2-8 2,10 2-3,-2-8 1,2-11 1,12 11 0,2-12 0,-2-10-1,6-5 3,-1-8-3,4-4 2,-4-5-2,4-2 1,-5-4-2,-2 1 1,-3 1-2,-2 4 0,-5 4 0,-2 6 0,-2 7 1,0 16-1,0 0 0,-15 7 0,7 18 0,-2 12 1,-2 7-1,0 3-2,4 5-1,-2-5-3,12 6-6,-5-12-21,9-7-1,8-8 0,2-9 0</inkml:trace>
  <inkml:trace contextRef="#ctx0" brushRef="#br1" timeOffset="47">24506 9009 6,'0'0'21,"0"0"1,0 0-3,0 0-1,8 16 0,-8-16-3,0 0-1,0 0-3,13 17-1,-13-17-3,7 12-1,-7-12-2,6 21 0,-6-21-1,10 26 0,-5-11-1,2 2 0,0-4 0,1 2-1,-8-15-1,13 18 1,-13-18 0,0 0-1,13 9 1,-13-9 0,0 0-1,0 0 1,7-15 0,-7 15-1,4-24 1,-1 8-1,-1-5 1,2-1-1,1-3 1,1-2-1,0 1 1,0-1-1,0 1 0,2 0 0,-2 5-1,-3 2-2,-3 19-8,5-13-22,-5 13-1,0 0-1,0 0 1</inkml:trace>
  <inkml:trace contextRef="#ctx0" brushRef="#br1" timeOffset="48">24840 9164 26,'0'0'26,"0"0"3,1 17-1,1-2-12,-2-15-5,-6 30-1,-2-13-2,7 8-1,-6-6-2,4 4 0,-2-6 0,4 1-2,-3-6 0,4-12-2,-1 15 0,1-15-1,0 0 0,4-11 0,-4 0-1,1-2 1,-1-2 0,1-3-1,-1-1 0,-1-1 1,0-2-1,2 1 0,-1-3 1,3 0-1,0 0 1,3 2 0,2 3 0,0 2 0,2 5 0,-10 12 0,19-8 0,-19 8 0,18 10 0,-18-10 0,14 18 1,-9-6-1,-2-1 1,-1 1-1,-4 0 0,-5 1 0,0-1 0,-1-1 0,-2 0-1,10-11 0,-16 17-1,16-17 0,0 0-1,-12 6 1,12-6-1,12-6 1,0 4 0,0-1 1,5 2 0,-1 1 1,0 1 0,0 4 0,-4 2 1,-12-7 0,11 19 0,-12-4 0,-8-2 2,-3 3 0,-5-1 0,-1-1-1,-5-2 0,1 3 0,0-4 0,0-3-3,8 2-7,-4-8-15,18-2-9,-13 0-1,13 0 1</inkml:trace>
  <inkml:trace contextRef="#ctx0" brushRef="#br1" timeOffset="49">25197 9019 30,'11'-24'31,"-11"24"0,2-19 0,-3 8-12,1 11-5,0 0-7,0 0-4,-12 2-1,12-2-1,-11 13-1,11-13 0,-14 19 0,6-5 0,0 2 0,0-1 0,0 1 0,2 5 0,1-3 1,5 1 1,0-2-1,5 2 0,0-6 1,5 1 0,0-3-1,3-2-1,3-3-4,-5-12-11,9 1-16,0 0-2,1-6 1,2 0-1</inkml:trace>
  <inkml:trace contextRef="#ctx0" brushRef="#br0" timeOffset="50">23640 10052 35,'0'0'27,"-1"-22"2,1 10-9,0 12-3,1-16-5,-1 16-3,0 0-3,0 0-2,9-12 0,-9 12-1,0 0-1,0 0 0,0 0-1,1 11-1,-1-11 0,-1 19 1,1-1-1,0 2 0,1 5 2,2 4-1,-1 2 1,3-1 0,1 1 0,1-2-1,4-6 1,3-1 0,-1-7-2,2 0 0,2-5 0,-1-3 1,1-3-2,-1-6 1,-2 2-3,-14 0-3,27-7-9,-27 7-16,17-16-1,-17 16 0,9-13 1</inkml:trace>
  <inkml:trace contextRef="#ctx0" brushRef="#br0" timeOffset="51">23671 10156 34,'0'0'29,"-9"-11"0,9 11-3,0 0-8,0 0-5,22 11-5,-11-12-3,6 5-2,-2-6-1,3 2-1,1 3-8,-19-3-20,16-10-4,-5 6 1,-11 4-2</inkml:trace>
  <inkml:trace contextRef="#ctx0" brushRef="#br0" timeOffset="52">23631 9987 52,'0'0'31,"13"-10"1,-2 1-11,5 11-6,-4-10-6,10 6-6,0 2-7,-4-4-21,6 1-5,0 8-2,-6 1 2</inkml:trace>
  <inkml:trace contextRef="#ctx0" brushRef="#br0" timeOffset="53">24077 10250 30,'0'0'23,"-11"-5"-1,11 5-7,0 0-6,-13 0-3,13 0-3,-17 6-2,17-6 1,-23 14 1,12-1 2,-5-4 0,5 8 2,-6-5 1,9 10 1,-7-8 0,12 11-1,-7-9-1,14 7-1,-4-7-2,11 4-1,0-6-1,5-3-1,5 0-5,-3-13-7,10 4-21,-2-1-1,-2 0 1,3 3-1</inkml:trace>
  <inkml:trace contextRef="#ctx0" brushRef="#br0" timeOffset="54">23721 11377 50,'0'0'28,"0"0"0,2 21 0,-8-9-17,5 12-5,-6-2-3,6 6 2,-8-1-2,9 6 2,-6-7-2,8 7 0,-3-7 1,5 3-3,1-5 1,1 0-2,2-6 1,3-2 0,1-2 0,3-6 0,-1-2 0,4-3 0,-4-3 0,5 0 0,-2-4-2,-2-2-1,4 5-8,-19 1-21,22-16-3,-22 16 2,18-18-2</inkml:trace>
  <inkml:trace contextRef="#ctx0" brushRef="#br0" timeOffset="55">23682 11636 32,'0'0'31,"0"0"0,0 0 0,19-5-10,0 7-8,-11-12-4,13 6-2,-1-7-4,0-1-6,8 2-15,-2-2-13,-6-4 1,-2 3-3,-4-3 2</inkml:trace>
  <inkml:trace contextRef="#ctx0" brushRef="#br0" timeOffset="56">23666 11405 48,'0'0'29,"17"-17"0,3 17-1,-6 1-18,7-3-6,6-3-8,8 8-10,4-2-14,-2-4-1,6 11 1,-7-10 0</inkml:trace>
  <inkml:trace contextRef="#ctx0" brushRef="#br0" timeOffset="57">24014 11741 19,'0'0'28,"6"27"2,-1-11 0,0-1-10,11 8-4,-9-12-3,12 9-3,-19-20-2,29 16-3,-18-16-2,3-3 0,-14 3-2,20-19 1,-15 5-1,-1-1 0,-4-2-1,0 1 1,-2 0-1,0 3 0,-1 1 1,2 1-2,1 11 1,5-17 0,-5 17-1,16-22-6,3 14-25,0-1-2,-1 1 1,3-4-1</inkml:trace>
  <inkml:trace contextRef="#ctx0" brushRef="#br0" timeOffset="58">17769 12437 25,'-6'-24'28,"6"24"1,-8-15-3,8 15-11,0 0-6,-16-11-3,16 11-1,0 0-1,-6 12-1,6-12-1,-8 21-2,5-6 2,-1 5-2,0 4 1,2 6-2,0 1 2,0 4-2,4 1 1,1-1 0,2-2 0,1-3 0,5-3 1,0-3-1,3-5 1,-1-4-1,2-4 0,-1-3 1,0-2-1,-1-4-2,6 4-16,-7-9-12,-12 3-1,18-12 0,-16 1 0</inkml:trace>
  <inkml:trace contextRef="#ctx0" brushRef="#br0" timeOffset="59">17671 12651 41,'0'0'32,"8"-11"0,-8 11-1,21 1-14,-21-1-9,24-5-5,-9 5-4,0-5-6,8 8-20,-10-5-4,-2-1-1,-11 3 1</inkml:trace>
  <inkml:trace contextRef="#ctx0" brushRef="#br0" timeOffset="60">17664 12444 53,'0'0'35,"13"-7"-1,-13 7-1,13-10-18,9 12-8,-4-5-4,8 2-2,6 2-4,-3-8-12,6 9-18,0 3-1,-4 0-1,-3 5 1</inkml:trace>
  <inkml:trace contextRef="#ctx0" brushRef="#br0" timeOffset="61">18079 12640 32,'0'0'28,"0"0"-1,0 0-6,-13-10-9,13 10-5,0 0-4,-11 11-1,11-11-2,-10 16 1,4-5-1,-1 2 1,0-2 1,2 6 1,-4-5 1,7 6 0,-3-6 1,6 7 0,-1-8 0,7 6 0,-2-5-1,7 1-1,-1-3-2,5-3 1,1-3-3,0-8-4,7 0-27,-6-1-1,-2-1-1,0 0 0</inkml:trace>
  <inkml:trace contextRef="#ctx0" brushRef="#br0" timeOffset="62">17721 13709 51,'0'0'30,"0"0"-1,0 0 0,-11 16-16,13 2-7,-6 0-4,3 7-1,-3 0 1,4 3 1,-2 1-1,3 5 0,0-5 1,3 2-2,1-7 2,2 3-3,3-8 2,2 0-2,1-6 2,1-4-1,2-3 0,4-1 0,-2-4 0,0-1-1,3 0-2,-8-12-14,6 9-17,-3-5 0,-2 1 0,-2-4 1</inkml:trace>
  <inkml:trace contextRef="#ctx0" brushRef="#br0" timeOffset="63">17763 13898 62,'0'0'32,"15"-7"-1,-15 7 1,13-12-19,6 12-7,-6-5-6,-1-5-8,8 7-23,-8-3-1,-12 6 0,18-11 0</inkml:trace>
  <inkml:trace contextRef="#ctx0" brushRef="#br0" timeOffset="64">17675 13784 62,'4'-12'32,"-4"12"-1,22-9 0,-6 9-20,1-5-9,4-4-10,10 7-23,-2-1 0,0 2 0,3-1 0</inkml:trace>
  <inkml:trace contextRef="#ctx0" brushRef="#br0" timeOffset="65">18087 13992 27,'-4'14'27,"4"-14"2,-1 19 0,1-19-8,10 23-9,-10-23-3,7 19-2,-7-19-1,10 16-1,-10-16-2,12 7 0,-12-7-2,0 0 1,13-7-1,-13 7 0,0 0 0,9-16 0,-9 16 0,1-13 0,-1 13-1,0-17 1,0 17-1,3-17 1,-3 17-2,4-17 2,-4 17-2,7-22 2,-3 9-1,1-1-1,0 2 1,1 0-1,2 0 1,-8 12-2,18-10-1,-18 10-23,13-5-6,-13 5-1,20-1 0</inkml:trace>
  <inkml:trace contextRef="#ctx0" brushRef="#br0" timeOffset="66">14207 16547 22,'0'0'30,"-20"1"-1,9-1-1,11 0-9,-27 5-5,27-5-3,-19 9-4,14 2-1,5-11-1,-10 17-3,10-17 0,4 20-1,3-8 0,3-1-1,1 0 0,3 0 0,2-7 0,1-1 1,-1-3-1,0-3 0,0-6 1,-3-2-1,0-3 0,-4-4-1,-1-2 1,-5 1 0,-1-2 0,-2 3-1,-3 1 1,-3 6-1,6 11 1,-18-17 1,7 17-2,-3 4 1,1 4-1,-2 5 1,1 6-1,0 1 1,4 7 0,2 1 0,4-1 0,5-1 1,5 1 0,7-1-1,3-6 1,4-4-2,11-3-4,-7-10-22,10-8-6,-1-1 0,0-4-1</inkml:trace>
  <inkml:trace contextRef="#ctx0" brushRef="#br0" timeOffset="67">14565 16450 33,'11'7'31,"5"5"2,1 3 0,-4-3-13,13 21-8,-11-13-3,9 10-5,-6-5-2,-1-4-6,6 2-29,-9-5 0,-3-6-1,2-11 1</inkml:trace>
  <inkml:trace contextRef="#ctx0" brushRef="#br0" timeOffset="68">14756 16485 42,'-15'28'30,"-9"-1"-1,3 3-8,3 11-10,-12-4-5,10 7-6,0 2-18,4-6-10,-5-9-2,11-5 1</inkml:trace>
  <inkml:trace contextRef="#ctx0" brushRef="#br0" timeOffset="69">14958 16709 36,'2'30'25,"3"4"-2,2 13-5,-6-8-3,6 12-3,-8-15-4,5 6-3,-3-14-4,-2-4-1,0-12-2,1-12 0,0 0 0,-8-24 0,6 1 1,-4-11-1,0-3 1,0-10-1,1 2 3,-1-6-1,3-1 1,3 0 0,1 3 0,5 9 0,2 6 1,4 10 0,-2 4 2,6 20 1,-16 0 0,22 19 0,-18-5-1,5 13 2,-10-5-2,3 6 0,-8-8-1,1 0-2,-2-6-1,-2-3-4,7 7-12,2-18-17,0 0-1,-14-9 0,13-2-1</inkml:trace>
  <inkml:trace contextRef="#ctx0" brushRef="#br0" timeOffset="70">15223 16603 23,'-2'12'24,"9"9"4,-3-3-12,-4-18-1,12 19-5,-12-19 0,15 11-2,-15-11-2,17-6-1,-17 6-1,17-19-2,-10 5 1,1-4-2,-5 0 1,1 0-1,-3 0 0,-2 2-1,-3 4 1,-1 1-1,5 11 0,-16-11 0,16 11 0,-20 5 0,7 6 0,2 1-1,0 7-1,1-7-7,6 5-22,0 5 1,2-9-2,2-13 3</inkml:trace>
  <inkml:trace contextRef="#ctx0" brushRef="#br0" timeOffset="71">15503 16531 27,'-1'20'28,"-4"-8"-1,6 10 2,1 6-17,-10-8-3,8 8-3,-6-6-2,3 0-1,0-9-2,3-1 0,0-12 0,0 0-2,13-11 1,-4-4 0,3-6-1,0 0 1,1 4 1,1-1-1,-2 6 2,0 10 0,-12 2 1,17 8 1,-14 3-1,3 7 1,-5-1-2,2 1-5,3-3-27,-1-2-1,-5-13-1,11 10 0</inkml:trace>
  <inkml:trace contextRef="#ctx0" brushRef="#br0" timeOffset="72">15819 16677 28,'12'0'27,"-12"0"1,11-7-5,-11 7-8,9-14-4,-9 14-4,6-20 0,-6 20-3,2-26-2,-2 13-1,-2-1-1,-2 4-2,4 10 0,-10-19-1,10 19 0,-11-8-1,11 8 1,-11 7 1,6 4 2,2 5 0,-2 1 3,6 8 2,-5-2 1,9 11 0,-5-9 0,9 7 0,-3-12-2,5 0-1,5-7-5,-4-15-14,8-6-16,0-8 0,4-1 0,0-13 1</inkml:trace>
  <inkml:trace contextRef="#ctx0" brushRef="#br0" timeOffset="73">16131 16613 29,'0'36'26,"-8"-10"-2,9 5 1,-2-7-15,-5-5-4,6-4-4,0-15 0,-1 12-1,1-12 0,4-13-1,1-6 1,1-1-1,3-4 1,1 0 0,-1-4 0,5 7 0,-3 3 2,6 9 1,-17 9 2,24 5 1,-24-5 1,22 28 0,-14-10-1,6 13-1,-5-3-5,-5-6-14,4 4-19,1-4-1,-1-2-1,-8-20 0</inkml:trace>
  <inkml:trace contextRef="#ctx0" brushRef="#br0" timeOffset="74">16498 16265 56,'0'0'31,"0"0"-1,6 19 3,-6-19-24,3 26-1,-4-7 1,10 19-4,-11-4 3,9 21-3,-9-8 0,6 8-4,-4 0 0,-1-8-7,8 9-15,-8-26-13,3-2-1,-2-28 1,0 0-2</inkml:trace>
  <inkml:trace contextRef="#ctx0" brushRef="#br0" timeOffset="75">16328 16546 53,'12'-1'32,"5"-2"-1,5 1 1,6 8-18,-6-15-3,16 15-6,-7-3-1,4 4 0,-7-4-1,3 4 0,-6-4-1,1 4 0,-3-3-1,-2 1-1,-4 1 0,-1-1 1,-3 4-1,-13-9 1,16 18-1,-14-4 0,0-3-1,-5 2-4,9 5-25,-11-7-3,3 0-2,2-11 1</inkml:trace>
  <inkml:trace contextRef="#ctx0" brushRef="#br0" timeOffset="76">16717 16356 84,'-11'-9'34,"11"9"-3,0 0-6,-14-5-19,14 5-6,0 0-16,16 11-17,-16-11 2,15 5-3,-4-2 2</inkml:trace>
  <inkml:trace contextRef="#ctx0" brushRef="#br0" timeOffset="77">17168 16502 63,'0'0'31,"-17"3"-1,17-3 0,-18-10-22,6-2-5,12 12 0,-17-16-2,17 16-1,-18-13 0,18 13 2,-17-10-2,17 10 1,-16 1-2,16-1-1,-18 15 1,9-3 0,1 7 0,1 2-1,3 7 1,1 0 0,4-3 0,3-1 1,5-8 0,-1-1 0,4-8 0,2-7 0,2-11 0,-2-3 0,2-5 1,-1-2-1,-2 2 1,2 1 0,-5 4 1,1 9 0,-11 5 1,14 11 1,-11 0-1,4 8 0,-3-3-1,3 1-2,6 3-16,-13-20-15,22 2-2,-7-12 1,3-8-2</inkml:trace>
  <inkml:trace contextRef="#ctx0" brushRef="#br0" timeOffset="78">17474 16259 51,'-7'17'33,"-1"3"-1,5 5 0,-8-5-13,12 22-7,-10-9-3,8 14-4,-4-8 0,5 7-4,-1-4-1,-1-10-8,11-1-26,-7-8 0,6-9-1,-8-14 1</inkml:trace>
  <inkml:trace contextRef="#ctx0" brushRef="#br0" timeOffset="79">17629 16303 50,'-4'21'31,"2"2"1,-1-4 1,1 18-15,-5-13-6,8 20-6,-5-6-1,4 12-3,-1-2-1,0-5-5,8 13-12,-6-18-16,4-6-1,0-21 1,-5-11-2</inkml:trace>
  <inkml:trace contextRef="#ctx0" brushRef="#br0" timeOffset="80">17837 16512 36,'0'0'29,"9"17"3,-7 5-1,-12-9-11,13 20-6,-12-19-5,12 14-2,-5-13-4,7-1-1,-5-14-1,17 2 0,-5-13-1,4-7 0,1-2 1,4-3 0,0 0 0,0 0 0,3 2 0,0 7 0,-2 4 0,1 12 0,-4 6 1,-2 10 0,-8 6-1,-2 14 1,-11 6 0,-5 9 0,-5 5-2,-7 0 1,-4 3-4,-5-12-7,9-2-24,-7-19-1,10-13 0,1-22 0</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3-04-25T19:02:28.8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6785 9622 9,'-9'63'7,"0"0"-2,3 15 0,1 8-1,3 13-2,2 5 0,0 6 0,2 4 0,-1 3-1,1 1 1,0-10-2,-1-12-1,-2-11 1,0-15 0,-1-13 0,0-13 0,0-17 0,2-27 0,0 0 1,-9-9 0,7-21 0,-3-12 1,1-15-1,0-13-1,1-13 1,1-15-1,2-12 0,2-12-2,3-5 0,2-4 0,2 1-1,2 2-1,-1 5-2,3 15-2,-5 8 0,2 26-1</inkml:trace>
</inkml:ink>
</file>

<file path=ppt/ink/ink9.xml><?xml version="1.0" encoding="utf-8"?>
<inkml:ink xmlns:inkml="http://www.w3.org/2003/InkML">
  <inkml:definitions>
    <inkml:context xml:id="ctx0">
      <inkml:inkSource xml:id="inkSrc0">
        <inkml:traceFormat>
          <inkml:channel name="X" type="integer" max="2776" units="cm"/>
          <inkml:channel name="Y" type="integer" max="1569" units="cm"/>
        </inkml:traceFormat>
        <inkml:channelProperties>
          <inkml:channelProperty channel="X" name="resolution" value="99.99999" units="1/cm"/>
          <inkml:channelProperty channel="Y" name="resolution" value="99.9745" units="1/cm"/>
        </inkml:channelProperties>
      </inkml:inkSource>
      <inkml:timestamp xml:id="ts0" timeString="2013-12-04T00:13:40.438"/>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1" timeString="2013-12-04T00:13:40.439"/>
    </inkml:context>
    <inkml:brush xml:id="br1">
      <inkml:brushProperty name="width" value="0.05292" units="cm"/>
      <inkml:brushProperty name="height" value="0.05292" units="cm"/>
    </inkml:brush>
  </inkml:definitions>
  <inkml:trace contextRef="#ctx0" brushRef="#br0">22062 7176,'0'0,"0"0,0 0,0 0,0 0,0 0,0 0,0 0,0 0,0 0</inkml:trace>
  <inkml:trace contextRef="#ctx1" brushRef="#br0">10518 5014 6,'0'0'12,"0"0"0,0 0-3,-7-12 0,7 12-2,0 0 1,-4-16-1,4 16 0,0-21 0,2 8 1,-3-8 0,5 1-1,-3-11 0,5 2 0,-2-8-1,4 2-3,0-5 1,3 3-2,1-1-2,1 1-1,6 6-4,-7-2-5,7 5-15,-3 12 0,-5-2-2,1 13 2</inkml:trace>
  <inkml:trace contextRef="#ctx1" brushRef="#br0" timeOffset="1">10413 4738 12,'11'18'15,"-10"-5"-2,4 11-1,-2 3-3,0 5-2,0-1 0,-1 1-2,1-2 1,-1-3-2,2-5-1,-2-8 1,2-3 0,-4-11 1,11 1 0,-11-1 1,16-18 1,-9 1 1,9 5-2,-3-9-1,7 3-3,3 1-8,0-5-19,4-7-2,6 1 0,1-8-3</inkml:trace>
  <inkml:trace contextRef="#ctx1" brushRef="#br0" timeOffset="2">10906 4031 25,'0'0'24,"0"0"-2,0 0 0,0 0-14,-19 11-2,5 4-5,-2 5-2,-2 1 0,0 3-1,1-3 0,2-1 1,5-4 0,4-4 2,6-1 0,0-11 3,15 21 2,-15-21 0,27 23 1,-15-11 1,7 11 1,-9-7-1,6 8-1,-11-10-1,6 4-2,-10-7 0,0 2-2,-1-13-1,-11 18-2,5-6-7,-8-12-17,3 7-6,-3-5 0,3-3 0</inkml:trace>
  <inkml:trace contextRef="#ctx1" brushRef="#br0" timeOffset="3">10998 4238 46,'18'-16'30,"-2"-6"-1,-2-1 1,-5-12-14,8 12-6,-10-9-5,4 10-2,-7-1-1,1 5-1,-5 5-1,0 13 0,-6-13-1,6 13 0,-17 14 1,7 0-1,1 9 0,1 4 1,1 6 0,2 2 1,2 3-1,4-1 1,2-3-1,4-6 1,2-7-2,1-10 0,3-5-1,-1-15-2,5 1-2,-7-19-4,11 7-1,-11-16-2,8 11 1,-11-12 0,8 12 1,-9-3 3,4 7 5,-3 7 5,-3 0 5,-4 14 2,0 0 2,13 21 1,-14-9 0,8 15 0,-8-9-3,7 10-2,-6-9-2,3 3-1,-2-7-3,0-2 1,-1-13-2,0 0 0,0 0 0,0 0-1,12-17 1,-6 0-1,-1-1 0,4-4-2,0 4 0,-1-6-1,5 7 0,-4-1-1,4 7 1,-4 0-1,3 6 1,-12 5 1,18-5 1,-18 5 1,16 2 0,-16-2 1,15 10 2,-15-10 2,12 18 0,-3-1 1,-8-1 0,4 7 0,-3-1-3,-1-3-5,7 6-15,-5-10-11,-3-15 0,6 13-1</inkml:trace>
  <inkml:trace contextRef="#ctx1" brushRef="#br0" timeOffset="4">11396 3832 64,'-21'-19'32,"4"7"1,-2 2-1,7 9-24,1-7-9,3-4-21,8 12-8,0 0-2,11-6 1</inkml:trace>
  <inkml:trace contextRef="#ctx1" brushRef="#br0" timeOffset="5">11458 4105 35,'6'22'30,"-1"-7"1,-5-15 0,14 12-15,-12-27-3,12 5-4,-8-11-3,8 0-3,-6-8-1,2-1-1,-3-2 0,1 3 0,-6 3-1,-2 4 0,-2 8 0,2 14-1,-12-6 0,2 18 1,1 7 0,0 9 0,-1 6 1,5 9 1,-1-1-1,5 3 1,2-5 0,5-6-1,0-3-2,4-13-2,9-2-6,-19-16-14,30-14-10,-12-5 1,5-5-1,-3-7 0</inkml:trace>
  <inkml:trace contextRef="#ctx1" brushRef="#br0" timeOffset="6">11763 3841 39,'0'0'30,"0"0"1,-15 0 0,7 17-18,-8-10 0,10 15-5,-8-11-2,9 8-3,-3-2 0,5 0-2,2-6 0,5 2 2,-4-13-1,15 14 1,-15-14 0,15 20 1,-15-20-1,13 23-1,-12-9 0,-1 3 0,-5 0-1,-1 2-1,-3-2-2,-2-1-1,6 6-6,-10-14-22,12 4-4,3-12 0,0 0-1</inkml:trace>
  <inkml:trace contextRef="#ctx1" brushRef="#br0" timeOffset="7">12095 3819 52,'0'0'31,"0"0"-1,0 0 1,-10 13-17,16 11-6,-7-3-4,4 6-2,-1-1 0,0 2-1,0-3 0,-1-4-1,-1-10 0,0-11 0,0 0 0,0 0 0,5-26 0,-4 5 0,1-7 0,2 0 1,1-1-1,0 0 0,6 6-7,-6-9-18,9 12-5,1-2-2,3 5 1</inkml:trace>
  <inkml:trace contextRef="#ctx1" brushRef="#br0" timeOffset="8">12291 3844 45,'-1'12'29,"4"1"1,-3-13 1,0 0-20,12 8 0,-12-8-4,16-13-1,-9-2-2,5 3 0,-2-5-3,0 0 0,-2-1-1,-2 0 0,-2 2-1,-4 2 0,0 14 1,-8-11-1,8 11 0,-19 15 0,7 1 1,1 7 1,-1 5 0,5 3 0,-2 2 0,7 0 0,0-4-1,6-6-3,11 1-7,-15-24-22,24 11-1,-6-20 1,6-6-1</inkml:trace>
  <inkml:trace contextRef="#ctx1" brushRef="#br0" timeOffset="9">12612 3659 21,'-12'-2'26,"5"16"0,-6-2 2,-1-1-10,4 12-4,-8-12-5,11 11-1,-4-12-2,9 7 0,2-17 0,4 24 0,-4-24-1,16 21-1,-16-21 0,20 25 0,-14-12 0,1 5-2,-5-2 0,1 0-1,-4 0-2,-3-3 0,3 3-3,1-16-11,0 0-20,-16 5 1,16-5-2,-3-27 1</inkml:trace>
  <inkml:trace contextRef="#ctx1" brushRef="#br0" timeOffset="10">12681 3676 83,'2'19'34,"4"9"1,-6-6-1,8 12-27,-8-11-2,3-1-6,1-2-3,-4-20-11,0 0-18,0 0-2,15-13 2,-12-11-2</inkml:trace>
  <inkml:trace contextRef="#ctx1" brushRef="#br0" timeOffset="11">12617 3520 78,'-19'6'32,"1"3"-2,4 5-3,9 2-36,6-1-20,7-1-2,5 0-1,5 1 1</inkml:trace>
  <inkml:trace contextRef="#ctx1" brushRef="#br0" timeOffset="12">12883 3584 61,'0'0'31,"0"0"-1,0 0-7,-14 11-7,9 10-7,-10-9-5,8 6-1,-4-4-1,6 2 0,1-3 0,6 3-1,-2-16 1,7 24 1,-2-11 1,3 5 0,-3-3-1,3 6 1,-7-6-2,1 5 0,-4-3-1,1-1 0,-3-3-2,4-13-2,-7 22-4,-6-25-22,13 3-7,0 0 0,-11-17 1</inkml:trace>
  <inkml:trace contextRef="#ctx1" brushRef="#br0" timeOffset="13">12936 3311 87,'16'25'36,"-11"-1"0,4 20-1,-4 3-29,6 16 1,-6 0-3,3 5-3,-5-1-2,1-6 0,1-7-3,-7-20-3,10 5-15,-11-26-14,3-13-1,0 0 2,0 0-1</inkml:trace>
  <inkml:trace contextRef="#ctx1" brushRef="#br0" timeOffset="14">12855 3740 76,'13'-22'32,"4"15"2,2-4-2,14 8-23,-4-10-4,10 5-4,4-1-2,-3-3-1,3 2 0,-7-4-2,-1 4 1,-8-7 0,-3 5 1,-8-4-1,-4 3 2,-6-6-1,-1 4 2,-5-2 0,-1 1 0,-4 4 1,5 12 0,-19-15 1,5 15 0,2 10-1,-4 4 2,2 11-1,-2 1 1,5 8 0,0-1-1,6 4 0,1-8 0,5-1-1,4-10 0,5-7-1,2-9 0,4-8 0,0-7 0,1-5 0,-1-4 0,0 1-1,-4 0 2,-1 7-1,-11 14 1,12-7 1,-12 7 0,5 18 0,-5-5 0,1 4-1,3-1-1,0-5-2,5 2-6,-9-13-21,0 0-5,16-14-1,-16 14 0</inkml:trace>
  <inkml:trace contextRef="#ctx1" brushRef="#br0" timeOffset="15">13433 3485 72,'0'0'35,"19"17"1,-13-5-1,10 18-19,-15-10-7,7 9-4,-7-6-2,1-1-1,-2-5-2,0-6 0,0-11 0,0 0-2,4-14 1,-1-3 0,1-3-1,0-2 1,1 1 0,-1 3 0,2 5 1,-6 13 0,11-10 1,-11 10 0,16 12 0,-8 0 1,3 0-2,-1 1 0,3 1-2,-13-14-13,23 11-18,-23-11-3,21 1 1,-21-1-1</inkml:trace>
  <inkml:trace contextRef="#ctx1" brushRef="#br0" timeOffset="16">13818 3384 46,'-12'6'28,"5"5"1,7-11 0,-17 12-21,17 4 2,0-16-1,-6 23-1,6-23-1,0 27-2,1-15 0,9 3-1,-10-15-2,20 15 0,-4-11-1,0-3 0,2-4 0,2-2-1,0-5 1,-3-1-1,1-3 0,-1-3 0,-2-3 0,-1-1 0,0-3-1,-2 1 0,-1 1-1,-3-1-1,-1 6 1,-6 0-1,-1 17 1,-4-14 0,4 14 2,-18 11 0,4 1 3,2 10 0,-2-3 2,7 10 1,-1-6-1,10 9 1,1-9-2,11 2 0,5-10-2,5-5-2,4-4-2,0-17-6,11 7-27,-11-17-1,4 2-1,-7-11 1</inkml:trace>
  <inkml:trace contextRef="#ctx1" brushRef="#br0" timeOffset="17">11222 4826 14,'0'0'22,"15"-7"3,-15 7-5,11-15-3,0 12-5,-9-11-2,-2 14-2,12-20-1,-12 20-3,7-22-1,-4 11-1,-4-1 0,1 1-1,-2 0 0,2 11 0,-5-16-1,5 16 0,0 0 0,-12-11 1,12 11-2,0 0 1,-14 5 0,14-5 0,-11 12 0,11-12 0,-8 21 0,5-2 2,2-3 0,3 7 2,0-2-2,6 2 1,-2-4-1,6 1-1,1-6-1,0-9-5,7 2-16,-2-9-9,-1-8-1,0-3 0</inkml:trace>
  <inkml:trace contextRef="#ctx1" brushRef="#br0" timeOffset="18">11605 4443 30,'2'-19'28,"-6"-2"1,0 2-1,2 7-12,-13-7-4,10 8-6,-9 0-2,14 11-2,-23-7-1,12 10-1,-3 7 0,3 5 1,0 6 0,5 10 0,-1 3 1,6 7 1,-1 3 1,7 7-1,0-5 0,5 1-1,-2-4-3,1-12-7,10 1-21,-9-10-2,-1-8-2,-9-14 1</inkml:trace>
  <inkml:trace contextRef="#ctx1" brushRef="#br0" timeOffset="19">11364 4761 40,'0'0'28,"23"-6"2,-7 0-2,6-7-15,8 5-5,5-5-9,-3-11-17,9 0-11,-1-1 0,-2-6 0</inkml:trace>
  <inkml:trace contextRef="#ctx1" brushRef="#br0" timeOffset="20">11814 4315 21,'0'0'27,"-17"-7"2,17 7-1,-19 11-10,0-14-4,11 17-4,-11-8-3,10 16-2,-7-7 0,8 15 0,-3-5-2,9 13 1,-3-4 0,6 9-1,-1 0 0,4 1-2,1-4 1,1-5-3,1-1-1,-3-14-6,11 6-15,-10-15-11,-5-11 0,0 0 1</inkml:trace>
  <inkml:trace contextRef="#ctx1" brushRef="#br0" timeOffset="21">11571 4706 45,'0'0'28,"20"-13"1,-4 5 1,0-5-23,13 7 0,-5-9-3,8 5 0,-5-6-3,2 4 2,-6-2-3,-1 3 2,-5 2-1,-2 0 0,-4 2-1,-11 7 0,13-14 1,-13 14-1,9-12 1,-9 12-1,6-14 1,-6 14 0,3-11 0,-3 11-1,0 0 1,-4-12 0,4 12-1,0 0 1,-17 0-1,17 0 1,-17 12 0,9-1 1,0 2 0,3 7 0,1-3 1,6 6 0,-1-3 0,7 0-1,2-6 1,3-4-4,6-8 0,-2-9-3,11 6-9,-11-16-21,9 0 0,-6-7 0,2 1-1</inkml:trace>
  <inkml:trace contextRef="#ctx1" brushRef="#br0" timeOffset="22">12044 4454 50,'0'0'31,"0"0"1,-15 3-2,15-3-17,-12 9-4,8 2-3,-7-3-2,5 9 0,-5-1-1,6 6 0,-3-5 1,6 6-1,2-6-1,5 0 0,4-6-1,6-6-1,2-5-1,2-10-2,8 0-4,-7-19-8,11 6-19,-9-10-1,3 0 1,-8-5-1</inkml:trace>
  <inkml:trace contextRef="#ctx1" brushRef="#br0" timeOffset="23">12196 4200 49,'3'21'32,"0"9"1,-5-3-9,10 16-5,-12-11-7,11 12-4,-8-9-5,2-2-2,3-4-7,-7-16-8,7 2-19,-4-15-1,2 13 2,-2-13-2</inkml:trace>
  <inkml:trace contextRef="#ctx1" brushRef="#br0" timeOffset="24">12086 4481 74,'0'0'32,"21"-19"1,-4-2-10,8 7-18,3 1-10,2-8-25,3-2-2,3-4-1,1-4-1</inkml:trace>
  <inkml:trace contextRef="#ctx1" brushRef="#br0" timeOffset="25">4239 4341 35,'2'-16'30,"-4"3"0,2 0 1,0 13-14,-6-12-2,6 12-5,0 17-4,1 6-2,-3 3-2,2 9 0,-2 4-2,0 5 1,1 2 0,1-3-2,0-4 2,1-5-2,3-5 2,1-4-3,2-8 3,4-4-2,1-8 1,3-4 0,2-1 0,0-8-2,5 4-7,-8-9-23,5-1 0,-5-3 0,-1 1-1</inkml:trace>
  <inkml:trace contextRef="#ctx1" brushRef="#br0" timeOffset="26">4239 4557 64,'0'0'32,"0"0"1,17 7-2,-2-1-22,-15-6-1,23-8-8,-3 9-14,-4-8-17,0-1-1,-4 0-1,-1-1 1</inkml:trace>
  <inkml:trace contextRef="#ctx1" brushRef="#br0" timeOffset="27">4223 4344 65,'0'0'30,"20"-8"-1,-5-1-4,9 2-50,2 3-1,-1-5-2,6 7-2</inkml:trace>
  <inkml:trace contextRef="#ctx1" brushRef="#br0" timeOffset="28">4690 4278 63,'-12'-10'30,"-4"5"0,0-5-10,2 14-9,-6-6-4,5 10-4,-3 3-1,4 8-1,1 4 1,4 8 1,-2 3 0,9 11 0,-3 0 0,5 8 1,-1-1-1,4 2-2,1-6-2,-3-10-6,15-3-25,-13-13-2,4-6 1,-7-16-2</inkml:trace>
  <inkml:trace contextRef="#ctx1" brushRef="#br0" timeOffset="29">4396 4633 73,'25'-12'33,"-3"-1"-1,6 2 1,2-5-32,4 0-4,7 4-27,-5-1-1,-2 2-1,-5-1-1</inkml:trace>
  <inkml:trace contextRef="#ctx1" brushRef="#br0" timeOffset="30">4856 4258 30,'-15'-13'29,"4"14"0,-2 4 2,-7-1-12,13 19-3,-13-9-5,13 19-1,-8-4-3,10 14 0,-3-2-2,7 13-1,-2-5 0,4 6-3,-2-3 1,2-4-3,1-2-1,-4-13-5,12 4-22,-12-20-7,4-3 0,-2-14 1</inkml:trace>
  <inkml:trace contextRef="#ctx1" brushRef="#br0" timeOffset="31">4679 4609 74,'23'-1'35,"-4"1"-2,5 6 0,-10-7-24,11 8-5,-8-2-2,1 1 0,-2-1 0,1 0-1,-4-2-1,1-2 0,-2 1 0,0-4 0,-1-1-1,-11 3 1,17-15-1,-17 15 0,13-17 0,-13 17 0,4-16 0,-4 16 0,0 0 0,-11-8 0,11 8 0,-13 10 1,13-10 0,-16 20 1,10-6 2,1 3-1,2 0 1,4 2-1,1-2 1,6 1-2,-1-3 1,4-4-4,5 0-3,-4-15-7,12 4-23,-7-10-1,4 1 0,-4-10 1</inkml:trace>
  <inkml:trace contextRef="#ctx1" brushRef="#br0" timeOffset="32">5129 4543 5,'0'0'21,"0"0"4,0 0-1,-13 13-4,2-7-4,11 15 0,-10-8-1,12 13-3,-9-12-1,14 11-3,-5-12-1,9 4-4,-11-17 1,24 14-4,-8-19-1,2-5 1,7-3-5,-6-13-2,14 7-8,-13-14-17,9 2-1,-3-8 1,0 6 0</inkml:trace>
  <inkml:trace contextRef="#ctx1" brushRef="#br0" timeOffset="33">5453 4269 54,'0'0'33,"-15"10"1,10 10 0,-13-5-16,18 25-4,-15-4-6,10 15-2,-6 4-2,4 5-1,-3-1-1,3-3-2,2-2-2,-2-11-5,14 2-21,-13-18-9,7-8 0,-1-19 1</inkml:trace>
  <inkml:trace contextRef="#ctx1" brushRef="#br0" timeOffset="34">5160 4587 74,'-3'-17'36,"3"17"2,4-22-3,-4 22-27,16-11 0,1 10-4,4-3-2,7 2-3,8 3-2,2-7-5,17 10-18,-6-13-10,5 3 1,-4-6-1</inkml:trace>
  <inkml:trace contextRef="#ctx1" brushRef="#br0" timeOffset="35">5780 4594 61,'1'11'34,"-1"-11"0,6 27 0,-6-27-22,7 36-1,-8-19-4,11 8-3,-6-7 0,3-1-3,-7-17 1,16 11-1,-16-11 0,18-14-1,-8-1 0,-3-6 1,0-2-1,-2-1 1,-3-1-2,-2 1 1,-4 2-1,-3 3 1,-1 8-1,-3 4 0,-1 7-1,-4 5 0,2 8-1,-2-5-4,13 15-25,-4-4-3,6-1-1,1-18 0</inkml:trace>
  <inkml:trace contextRef="#ctx1" brushRef="#br0" timeOffset="36">6351 4261 55,'-3'-20'33,"-3"-2"0,-1 3-1,-6-4-15,2 11-9,-11-4-3,2 10-2,-4 3-2,1 7 0,-2 6-1,1 4 0,1 11 0,2 4 0,5 7 0,6 7 1,2 4 0,5 6 1,2 6 0,5 3-1,-2-3 1,4-1-2,1-7-1,-4-9-4,13 1-20,-11-17-10,2-10 0,-7-16 0</inkml:trace>
  <inkml:trace contextRef="#ctx1" brushRef="#br0" timeOffset="37">5935 4643 72,'12'-16'36,"10"6"2,0-3-3,10 12-25,1-9-6,2-1-26,8 10-11,-2-1-4,1-2 1</inkml:trace>
  <inkml:trace contextRef="#ctx0" brushRef="#br0" timeOffset="39">20500 14679,'0'0,"0"0,0 0,0 0,0 0,0 0,0 0,0 0,0 0,0 0,0 0,0 0,0 0,0 0,0 0,0 0,0 0,0 0,0 0,0 0,0 0</inkml:trace>
  <inkml:trace contextRef="#ctx1" brushRef="#br0" timeOffset="39">9006 12408 29,'-10'14'29,"10"-14"2,0 0-2,-11 9-10,11-9-6,-4-12-5,-1 0-2,5 12-2,-2-22-2,2 22 0,-5-23 0,5 23-1,-6-20 0,6 20-1,-7-13 0,7 13 0,-11-9 0,11 9-1,-11-3 1,11 3-1,-13 10 0,13-10 0,-14 27 1,8-3-1,2 1 1,0 4-1,4 0 2,2-2-1,2-3 0,4-6 0,-8-18 0,19 9 0,-19-9 1,24-29 0,-11 1-2,-1-6 2,2-4-2,-2-2 1,0-1 0,-1 2 0,-1 3-1,-2 4 0,0 7 1,-4 2 0,-1 8 0,-3 15-1,0 0 1,0 0 1,0 26-1,0 0 1,0 7 0,2 5 0,2 4-1,0-4-6,8-3-24,-2-2-1,-1-10-1,4-6 0</inkml:trace>
  <inkml:trace contextRef="#ctx1" brushRef="#br0" timeOffset="40">9194 12340 35,'0'0'29,"0"0"0,-5 14 2,0-1-14,10 13-6,-8-9-4,7 6-3,-4-7 0,5 0-3,-5-16 1,0 0-1,18-4-1,-6-12 0,3-3 0,1-2 0,1 1 0,-2 2 0,-1 4 0,0 9 1,-14 5 1,18 9 0,-13 4 1,1 7-1,0 0-2,-1-6-7,8-1-25,-2 0 0,2-5-1,0-10-1</inkml:trace>
  <inkml:trace contextRef="#ctx1" brushRef="#br0" timeOffset="41">9520 12393 44,'0'0'29,"12"-3"-1,-12 3-8,8-15-7,-8 15-4,11-21-3,-11 21-2,6-25-1,-6 25-2,0-18 1,0 18-1,0 0-1,0 0 0,-14-8 1,14 8-1,-9 19 2,7-4 0,-2 2 2,4 7-1,-1-4 1,6 4-2,0-3 0,2-5-7,10 1-24,-5-5-4,3-5-1,1-2 1</inkml:trace>
  <inkml:trace contextRef="#ctx1" brushRef="#br0" timeOffset="42">9958 12135 65,'0'0'34,"0"0"1,0 0-2,7 19-18,-12-3-7,10 16-2,-6 0-4,3 14 0,-4 2 0,-1 2-1,-2-4-1,1-8-2,4 0-3,-6-21-8,15-1-21,-9-16-1,14-5-1,-7-11 1</inkml:trace>
  <inkml:trace contextRef="#ctx1" brushRef="#br0" timeOffset="43">9866 12331 22,'0'0'26,"0"0"2,0 0-6,0 0-7,-12-9-5,12 9-3,0 0-2,0 0-1,0 0-2,0 0 1,0 0 0,7 13 2,-7-13 0,12 13 0,-12-13 0,29 10-1,-9-11 0,10 1-1,1-6-1,7 0 0,0-5-1,0-1-1,-3 0 0,-2 1 0,-5 2-1,-7 1-1,-5 6-1,-16 2-3,15 4-4,-15-4 0,-2 11-1,-9-12 1,11 12 0,-11-11 1,11 0 3,-11 9 3,11-9 5,0 0 3,-12 13 1,12 0 2,0-13 0,-1 25 1,-1-11 0,9 10-1,-7-9 0,10 6-3,-7-8 0,9 1-1,-12-14 0,19 6-1,-19-6-1,17-19 1,-11 3-2,0-1 1,-2-2-2,1 0 2,-4 0-2,-1 4-1,-1 3 2,1 12-2,-8-16 1,8 16-1,-14-1-1,3 2-3,9 15-12,2-16-18,-14 18 1,14-18-1,-6 19 1</inkml:trace>
  <inkml:trace contextRef="#ctx1" brushRef="#br0" timeOffset="44">10695 12226 52,'1'17'32,"-1"5"1,-2 8 0,5 9-18,-14-10-6,9 7-5,-5-5-1,1-3-2,-1-7 0,1-7-2,6-14 1,-11-1 1,8-12-2,0-4 1,3-7-1,4-1 2,2-6-2,4 2 2,3 1-1,4 4-1,5 5-2,-2-11-7,10 10-23,-3 3-1,0 2 1,-3 3 0</inkml:trace>
  <inkml:trace contextRef="#ctx1" brushRef="#br0" timeOffset="45">10887 12329 30,'12'10'29,"-12"-10"2,12 3-4,-1 3-9,-11-6-6,11-7-3,-11 7-3,6-17-3,-5 5 0,2 1-2,-4-2 0,1 2 0,0 11-1,-7-15-1,7 15 1,-13 0-1,13 0 1,-17 22-1,7-5 1,2 4 1,0 2 1,6 5-1,1-4 2,7 1-3,5-3 0,1-12-13,5 0-18,7-4-1,0-10-2,2-7 2</inkml:trace>
  <inkml:trace contextRef="#ctx1" brushRef="#br0" timeOffset="46">11128 12293 35,'0'0'29,"-14"-15"1,14 15-1,0 0-14,-16 11-7,12 0-3,-4 0-2,3 6 0,-3 1 0,6 6 1,-1-4 0,6 3-2,-1-5 0,3-6-8,9-3-24,-1-1-2,-1-8 0,4-6-1</inkml:trace>
  <inkml:trace contextRef="#ctx1" brushRef="#br0" timeOffset="47">11263 12382 39,'-3'11'31,"6"6"-1,-5-1-2,2-16-13,10 15-5,-10-15-2,11 3-2,-11-3-2,11-5-1,-11 5-2,13-18-1,-8 7 0,0 0-1,-1-4 0,0 1 1,-3 0-1,-2 0 0,1 14 1,-7-19 0,7 19-1,-13-6 1,13 6-2,-16 10 0,9 7-4,-5-5-23,3 1-2,8 2-1,1-15 1</inkml:trace>
  <inkml:trace contextRef="#ctx1" brushRef="#br0" timeOffset="48">11446 12295 34,'8'13'33,"-4"1"-1,-3 1 2,-3-1-11,6 14-10,-10-12-5,8 3-4,-4-8-2,2-11-1,0 0-1,0 0-1,17-10-1,-8-7 1,2 0 0,-2-1-1,0 2 0,0 5 1,-9 11 1,14-7 0,-14 7 0,5 15 1,-5-15 0,3 21 0,-3-21-1,2 17 1,-2-17-1,0 0 1,17-1-1,-17 1 0,20-16 0,-8 9 0,3 1 0,-4 4 0,0 3 1,-11-1-1,17 8 0,-17-8 1,13 12-1,-13-12 1,0 0-1,15 8 0,-15-8 0,12-6 0,-12 6-3,6-11-10,-6 11-19,14-3-3,-14 3 2,11-3-1</inkml:trace>
  <inkml:trace contextRef="#ctx1" brushRef="#br0" timeOffset="49">11818 12112 41,'0'0'33,"0"0"0,-4 13 2,4-13-17,3 38-5,-9-18-6,7 11-2,-5-6-2,4 3-1,-2-7-1,0-2 0,1-6-2,1-13 1,0 0-2,0 0 1,15-12-1,-7-5 1,5 0-1,-1-1 1,4 2 1,-2 3 0,1 6 1,-2 6 0,-13 1 1,21 14 1,-16-3-1,0 7 0,-8-2 0,1 3 0,-4-3 0,-1 0-1,-4-1 0,-2-3-1,0-3 0,-3 1 0,1-1-2,0-7-3,9 11-13,-7-13-17,13 0-1,-8-11 0,8 11 1</inkml:trace>
  <inkml:trace contextRef="#ctx1" brushRef="#br0" timeOffset="50">11996 12254 59,'1'17'35,"1"3"1,-6 1-2,9 9-17,-14-11-7,10 0-8,2 5-11,-9-13-26,6-11 1,0 0-2,11-12 2</inkml:trace>
  <inkml:trace contextRef="#ctx1" brushRef="#br0" timeOffset="51">12162 12307 39,'0'0'29,"6"-16"2,-5 3-8,-1 13-4,0 0-6,21-5-3,-21 5-2,11 6-1,-11-6-2,7 20-1,-4-8-1,-1 5 0,-3-4-2,1 3 0,-2-5 0,2-11 0,-5 17 0,5-17-1,0 0 0,0 0 0,0 0 0,-4-15 0,4 15 0,5-18-1,-5 18 0,9-21-1,-9 21-2,13-17-1,0 16-5,-9-12-7,12 8-18,-4 4 0,2 0 1,-1 2 0</inkml:trace>
  <inkml:trace contextRef="#ctx1" brushRef="#br0" timeOffset="52">12555 12295 38,'-5'-12'33,"5"12"0,-7-11 1,2-2-14,5 13-6,0 0-7,-5-15-2,5 15-3,-6-16 0,6 16-1,-6-14 0,6 14-1,0 0 0,-15-6 0,15 6 0,-14 14 0,4 1 0,1 3-1,2 0 2,1 2-1,3-2 0,2-4 1,4-3 0,-3-11 0,12 3 1,-12-3-1,21-20 0,-10 4 1,-2 3-1,0 0 0,-3 2 0,-6 11 0,10-12-1,-10 12 1,0 0-1,8 12 1,-8-12-1,9 17 1,-9-17-1,15 16 0,-15-16 0,17 4 0,-17-4-1,22-7 0,-22 7 0,22-23-1,-14 7 1,2-1-1,-3-3 1,1-2 0,-4-5 0,1-2 0,-4 0 0,3-3 0,-4 0 0,3 0 0,-3 0 1,1 7-1,-1 4 0,-1 6 1,1 15 1,0 0 1,0 0-1,1 17 2,0 13 1,-2 5-1,1 14 1,-4 6-1,4 4 0,-2-3-1,-1-3-1,2-3-3,-1-16-3,8 2-14,-10-22-18,4-14-1,0 0 0,1-16 1</inkml:trace>
  <inkml:trace contextRef="#ctx1" brushRef="#br0" timeOffset="53">12542 12223 72,'11'-12'36,"1"3"-1,5 1 0,-4-1-25,11 10-6,-2 1-5,-4-5-9,6 9-24,-2-3-1,-1-2 0,-3 1-1</inkml:trace>
  <inkml:trace contextRef="#ctx1" brushRef="#br0" timeOffset="54">12787 12206 55,'0'0'35,"2"26"2,-3-9-2,2 12-16,-7-11-9,11 9-5,-4-5-5,-1-6-3,8 5-13,-8-21-19,0 0 0,11-6-2,-6-12 2</inkml:trace>
  <inkml:trace contextRef="#ctx1" brushRef="#br0" timeOffset="55">12799 12097 44,'-11'-12'31,"11"12"-3,-16-16-6,11 0-38,5 16-7,0 0-5,18-3-3</inkml:trace>
  <inkml:trace contextRef="#ctx1" brushRef="#br0" timeOffset="56">12916 12257 38,'3'21'30,"3"3"0,-2-8 1,-4-16-16,9 27-4,-9-27-4,13 13-2,-13-13 0,14-2-1,-14 2-1,11-19 0,-8 4-1,2-2 0,-4-4 0,-1 0-1,-1 1 0,-2-1-2,-1 4 2,0 3-2,4 14 0,-11-16 0,11 16 0,-13-3 0,13 3 0,-12 13 0,7 0-1,-1 3 2,2 2-2,1 4 1,3 3-5,-7-7-17,7 3-10,2 0-1,0-8 2</inkml:trace>
  <inkml:trace contextRef="#ctx1" brushRef="#br0" timeOffset="57">13128 12178 24,'19'-3'30,"-4"-3"3,1 5 0,1 10-13,-17-9-5,17 16-4,-17-16-2,5 28-1,-9-15-4,5 3-2,-4-5-1,3-11 0,0 11-1,0-11-1,0 0 1,12-16-1,-12 16 1,13-17 0,-13 17 0,14-5 1,-14 5 0,8 16 0,-5 0-1,1 1 0,5 6-6,-9-7-26,10-3-2,-10-13-2,19 12 1</inkml:trace>
  <inkml:trace contextRef="#ctx1" brushRef="#br0" timeOffset="58">12034 12124 69,'0'0'33,"1"17"-7,-1-17-25,0 0-28,1 11-4,-1-11-1</inkml:trace>
  <inkml:trace contextRef="#ctx1" brushRef="#br0" timeOffset="59">12226 12303 52,'0'0'33,"0"0"-1,14 7-8,-14-7-7,0 0-5,11 8-3,0-1-4,-11-7-2,20 6 0,-20-6-1,20 3-1,-20-3 0,19 3 0,-19-3-1,16 13 0,-11 0-2,-5-13-6,12 18-25,-12-18-2,9 15 0,-9-15-1</inkml:trace>
  <inkml:trace contextRef="#ctx1" brushRef="#br0" timeOffset="60">8906 12926 62,'0'0'34,"-5"24"0,-1-9 0,7 17-18,-13-13-7,7 10-4,-4-2-3,3-7-3,6 7-12,-4-16-21,4-11 1,0 0-3,0 0 2</inkml:trace>
  <inkml:trace contextRef="#ctx1" brushRef="#br0" timeOffset="61">8845 12822 39,'-9'-14'26,"9"14"-11,0 0-14,6-10-18,-6 10-6,0 0-3</inkml:trace>
  <inkml:trace contextRef="#ctx1" brushRef="#br0" timeOffset="62">9028 12982 55,'-3'32'32,"0"-3"0,-1-3-1,4 0-18,-6-15-6,6-11-5,0 0-1,0 0-2,11-12 0,-4-4 1,2-1 0,-1 2-1,-1 2 2,-7 13 1,14-15 0,-14 15 1,11 6 0,-11-6-1,12 19 0,-5-7 0,1 1-4,-8-13-9,17 16-22,-17-16-1,22 11 0,-9-11-1</inkml:trace>
  <inkml:trace contextRef="#ctx1" brushRef="#br0" timeOffset="63">9427 12965 40,'0'0'32,"3"12"0,-3-12 1,0 0-14,15 21-5,-15-21-6,0 0-3,0 0-2,13 8-1,-13-8-1,0 0 0,10-18-1,-7 6 0,-1-1-1,-1-3 0,-1 1 0,-2-3-1,-1 6-1,-3 0 1,6 12-1,-12-6 1,12 6 0,-13 14 2,7 1 1,2 4 1,0 2 1,6 6 1,-2-4-1,6 3 1,-1-5-1,3 1-1,2-5-3,-10-17-5,27 22-11,-16-25-18,3-3 1,-1-7-1,1-5 1</inkml:trace>
  <inkml:trace contextRef="#ctx1" brushRef="#br0" timeOffset="64">9606 12906 45,'5'13'31,"-4"-1"2,1-1-6,2 18-7,-13-13-8,10 13-4,-6-8-3,4 2-3,-3-8-1,3-2 0,1-13-1,0 0-1,0 0 1,11-23 0,0 4-1,-1 0 1,2 0 0,0 0 0,-1 6 1,0 3-1,-11 10 0,16-3 2,-16 3-1,8 14 1,-8-14-1,5 22 1,-5-22-1,5 19 0,-5-19 0,0 0-1,14 2 0,-14-2-1,12-21 1,-5 6 0,0 3 0,0-2 0,-1 3 0,-6 11 0,8-11 0,-8 11 0,5 11 0,-4 2 1,1 2-1,-1 3 1,0 0 0,3-3-1,-1-4 1,-3-11-1,15 4 1,-15-4-1,21-21 0,-9 5 0,0-2 0,0 2 0,-2 0 0,-1 3 0,-9 13 0,12-8 1,-12 8-1,8 13 2,-8-13-1,9 21 0,-7-6 0,3 2 0,0-2 0,-1-3-1,2 0-2,-6-12-2,15 18-10,-15-18-22,0 0 0,13-8 0,-13 8 0</inkml:trace>
  <inkml:trace contextRef="#ctx1" brushRef="#br0" timeOffset="65">9906 12689 76,'0'0'36,"-18"-2"0,18 2-1,-22 12-25,20-1-8,2 1-6,0-12-24,0 0-7,11 4 0,5-10-1</inkml:trace>
  <inkml:trace contextRef="#ctx1" brushRef="#br0" timeOffset="66">10074 12668 48,'3'21'36,"-4"-1"0,1 11 0,-5 0-11,10 21-14,-17-3-4,7 9-3,-6 0-2,1-6-3,5 4-8,-8-18-25,11-8-1,-2-17 0,4-13-1</inkml:trace>
  <inkml:trace contextRef="#ctx1" brushRef="#br0" timeOffset="67">10165 12771 73,'0'0'35,"0"0"0,14 17-6,-20-6-15,15 20-6,-11 0-3,6 12 0,-8 2-2,0 6-1,-2 0 0,0-3-4,5-2-5,-13-24-20,14-3-9,0-19 0,0 0 0</inkml:trace>
  <inkml:trace contextRef="#ctx1" brushRef="#br0" timeOffset="68">9952 12991 42,'18'0'31,"-5"1"1,7-1-4,8 11-8,-10-15-8,15 13-4,-6-12-3,7 6 0,-3-11-2,2 1 0,-4-9 0,3-2-2,-4-6 1,-3-4-2,0 0 0,-6 0 0,-3 1 1,-5 5-1,-5 5 0,-3 5 1,-3 12-1,0 0 0,-11-2 0,11 2 0,-15 25 1,9-5 0,0 4 0,2 4 0,1 1 0,3 1-1,1 0-2,-1-9-2,13 10-14,-10-17-17,5-3-1,-8-11 0,16 0 1</inkml:trace>
  <inkml:trace contextRef="#ctx1" brushRef="#br0" timeOffset="69">10478 12965 63,'13'21'32,"-9"-7"2,-4-14-8,11 28-11,-11-28-5,-1 15-4,1-15-2,0 0-1,0 0 0,-5-11-1,5 11 0,-2-20 0,1 7 0,4-2-1,0-3 0,5 0 0,0-4-1,4 0 0,4 3-2,-1-3-5,15 14-20,-10-6-9,6 7-1,-3 1 0</inkml:trace>
  <inkml:trace contextRef="#ctx1" brushRef="#br0" timeOffset="70">10960 12916 76,'0'0'36,"0"0"-1,0 0 0,1-17-27,-1 17-2,-2-14-4,-1 3-1,-3-2-1,6 13 1,-12-19-1,12 19 0,-21-3 0,10 8-1,-1 8 1,-3 6 0,1 11-1,-1 4 1,4 4 0,1 1 0,7-1-1,3-4 1,6-11 0,6-11 0,4-14 0,4-12 0,4-11 0,-1-10 1,0-10-1,-1-4 0,-4 2 0,-2 1 0,-6 4 1,-2 5-1,-3 8 0,-2 7 1,-3 7-1,0 15 0,0 0 1,-3 17 0,2 9-1,1 8 1,0 7-1,3 3-1,0 7-2,-2-13-7,12 4-25,-8-8-1,4-11 0,1-11 0</inkml:trace>
  <inkml:trace contextRef="#ctx1" brushRef="#br0" timeOffset="71">11173 12992 43,'0'0'32,"0"0"0,0 0 1,5-14-15,-5 14-7,6-13-4,-6 13-3,6-22-1,-2 10-1,-4-1-1,3-2-1,-6 4 0,3 11 0,-4-13 0,4 13 0,0 0 0,-13 7 1,8 5-1,2 6 1,-2-1 1,5 8 0,0-3 1,3 3-1,2-4-1,7-3 0,3-5-2,-2-14-7,16 2-26,-9-9-2,3-4 1,-1-7-2</inkml:trace>
  <inkml:trace contextRef="#ctx1" brushRef="#br0" timeOffset="72">11476 12904 52,'1'21'36,"-2"2"-1,1 12 1,-10-4-15,14 23-8,-16-11-5,8 8-3,-6-8-2,4-4-2,-1-7 1,0-10-2,7-22-1,0 0 0,-13 1 0,10-19 0,0-9-2,1-6 2,1-6-1,1-4 1,2-5 0,4 0 0,2 0 1,3 3 0,1 8 1,4 9 1,-2 8 1,2 16 1,-5 7-1,-2 13 0,-6 6 0,-1 8-1,-9 3 0,0 0-1,-4-3-2,-1-3-1,2-3-2,-1-17-6,11-7-25,0 0-4,0 0 2,17-24-2</inkml:trace>
  <inkml:trace contextRef="#ctx1" brushRef="#br0" timeOffset="73">11717 12654 68,'7'-14'33,"-7"14"1,0 0-4,16 17-18,-20-2-4,10 17-2,-8 2-1,3 13 0,-7 4-2,2 6-1,-2 4-3,-2-7-5,11 3-28,-8-13-1,4-5-1,1-18 0</inkml:trace>
  <inkml:trace contextRef="#ctx1" brushRef="#br0" timeOffset="74">11781 13050 41,'12'-1'32,"-12"1"1,24-10-1,-6 11-13,-12-17-7,11 9-5,-10-12-2,4 3-2,-7-7-1,1 2 0,-4 1-1,-2 1 0,-3 4 0,1 4-1,3 11 1,0 0-1,-16 6 1,10 13 1,-3 3 0,4 11 1,-1 1-1,3 7 0,-1-4 2,5-1-1,2-6-1,4-5-3,6-5-2,-13-20-15,23-6-18,-8-7-1,5-5-1,-4-10 0</inkml:trace>
  <inkml:trace contextRef="#ctx1" brushRef="#br0" timeOffset="75">12041 12646 56,'5'-12'34,"-5"12"3,3 30-1,-12-5-17,14 26-7,-14-3-4,9 12-1,-6-2-4,4 2 0,-1-2-3,0-8-2,8-2-8,-12-19-26,10-7 0,-3-22-2,0 0 1</inkml:trace>
  <inkml:trace contextRef="#ctx1" brushRef="#br0" timeOffset="76">11934 12949 73,'13'-19'35,"-1"10"-1,3 13-4,-4-14-19,11 14-4,-9-3 0,8 11 0,-10-3-3,6 8 1,-7 1-2,1 9 0,-4-3-1,1 6 0,-3 1 0,1-3-2,0-1-1,-4-8-4,9 4-11,-11-23-21,0 0-1,11-26-1,-5-3-1</inkml:trace>
  <inkml:trace contextRef="#ctx1" brushRef="#br0" timeOffset="77">12112 12722 70,'0'0'34,"-12"-12"0,12 12-2,0 0-29,8 11-28,-8-11-8,15 13-1,-4-2 0</inkml:trace>
  <inkml:trace contextRef="#ctx1" brushRef="#br0" timeOffset="78">12241 13016 36,'4'25'33,"2"0"0,0-5 1,-7-7-13,16 12-5,-15-25-6,16 23-2,-16-23-1,15 3-3,-15-3-1,18-21-1,-12-1-1,1-1 1,-5-5-1,2-1 0,-4 0-1,3 2 1,-3 3-1,-3 1 0,-1 6 0,-2 1-1,6 16 0,-17-9 1,6 16-1,-1 5 1,-3 6-1,2 7 1,0 6 0,0 5 0,7 1 1,3-5-2,5 1-2,2-15-5,15 5-24,-5-15-4,3-7 0,0-13-1</inkml:trace>
  <inkml:trace contextRef="#ctx1" brushRef="#br0" timeOffset="79">12473 12868 52,'0'0'35,"2"16"0,0-1 2,-2-15-18,4 42-6,-13-19-5,8 8-3,-5-5-1,3-2-1,1-7-1,1-5-1,1-12-1,0 0 0,12-16-1,-2-2 1,2-4 0,1-2 0,2 4 0,-2 1 0,1 8 0,-1 5 0,-2 9 0,-11-3 1,20 23-2,-13-6-1,5 5-6,-12-22-24,12 23-4,-12-23-2,20 6 1</inkml:trace>
  <inkml:trace contextRef="#ctx1" brushRef="#br0" timeOffset="80">12782 12959 54,'0'0'34,"3"15"0,-1-2 1,-2-13-17,12 27-9,-12-10-4,5 4-1,-5-4-3,3-2 1,-3-15-2,0 11 0,0-11 1,-3-12-2,3-3 1,0-4 0,3-1 0,-1-1 0,0 0 0,5 3 0,0-1-1,1 1 0,6 4-2,-3-8-4,12 13-5,-12-14-9,15 16-5,-14-9 0,11 20 6,-23-4 4,23 1 5,-23-1 6,9 17 8,-3 2 12,-9-6 7,10 6 1,-7-19-3,4 28-5,-4-28-3,9 19-1,-9-19-4,12 10-2,-12-10-2,16-4-1,-16 4-1,17-17 0,-8 3 0,-2-1 0,-2-3 0,1 1-1,-5-1 1,-1 2 0,-2 3-1,2 13 0,-10-17 1,10 17-1,-13-1 0,13 1 1,-19 15-1,12 1 1,-2 2 0,3 4 1,1 2-1,3 2 0,2-3-1,5-1 0,5-4 0,-1-5-3,11 2-4,-20-15-16,29-1-12,-11-3-1,2-1 1,-4-2 0</inkml:trace>
  <inkml:trace contextRef="#ctx1" brushRef="#br0" timeOffset="81">13213 12998 1,'-2'-14'25,"2"14"3,4-12 3,-7-2-11,3 14-2,0-21-1,0 21-2,-5-18-4,5 18-2,-6-13-3,6 13-3,0 0-1,-11-10 0,11 10-1,0 0-1,0 0 0,0 0 0,0 0 0,0 0 0,0 0-1,0 0 2,-1 17 0,7-1 0,-4-1 1,4 10 0,-3 0 1,3 9-1,-6 1 2,3 4-1,-4-2-1,1 0 0,-3-3 0,-2-3 0,-3-5-1,0-4 0,-3-6-1,-1-5 0,-1-6-1,2-7 0,11 2-2,-17-20-3,17 20-14,0-38-17,6 9-1,-1-6 0,8-3 1</inkml:trace>
  <inkml:trace contextRef="#ctx1" brushRef="#br0" timeOffset="82">13322 12869 77,'12'7'36,"-12"-7"1,8 33-8,-13-19-19,12 13-4,-9-3-1,6 5-3,-3-4-2,0-7-3,4 1-6,-5-19-13,0-11-14,3-5 0,3-5 0,-2-9 0</inkml:trace>
  <inkml:trace contextRef="#ctx1" brushRef="#br0" timeOffset="83">13375 12747 31,'-11'-25'31,"11"25"-1,-9-12 0,9 12-12,0 0-16,0 0-21,0 0-10,0 0-1,19 22 0</inkml:trace>
  <inkml:trace contextRef="#ctx1" brushRef="#br0" timeOffset="84">13485 13044 47,'1'25'31,"9"-2"1,-4 2-9,-6-25-6,22 12-6,-16-23-4,11 4-1,-8-16-1,7 1-1,-9-10-1,4 1 0,-6-6-1,0 2 0,-5 1-1,0 5 0,-4 3 0,-3 7-2,-3 7 1,10 12 0,-21-1 0,10 10 0,0 7 0,2 5 0,0 7-1,2 3 1,3 6-2,-1-7-1,13 11-11,-11-10-21,8-7 0,4-8 0,-9-16 0</inkml:trace>
  <inkml:trace contextRef="#ctx1" brushRef="#br0" timeOffset="85">13733 12776 45,'-1'17'33,"-2"5"2,-3 3-1,6 15-20,-13-11-3,9 17-3,-7-13-3,5 2-1,-1-8-2,2-6-1,5-21 0,0 0-1,0 0 0,6-17-1,4-4 1,-1-1 0,4 3 0,-2 2 1,-2 6 0,2 10 2,-11 1 0,17 24-1,-10-2 1,1 4-1,2 4-2,-5-13-22,9 4-15,-1-7-1,1-13-1,0-13 1</inkml:trace>
  <inkml:trace contextRef="#ctx0" brushRef="#br0" timeOffset="87">20195 10466,'0'0,"12"-486</inkml:trace>
  <inkml:trace contextRef="#ctx1" brushRef="#br1" timeOffset="87">9057 6444 4,'-1'22'5,"1"-22"-1,3 18 0,-3-18-1,6 14-1,-6-14 0,11 6-1,-11-6 0,13 0 0,-13 0 0,16-10 1,-16 10 1,15-19 0,-7 5 1,1 0 0,-1-2 1,0-2-1,-2 2 0,-1-1 0,0 4-1,-1-2-1,-2 4-1,1-1 0,-2 1 0,-1-1-1,1 1-1,0-2 1,2 0 0,-3 1 0,1 0 0,-1 12 1,0-16 0,0 16 0,-1-10 2,1 10-1,0 0 1,0 0 0,0 0-1,0 0 0,0 0-1,-11-4 0,11 4-1,0 0 0,0 0 0,0 0 0,0 0-1,0 0 1,0 0 1,0 0-1,0 0 1,-12 6-1,12-6 1,0 0 0,-4 12 1,4-12 2,0 21 1,0-21 1,1 30 1,-2-13 0,6 7 1,-5-2-1,6 6-2,-6-4-1,5-2-6,3 2-14,2-3-13,-7-9-1,4 3 1,-7-15-2</inkml:trace>
  <inkml:trace contextRef="#ctx1" brushRef="#br1" timeOffset="88">9156 6401 19,'0'0'27,"-12"-8"0,12 8 1,0 0-16,-15-1-2,15 1-2,-15 0-3,15 0-3,-16-1 1,16 1-2,-14-3-1,14 3-1,0 0-3,-15-2-5,15 2-6,-2 12-5,2-12-8,0 22-1,-2-11 1</inkml:trace>
  <inkml:trace contextRef="#ctx1" brushRef="#br1" timeOffset="89">9333 6374 11,'0'0'24,"-1"11"1,1-11-1,0 0-12,0 0-2,0 0-4,15-4-1,-15 4-1,11-8 0,-11 8 0,9-14-2,-9 14 0,6-19-2,-6 19-1,1-17-4,-1 17-5,-2-11-6,2 11-10,0 0 0,-17-4-1,17 4 6</inkml:trace>
  <inkml:trace contextRef="#ctx1" brushRef="#br1" timeOffset="90">9312 6376 46,'2'16'31,"2"-3"0,1-2-8,11 6-7,-16-17-11,22 16-30,-10-22-4,6 2-1,-4-8-3</inkml:trace>
  <inkml:trace contextRef="#ctx1" brushRef="#br1" timeOffset="91">9521 6272 20,'0'0'23,"1"-12"-2,-1 12-7,-1-12-3,1 12-4,0 0-1,-14-8 0,14 8-1,-13 10 1,10 2 1,3-12 1,-8 28 1,1-16 0,10 10-1,-5-7-1,8 4-1,-2-7-3,-4-12-5,17 25-18,-17-25-13,16 6 0,-16-6-1,12-9 0</inkml:trace>
  <inkml:trace contextRef="#ctx1" brushRef="#br1" timeOffset="92">9593 6276 44,'13'13'32,"-13"-13"-1,14 16 1,-12-3-17,-2-13-8,7 12-4,-7-12-2,0 0-1,5 14-2,-5-14 1,0 0-1,0 0 0,0 0 0,0 0 1,1-16 1,-1 16-1,2-20 2,1 8-1,1 0 0,0-6-6,8 3-17,0 2-8,-2-3 1,3 6-1</inkml:trace>
  <inkml:trace contextRef="#ctx1" brushRef="#br1" timeOffset="93">9748 6243 37,'12'6'27,"-12"-6"2,15 1-12,-15-1-5,7-15-3,-6 3-4,3 1-2,-4-1-2,1 0-1,-1 1-1,-1 0 0,1 11-1,-4-12 0,4 12 0,0 0 1,0 0 1,-13 10 1,13-10 3,-5 22 1,5-22 3,-3 29-1,0-17 1,9 7-1,-6-8-1,8 4-2,1-3-7,-9-12-12,21 2-19,-7-3 0,1-4 0,2-2 0</inkml:trace>
  <inkml:trace contextRef="#ctx1" brushRef="#br1" timeOffset="94">9922 6136 27,'-11'7'16,"11"-7"0,-8 21 1,8-21 1,-9 27-3,9-27-2,-7 29-3,7-29-2,-1 24-3,1-24-1,5 11-2,-5-11 0,13-3-1,-13 3 0,13-9 0,-13 9 1,14-12 1,-14 12 1,0 0-1,8-11 0,-8 11 0,0 0-2,14-3-6,-3 0-28,-11 3 0,14-6-1,-14 6-1</inkml:trace>
  <inkml:trace contextRef="#ctx1" brushRef="#br1" timeOffset="95">10037 6013 36,'0'0'29,"0"0"1,-17 6-8,17 9-2,0-15-7,-5 16-2,5-16-2,3 13-1,-3-13-1,12 20 0,-12-20-2,17 20 0,-17-20-2,14 21 0,-14-21-2,13 19-1,-13-19 0,2 15-2,-2-15-2,0 0-5,1 18-21,-1-18-8,0 0 1,-16-8-1</inkml:trace>
  <inkml:trace contextRef="#ctx1" brushRef="#br1" timeOffset="96">10069 6086 40,'13'0'31,"-13"0"2,17-3-1,-17 3-20,15-7-4,-2 4-2,-7-8-3,-6 11-1,13-20-2,-10 10 0,-3 10 0,3-21-1,-3 21 1,-4-15-2,4 15 1,0 0-1,0 0 0,-11-6-1,11 6 2,0 0 0,-5 16 0,5-16 2,0 20 0,4-7 1,-3-1 0,5 1 0,-6-13 0,15 20 0,-4-17-2,0-1 1,2-6-1,1-2 0,-1-4 0,2-1 0,-3-2 0,-1-3 0,0 2-1,-4-1 1,-1 0 0,-1 2 0,-1 1 0,-3 1 0,-1 11 0,-2-15 0,2 15 0,0 0 0,-14-4 1,14 4 0,-12 6 0,12-6 1,-10 15 0,8-2 0,2-13 0,-3 20 2,3-20-2,2 22 0,-2-22 0,5 15-1,-5-15 0,0 0-1,13 0 0,-13 0 0,12-21-1,-7 4 0,2-5 0,-2-7-1,1 1 0,-1-5-1,1 5 1,-3 1 0,0 5 0,-1 3 1,-2 19 1,0 0 1,0 0 2,1 25 1,-7 4 1,5 13 0,-4 1-1,6 7-1,1-3-3,0-7-12,12-1-23,-3-8-2,5-8 0,1-12-2</inkml:trace>
  <inkml:trace contextRef="#ctx1" brushRef="#br1" timeOffset="97">9490 6993 33,'0'0'32,"-10"-15"0,10 15-1,-6-14-15,-7-7-4,9 10-5,-7-12-2,4 3-1,-3-8-3,0 0 1,2-5-1,2 0-1,2-4 1,3-1-1,3-2 2,7 5-1,-2-1 1,8 11 1,-2 1-1,4 10 1,-2 6 0,2 5 0,-5 6 0,1 7-1,-5 2-1,1 6 1,-6 1-1,-1 2-1,-6 2 1,-1-1-1,-1 1-2,-3-7 0,4 2-3,5-18-1,-6 14-1,6-14 0,0 0 0,8-12 1,4 9 2,-12 3 1,22-14 4,-9 11 3,-13 3 1,21 2 2,-21-2-1,10 11 1,-10-11-1,-6 22-1,-4-9-2,-1 4-2,-1 1-3,-7-8-7,13 6-22,-8-5-6,3-1 1,0-7-2</inkml:trace>
  <inkml:trace contextRef="#ctx1" brushRef="#br1" timeOffset="98">4120 12347 27,'0'0'29,"0"0"2,0-13-1,0 13-11,-16-18-5,16 18-6,-9-20-2,9 20-2,-9-20-1,9 20-2,-13-15 1,13 15-2,-11-9 1,11 9-1,-13-1-1,13 1 0,-15 6 0,15-6 0,-17 14-1,17-14 0,-17 22 1,9-9-1,0 5 1,3 2-1,3 1 1,1 0-1,3 1 2,2-3-2,1-5 2,1-2-1,-6-12 1,19 1 1,-8-11-1,1-9 1,-1-5-1,2-3 1,-1-6-1,0-2 1,0 0-1,-2-2-1,-1 3 0,-2 4 0,-1 4 1,-1 2 0,-3 6-1,0 5 1,-2 13 0,0 0 0,0 0 1,-5 15 0,1 4 1,4 7-1,-1 2 1,1 4-1,1 3-5,-2-8-20,3-3-5,4-1-2,-1-10 0</inkml:trace>
  <inkml:trace contextRef="#ctx1" brushRef="#br1" timeOffset="99">4237 12344 36,'0'0'31,"0"0"-1,8-15 0,-8 2-19,0 13 0,8-17-5,-8 17-4,5-22-1,-4 10-1,-1 12-1,-1-17 0,1 17-1,0 0-1,0 0 1,-14-6 0,14 6 1,-6 18 2,4-5 1,3 3 3,-4-2 0,8 7 1,-3-9-1,7 3-1,0-3-8,-9-12-26,21 4-1,-8-8-3,2-8 1</inkml:trace>
  <inkml:trace contextRef="#ctx1" brushRef="#br1" timeOffset="100">4438 12206 46,'0'0'29,"-7"-11"1,7 11-3,0 0-16,-20-10-5,20 10-3,-15 1-2,15-1 0,-16 11 0,16-11 0,-16 22 1,10-5 0,-2-3 1,8 5 1,-3-2 0,8 5-1,-2-7 0,6-3-4,8 1-15,-2-9-16,0-8 0,1 0-2,0-9 1</inkml:trace>
  <inkml:trace contextRef="#ctx1" brushRef="#br1" timeOffset="101">4531 12268 69,'2'17'33,"2"-5"1,-4-12-2,14 26-20,-14-26-8,1 14-2,-1-14-1,0 0-1,0 0 0,2-14 0,-2 3 0,0 11 0,0-21 0,1 10 0,-1 11 0,9-18 0,-9 18-2,13-24-11,1 12-20,-1 2-1,2-1 0,0 3 0</inkml:trace>
  <inkml:trace contextRef="#ctx1" brushRef="#br1" timeOffset="102">4709 12256 35,'0'0'33,"0"0"-1,14-1 1,-9-10-13,6 12-7,-11-1-5,4-14-3,-4 14-3,2-19-1,-2 19 0,-2-18-1,2 18-1,-7-13 1,7 13-1,-11-5-1,11 5 1,-11 5 0,11-5 0,-10 13 0,10-13 1,-3 21 1,1-10 1,6 3 0,-1-2-1,1 2-1,6 3-9,-6-6-23,-4-11-1,16 9-1,-16-9 0</inkml:trace>
  <inkml:trace contextRef="#ctx1" brushRef="#br1" timeOffset="103">4892 12192 37,'0'0'29,"0"-12"1,0 12-4,0 0-10,-7-22-7,7 22-4,-5-15-2,5 15-1,0 0-1,0 0 0,-11-8-1,11 8 0,0 0-1,-12 17 1,8-6-1,1 3 2,-1 2-1,2 2 1,0-2-1,2 0 1,2-4 0,-2-12-1,6 14 1,-6-14-1,12-4 0,-12 4 0,16-16 1,-16 16 2,17-13 0,-6 10 1,-11 3 1,16-1-1,-16 1 0,12 8-2,-12-8-5,0 0-16,14 10-15,-14-10-1,15 0 0,-15 0 0</inkml:trace>
  <inkml:trace contextRef="#ctx1" brushRef="#br1" timeOffset="104">5071 12112 28,'-2'-15'32,"2"15"-1,0 0 1,-13-14-11,13 14-7,-11 8-6,11-8-4,-11 17 0,11-17-2,-6 17 0,6-6 0,0-11 0,2 18 1,-2-18 0,9 15 0,-9-15 0,13 17 1,-13-17-1,12 22 1,-8-11-2,0 2 0,-2 0 0,-1-1-2,-1-1-1,0-11-2,2 16-5,-2-16-23,0 0-5,-11-5-2,11 5 1</inkml:trace>
  <inkml:trace contextRef="#ctx1" brushRef="#br1" timeOffset="105">5156 12216 39,'0'0'31,"15"-1"0,-15 1 1,0-13-22,0 13 0,6-17-3,-6 17-2,5-24-2,-3 14-1,-3-4-1,1 2 0,-4 1 0,4 11-1,-6-13 1,6 13-1,0 0 1,0 0-1,-12 6 1,11 5 0,-1 0 0,4 4 1,-2 0-1,3 3 0,2-3 0,1-1 0,3-3-1,-9-11-1,23 12-1,-11-14-1,5 1-1,-3-8 0,4 2 0,-3-8 1,2 5 0,-6-6 0,3 2 1,-4-3 1,2 4 1,-2-3-1,-1 3 1,-2 0 0,-7 13 0,10-20-1,-10 20 1,0 0 0,0 0 0,0 0 1,-16-2-1,16 2 1,-16 19 0,9-4 0,-2-4 1,6 4 0,-5-4 1,7 4 0,1-15 0,-2 21-1,2-21 0,6 10 0,-6-10-1,12-3 0,-12 3-1,17-23 0,-9 5 0,2-4 0,-1-4 0,-2-4-1,0 0 0,0-2 1,-1 5-1,-1 7 0,-2 5 1,-3 15 0,0 0 1,0 0 1,4 28 1,-3 6 0,-6 0-1,6 7 1,1-3-3,1-8-5,12 1-23,-3-7-7,2-8 0,4-9-1</inkml:trace>
  <inkml:trace contextRef="#ctx1" brushRef="#br1" timeOffset="106">4420 13024 21,'0'0'28,"0"0"0,-11 2 2,1-13-15,10 11-2,-11-22-4,9 9-3,-9-9-1,7-1-1,-6-8 0,4 2-2,-3-5 0,2-1-2,1 0 1,1-2-1,2 2 0,0 5 0,3 1 1,5 6 0,0 2 1,4 10 0,-9 11 1,22-10 1,-22 10-1,24 8 1,-24-8-1,21 18-1,-21-18 0,14 23-1,-10-10 0,-3-2-1,1 1-1,-2-12-1,-4 21-2,4-21-2,-3 15-2,3-15-1,0 0 0,0 0-1,0 0 2,0 0 2,0 0 2,0 0 4,11-11 3,3 13 3,-14-2 1,23 1 1,-23-1 0,22 17-1,-22-17-1,11 26-1,-13-10-2,-1 4 0,-7 1-2,1-2 0,-4-1-2,0-9-4,10 3-22,-8-8-7,11-4 0,-9-17-1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B08B9-5A04-4044-A9CF-26E362CC3E14}" type="datetimeFigureOut">
              <a:rPr lang="en-US" smtClean="0"/>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103C0-EBBE-4BAB-A1C2-03F8CB28150C}" type="slidenum">
              <a:rPr lang="en-US" smtClean="0"/>
              <a:t>‹#›</a:t>
            </a:fld>
            <a:endParaRPr lang="en-US"/>
          </a:p>
        </p:txBody>
      </p:sp>
    </p:spTree>
    <p:extLst>
      <p:ext uri="{BB962C8B-B14F-4D97-AF65-F5344CB8AC3E}">
        <p14:creationId xmlns:p14="http://schemas.microsoft.com/office/powerpoint/2010/main" val="113632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140F0-6BC0-421F-9306-01536ECCAED1}" type="datetime1">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F7FCE-1783-4B63-A82C-59E497F7C45B}" type="datetime1">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92246-F58C-4374-ABA5-90053DE3E8C8}" type="datetime1">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83DBA-5D1B-4415-A8CE-338D0ED90773}" type="datetime1">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3F363-290E-4DF9-BD7A-CE62FF12CF25}" type="datetime1">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D450A-8402-44BF-94A2-596E4CEA1F6E}" type="datetime1">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A2975-41C6-4CF5-8E03-D50D7DFFA44C}" type="datetime1">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D80EC-31B9-42B3-885C-D143F00884D2}" type="datetime1">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3FBC2-8007-4017-A337-BA34FA296883}" type="datetime1">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E63B3-D1FC-4201-8CBF-250AB7A26C94}" type="datetime1">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568D9-2766-4374-A58E-D2335A29F043}" type="datetime1">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F5A61-C4AC-4D13-AD51-6DAD4D1A66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4B788-E129-4690-8866-8AA07AA319D8}" type="datetime1">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F5A61-C4AC-4D13-AD51-6DAD4D1A66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customXml" Target="../ink/ink17.xml"/><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1.bin"/><Relationship Id="rId14" Type="http://schemas.openxmlformats.org/officeDocument/2006/relationships/image" Target="../media/image44.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6.wmf"/><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11" Type="http://schemas.openxmlformats.org/officeDocument/2006/relationships/image" Target="../media/image48.emf"/><Relationship Id="rId5" Type="http://schemas.openxmlformats.org/officeDocument/2006/relationships/image" Target="../media/image45.wmf"/><Relationship Id="rId10" Type="http://schemas.openxmlformats.org/officeDocument/2006/relationships/customXml" Target="../ink/ink18.xml"/><Relationship Id="rId4" Type="http://schemas.openxmlformats.org/officeDocument/2006/relationships/oleObject" Target="../embeddings/oleObject23.bin"/><Relationship Id="rId9" Type="http://schemas.openxmlformats.org/officeDocument/2006/relationships/image" Target="../media/image4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1.xml"/><Relationship Id="rId11" Type="http://schemas.openxmlformats.org/officeDocument/2006/relationships/image" Target="../media/image2.wmf"/><Relationship Id="rId5" Type="http://schemas.openxmlformats.org/officeDocument/2006/relationships/image" Target="../media/image1.wmf"/><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png"/><Relationship Id="rId7"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10.emf"/><Relationship Id="rId5" Type="http://schemas.openxmlformats.org/officeDocument/2006/relationships/image" Target="../media/image8.emf"/><Relationship Id="rId10" Type="http://schemas.openxmlformats.org/officeDocument/2006/relationships/customXml" Target="../ink/ink7.xml"/><Relationship Id="rId4" Type="http://schemas.openxmlformats.org/officeDocument/2006/relationships/customXml" Target="../ink/ink3.xml"/><Relationship Id="rId9" Type="http://schemas.openxmlformats.org/officeDocument/2006/relationships/customXml" Target="../ink/ink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3.emf"/><Relationship Id="rId4" Type="http://schemas.openxmlformats.org/officeDocument/2006/relationships/customXml" Target="../ink/ink8.xml"/></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4.bin"/><Relationship Id="rId10" Type="http://schemas.openxmlformats.org/officeDocument/2006/relationships/image" Target="../media/image18.emf"/><Relationship Id="rId4" Type="http://schemas.openxmlformats.org/officeDocument/2006/relationships/image" Target="../media/image15.wmf"/><Relationship Id="rId9" Type="http://schemas.openxmlformats.org/officeDocument/2006/relationships/customXml" Target="../ink/ink10.xml"/></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customXml" Target="../ink/ink12.xml"/><Relationship Id="rId5" Type="http://schemas.openxmlformats.org/officeDocument/2006/relationships/oleObject" Target="../embeddings/oleObject7.bin"/><Relationship Id="rId10" Type="http://schemas.openxmlformats.org/officeDocument/2006/relationships/image" Target="../media/image22.emf"/><Relationship Id="rId4" Type="http://schemas.openxmlformats.org/officeDocument/2006/relationships/image" Target="../media/image19.wmf"/><Relationship Id="rId9" Type="http://schemas.openxmlformats.org/officeDocument/2006/relationships/customXml" Target="../ink/ink11.xml"/></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customXml" Target="../ink/ink13.xml"/><Relationship Id="rId5" Type="http://schemas.openxmlformats.org/officeDocument/2006/relationships/oleObject" Target="../embeddings/oleObject10.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4.bin"/><Relationship Id="rId10" Type="http://schemas.openxmlformats.org/officeDocument/2006/relationships/image" Target="../media/image32.emf"/><Relationship Id="rId4" Type="http://schemas.openxmlformats.org/officeDocument/2006/relationships/image" Target="../media/image29.wmf"/><Relationship Id="rId9" Type="http://schemas.openxmlformats.org/officeDocument/2006/relationships/customXml" Target="../ink/ink14.xml"/></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5.png"/><Relationship Id="rId7" Type="http://schemas.openxmlformats.org/officeDocument/2006/relationships/oleObject" Target="../embeddings/oleObject17.bin"/><Relationship Id="rId12"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customXml" Target="../ink/ink16.xml"/><Relationship Id="rId5" Type="http://schemas.openxmlformats.org/officeDocument/2006/relationships/oleObject" Target="../embeddings/oleObject16.bin"/><Relationship Id="rId10" Type="http://schemas.openxmlformats.org/officeDocument/2006/relationships/image" Target="../media/image37.emf"/><Relationship Id="rId4" Type="http://schemas.openxmlformats.org/officeDocument/2006/relationships/image" Target="../media/image36.wmf"/><Relationship Id="rId9"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00200"/>
            <a:ext cx="5715000" cy="1569660"/>
          </a:xfrm>
          <a:prstGeom prst="rect">
            <a:avLst/>
          </a:prstGeom>
          <a:noFill/>
        </p:spPr>
        <p:txBody>
          <a:bodyPr wrap="square" rtlCol="0">
            <a:spAutoFit/>
          </a:bodyPr>
          <a:lstStyle/>
          <a:p>
            <a:pPr algn="ctr"/>
            <a:r>
              <a:rPr lang="en-US" sz="4800" b="1" dirty="0" smtClean="0"/>
              <a:t>EE130/230A Discussion </a:t>
            </a:r>
            <a:r>
              <a:rPr lang="en-US" sz="4800" b="1" dirty="0" smtClean="0"/>
              <a:t>15</a:t>
            </a:r>
            <a:endParaRPr lang="en-US" sz="4800" b="1" dirty="0"/>
          </a:p>
        </p:txBody>
      </p:sp>
      <p:sp>
        <p:nvSpPr>
          <p:cNvPr id="5" name="TextBox 4"/>
          <p:cNvSpPr txBox="1"/>
          <p:nvPr/>
        </p:nvSpPr>
        <p:spPr>
          <a:xfrm>
            <a:off x="2590800" y="4114800"/>
            <a:ext cx="3733800" cy="584775"/>
          </a:xfrm>
          <a:prstGeom prst="rect">
            <a:avLst/>
          </a:prstGeom>
          <a:noFill/>
        </p:spPr>
        <p:txBody>
          <a:bodyPr wrap="square" rtlCol="0">
            <a:spAutoFit/>
          </a:bodyPr>
          <a:lstStyle/>
          <a:p>
            <a:pPr algn="ctr"/>
            <a:r>
              <a:rPr lang="en-US" sz="3200" b="1" dirty="0" err="1" smtClean="0"/>
              <a:t>Peng</a:t>
            </a:r>
            <a:r>
              <a:rPr lang="en-US" sz="3200" b="1" dirty="0" smtClean="0"/>
              <a:t> </a:t>
            </a:r>
            <a:r>
              <a:rPr lang="en-US" sz="3200" b="1" dirty="0" err="1" smtClean="0"/>
              <a:t>Zheng</a:t>
            </a:r>
            <a:endParaRPr lang="en-US" sz="3200" b="1" dirty="0"/>
          </a:p>
        </p:txBody>
      </p:sp>
      <p:sp>
        <p:nvSpPr>
          <p:cNvPr id="2" name="Slide Number Placeholder 1"/>
          <p:cNvSpPr>
            <a:spLocks noGrp="1"/>
          </p:cNvSpPr>
          <p:nvPr>
            <p:ph type="sldNum" sz="quarter" idx="12"/>
          </p:nvPr>
        </p:nvSpPr>
        <p:spPr/>
        <p:txBody>
          <a:bodyPr/>
          <a:lstStyle/>
          <a:p>
            <a:fld id="{DA4F5A61-C4AC-4D13-AD51-6DAD4D1A66D8}"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r>
              <a:rPr lang="en-US" altLang="en-US" smtClean="0"/>
              <a:t>Small-Signal Model (cont.)</a:t>
            </a:r>
          </a:p>
        </p:txBody>
      </p:sp>
      <p:graphicFrame>
        <p:nvGraphicFramePr>
          <p:cNvPr id="10243" name="Object 8"/>
          <p:cNvGraphicFramePr>
            <a:graphicFrameLocks noGrp="1" noChangeAspect="1"/>
          </p:cNvGraphicFramePr>
          <p:nvPr>
            <p:ph idx="1"/>
          </p:nvPr>
        </p:nvGraphicFramePr>
        <p:xfrm>
          <a:off x="3492500" y="4648200"/>
          <a:ext cx="3746500" cy="1900238"/>
        </p:xfrm>
        <a:graphic>
          <a:graphicData uri="http://schemas.openxmlformats.org/presentationml/2006/ole">
            <mc:AlternateContent xmlns:mc="http://schemas.openxmlformats.org/markup-compatibility/2006">
              <mc:Choice xmlns:v="urn:schemas-microsoft-com:vml" Requires="v">
                <p:oleObj spid="_x0000_s13319" name="Equation" r:id="rId3" imgW="1752600" imgH="889000" progId="Equation.3">
                  <p:embed/>
                </p:oleObj>
              </mc:Choice>
              <mc:Fallback>
                <p:oleObj name="Equation" r:id="rId3" imgW="1752600" imgH="8890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648200"/>
                        <a:ext cx="37465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12"/>
          <p:cNvGraphicFramePr>
            <a:graphicFrameLocks noChangeAspect="1"/>
          </p:cNvGraphicFramePr>
          <p:nvPr>
            <p:ph sz="quarter" idx="4294967295"/>
          </p:nvPr>
        </p:nvGraphicFramePr>
        <p:xfrm>
          <a:off x="3429000" y="3581400"/>
          <a:ext cx="1685925" cy="855663"/>
        </p:xfrm>
        <a:graphic>
          <a:graphicData uri="http://schemas.openxmlformats.org/presentationml/2006/ole">
            <mc:AlternateContent xmlns:mc="http://schemas.openxmlformats.org/markup-compatibility/2006">
              <mc:Choice xmlns:v="urn:schemas-microsoft-com:vml" Requires="v">
                <p:oleObj spid="_x0000_s13320" name="Equation" r:id="rId5" imgW="850531" imgH="431613" progId="Equation.3">
                  <p:embed/>
                </p:oleObj>
              </mc:Choice>
              <mc:Fallback>
                <p:oleObj name="Equation" r:id="rId5" imgW="850531"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581400"/>
                        <a:ext cx="168592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4"/>
          <p:cNvGraphicFramePr>
            <a:graphicFrameLocks noChangeAspect="1"/>
          </p:cNvGraphicFramePr>
          <p:nvPr>
            <p:ph sz="quarter" idx="4294967295"/>
          </p:nvPr>
        </p:nvGraphicFramePr>
        <p:xfrm>
          <a:off x="838200" y="3581400"/>
          <a:ext cx="1981200" cy="949325"/>
        </p:xfrm>
        <a:graphic>
          <a:graphicData uri="http://schemas.openxmlformats.org/presentationml/2006/ole">
            <mc:AlternateContent xmlns:mc="http://schemas.openxmlformats.org/markup-compatibility/2006">
              <mc:Choice xmlns:v="urn:schemas-microsoft-com:vml" Requires="v">
                <p:oleObj spid="_x0000_s13321" name="Equation" r:id="rId7" imgW="926698" imgH="444307" progId="Equation.3">
                  <p:embed/>
                </p:oleObj>
              </mc:Choice>
              <mc:Fallback>
                <p:oleObj name="Equation" r:id="rId7" imgW="926698"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581400"/>
                        <a:ext cx="19812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762000" y="1371600"/>
          <a:ext cx="5640388" cy="876300"/>
        </p:xfrm>
        <a:graphic>
          <a:graphicData uri="http://schemas.openxmlformats.org/presentationml/2006/ole">
            <mc:AlternateContent xmlns:mc="http://schemas.openxmlformats.org/markup-compatibility/2006">
              <mc:Choice xmlns:v="urn:schemas-microsoft-com:vml" Requires="v">
                <p:oleObj spid="_x0000_s13322" name="Equation" r:id="rId9" imgW="2781300" imgH="431800" progId="Equation.3">
                  <p:embed/>
                </p:oleObj>
              </mc:Choice>
              <mc:Fallback>
                <p:oleObj name="Equation" r:id="rId9" imgW="27813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371600"/>
                        <a:ext cx="5640388"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762000" y="2720975"/>
          <a:ext cx="3733800" cy="555625"/>
        </p:xfrm>
        <a:graphic>
          <a:graphicData uri="http://schemas.openxmlformats.org/presentationml/2006/ole">
            <mc:AlternateContent xmlns:mc="http://schemas.openxmlformats.org/markup-compatibility/2006">
              <mc:Choice xmlns:v="urn:schemas-microsoft-com:vml" Requires="v">
                <p:oleObj spid="_x0000_s13323" name="Equation" r:id="rId11" imgW="1625600" imgH="241300" progId="Equation.3">
                  <p:embed/>
                </p:oleObj>
              </mc:Choice>
              <mc:Fallback>
                <p:oleObj name="Equation" r:id="rId11" imgW="16256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2720975"/>
                        <a:ext cx="37338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17"/>
          <p:cNvSpPr txBox="1">
            <a:spLocks noChangeArrowheads="1"/>
          </p:cNvSpPr>
          <p:nvPr/>
        </p:nvSpPr>
        <p:spPr bwMode="auto">
          <a:xfrm>
            <a:off x="5486400" y="3556000"/>
            <a:ext cx="3581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dirty="0" smtClean="0">
                <a:latin typeface="+mj-lt"/>
              </a:rPr>
              <a:t>where </a:t>
            </a:r>
            <a:r>
              <a:rPr lang="en-US" sz="2000" i="1" dirty="0" smtClean="0">
                <a:latin typeface="+mj-lt"/>
              </a:rPr>
              <a:t>Q</a:t>
            </a:r>
            <a:r>
              <a:rPr lang="en-US" sz="2000" baseline="-25000" dirty="0" smtClean="0">
                <a:latin typeface="+mj-lt"/>
              </a:rPr>
              <a:t>F</a:t>
            </a:r>
            <a:r>
              <a:rPr lang="en-US" sz="2000" dirty="0" smtClean="0">
                <a:latin typeface="+mj-lt"/>
              </a:rPr>
              <a:t> is the magnitude of minority-carrier charge stored in the base and emitter regions </a:t>
            </a:r>
          </a:p>
        </p:txBody>
      </p:sp>
      <p:sp>
        <p:nvSpPr>
          <p:cNvPr id="10249" name="Text Box 18"/>
          <p:cNvSpPr txBox="1">
            <a:spLocks noChangeArrowheads="1"/>
          </p:cNvSpPr>
          <p:nvPr/>
        </p:nvSpPr>
        <p:spPr bwMode="auto">
          <a:xfrm>
            <a:off x="685800" y="4876800"/>
            <a:ext cx="2778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i="1" smtClean="0">
                <a:latin typeface="+mj-lt"/>
              </a:rPr>
              <a:t>forward transit time</a:t>
            </a:r>
          </a:p>
        </p:txBody>
      </p:sp>
      <p:sp>
        <p:nvSpPr>
          <p:cNvPr id="13" name="TextBox 12"/>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0251"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28, Slide </a:t>
            </a:r>
            <a:fld id="{67122DF3-BEB3-428D-BC23-3C2C59C3FDF0}" type="slidenum">
              <a:rPr lang="en-US" altLang="en-US" sz="1400"/>
              <a:pPr eaLnBrk="1" hangingPunct="1">
                <a:spcBef>
                  <a:spcPct val="0"/>
                </a:spcBef>
                <a:buFontTx/>
                <a:buNone/>
              </a:pPr>
              <a:t>10</a:t>
            </a:fld>
            <a:endParaRPr lang="en-US" altLang="en-US" sz="1400"/>
          </a:p>
        </p:txBody>
      </p:sp>
      <mc:AlternateContent xmlns:mc="http://schemas.openxmlformats.org/markup-compatibility/2006">
        <mc:Choice xmlns:p14="http://schemas.microsoft.com/office/powerpoint/2010/main" Requires="p14">
          <p:contentPart p14:bwMode="auto" r:id="rId13">
            <p14:nvContentPartPr>
              <p14:cNvPr id="12" name="Ink 11"/>
              <p14:cNvContentPartPr/>
              <p14:nvPr/>
            </p14:nvContentPartPr>
            <p14:xfrm>
              <a:off x="186840" y="1216080"/>
              <a:ext cx="8853480" cy="5345640"/>
            </p14:xfrm>
          </p:contentPart>
        </mc:Choice>
        <mc:Fallback>
          <p:pic>
            <p:nvPicPr>
              <p:cNvPr id="12" name="Ink 11"/>
              <p:cNvPicPr/>
              <p:nvPr/>
            </p:nvPicPr>
            <p:blipFill>
              <a:blip r:embed="rId14"/>
              <a:stretch>
                <a:fillRect/>
              </a:stretch>
            </p:blipFill>
            <p:spPr>
              <a:xfrm>
                <a:off x="178200" y="1208160"/>
                <a:ext cx="8868240" cy="5362920"/>
              </a:xfrm>
              <a:prstGeom prst="rect">
                <a:avLst/>
              </a:prstGeom>
            </p:spPr>
          </p:pic>
        </mc:Fallback>
      </mc:AlternateContent>
    </p:spTree>
    <p:extLst>
      <p:ext uri="{BB962C8B-B14F-4D97-AF65-F5344CB8AC3E}">
        <p14:creationId xmlns:p14="http://schemas.microsoft.com/office/powerpoint/2010/main" val="2778531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Summary: BJT Small Signal Model</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2165350"/>
            <a:ext cx="4303712"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5"/>
          <p:cNvSpPr txBox="1">
            <a:spLocks noChangeArrowheads="1"/>
          </p:cNvSpPr>
          <p:nvPr/>
        </p:nvSpPr>
        <p:spPr bwMode="auto">
          <a:xfrm>
            <a:off x="762000" y="1219200"/>
            <a:ext cx="7848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smtClean="0">
                <a:latin typeface="+mj-lt"/>
              </a:rPr>
              <a:t>Hybrid pi model for the common-emitter configuration, forward-active mode:</a:t>
            </a:r>
          </a:p>
        </p:txBody>
      </p:sp>
      <p:graphicFrame>
        <p:nvGraphicFramePr>
          <p:cNvPr id="15365" name="Object 6"/>
          <p:cNvGraphicFramePr>
            <a:graphicFrameLocks noChangeAspect="1"/>
          </p:cNvGraphicFramePr>
          <p:nvPr/>
        </p:nvGraphicFramePr>
        <p:xfrm>
          <a:off x="2667000" y="4511675"/>
          <a:ext cx="1106488" cy="876300"/>
        </p:xfrm>
        <a:graphic>
          <a:graphicData uri="http://schemas.openxmlformats.org/presentationml/2006/ole">
            <mc:AlternateContent xmlns:mc="http://schemas.openxmlformats.org/markup-compatibility/2006">
              <mc:Choice xmlns:v="urn:schemas-microsoft-com:vml" Requires="v">
                <p:oleObj spid="_x0000_s14341" name="Equation" r:id="rId4" imgW="545863" imgH="431613" progId="Equation.3">
                  <p:embed/>
                </p:oleObj>
              </mc:Choice>
              <mc:Fallback>
                <p:oleObj name="Equation" r:id="rId4" imgW="545863"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11675"/>
                        <a:ext cx="1106488"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7"/>
          <p:cNvGraphicFramePr>
            <a:graphicFrameLocks noChangeAspect="1"/>
          </p:cNvGraphicFramePr>
          <p:nvPr/>
        </p:nvGraphicFramePr>
        <p:xfrm>
          <a:off x="2662238" y="5540375"/>
          <a:ext cx="2595562" cy="555625"/>
        </p:xfrm>
        <a:graphic>
          <a:graphicData uri="http://schemas.openxmlformats.org/presentationml/2006/ole">
            <mc:AlternateContent xmlns:mc="http://schemas.openxmlformats.org/markup-compatibility/2006">
              <mc:Choice xmlns:v="urn:schemas-microsoft-com:vml" Requires="v">
                <p:oleObj spid="_x0000_s14342" name="Equation" r:id="rId6" imgW="1129810" imgH="241195" progId="Equation.3">
                  <p:embed/>
                </p:oleObj>
              </mc:Choice>
              <mc:Fallback>
                <p:oleObj name="Equation" r:id="rId6" imgW="1129810"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2238" y="5540375"/>
                        <a:ext cx="259556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8"/>
          <p:cNvGraphicFramePr>
            <a:graphicFrameLocks noChangeAspect="1"/>
          </p:cNvGraphicFramePr>
          <p:nvPr/>
        </p:nvGraphicFramePr>
        <p:xfrm>
          <a:off x="5105400" y="4511675"/>
          <a:ext cx="1536700" cy="768350"/>
        </p:xfrm>
        <a:graphic>
          <a:graphicData uri="http://schemas.openxmlformats.org/presentationml/2006/ole">
            <mc:AlternateContent xmlns:mc="http://schemas.openxmlformats.org/markup-compatibility/2006">
              <mc:Choice xmlns:v="urn:schemas-microsoft-com:vml" Requires="v">
                <p:oleObj spid="_x0000_s14343" name="Equation" r:id="rId8" imgW="838200" imgH="419100" progId="Equation.3">
                  <p:embed/>
                </p:oleObj>
              </mc:Choice>
              <mc:Fallback>
                <p:oleObj name="Equation" r:id="rId8" imgW="8382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511675"/>
                        <a:ext cx="15367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776202" name="Ink 10"/>
              <p14:cNvContentPartPr>
                <a14:cpLocks xmlns:a14="http://schemas.microsoft.com/office/drawing/2010/main" noRot="1" noChangeAspect="1" noEditPoints="1" noChangeArrowheads="1" noChangeShapeType="1"/>
              </p14:cNvContentPartPr>
              <p14:nvPr/>
            </p14:nvContentPartPr>
            <p14:xfrm>
              <a:off x="6119813" y="2422525"/>
              <a:ext cx="7937" cy="11113"/>
            </p14:xfrm>
          </p:contentPart>
        </mc:Choice>
        <mc:Fallback>
          <p:pic>
            <p:nvPicPr>
              <p:cNvPr id="776202" name="Ink 10"/>
              <p:cNvPicPr>
                <a:picLocks noRot="1" noChangeAspect="1" noEditPoints="1" noChangeArrowheads="1" noChangeShapeType="1"/>
              </p:cNvPicPr>
              <p:nvPr/>
            </p:nvPicPr>
            <p:blipFill>
              <a:blip r:embed="rId11"/>
              <a:stretch>
                <a:fillRect/>
              </a:stretch>
            </p:blipFill>
            <p:spPr>
              <a:xfrm>
                <a:off x="6110433" y="2413204"/>
                <a:ext cx="26697" cy="29754"/>
              </a:xfrm>
              <a:prstGeom prst="rect">
                <a:avLst/>
              </a:prstGeom>
            </p:spPr>
          </p:pic>
        </mc:Fallback>
      </mc:AlternateContent>
      <p:sp>
        <p:nvSpPr>
          <p:cNvPr id="11" name="TextBox 10"/>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5370"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28, Slide </a:t>
            </a:r>
            <a:fld id="{0EB95A7D-35F0-4715-9D83-E9B61AAC8F81}" type="slidenum">
              <a:rPr lang="en-US" altLang="en-US" sz="1400"/>
              <a:pPr eaLnBrk="1" hangingPunct="1">
                <a:spcBef>
                  <a:spcPct val="0"/>
                </a:spcBef>
                <a:buFontTx/>
                <a:buNone/>
              </a:pPr>
              <a:t>11</a:t>
            </a:fld>
            <a:endParaRPr lang="en-US" altLang="en-US" sz="1400"/>
          </a:p>
        </p:txBody>
      </p:sp>
    </p:spTree>
    <p:extLst>
      <p:ext uri="{BB962C8B-B14F-4D97-AF65-F5344CB8AC3E}">
        <p14:creationId xmlns:p14="http://schemas.microsoft.com/office/powerpoint/2010/main" val="1549358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382000" cy="2667000"/>
          </a:xfrm>
        </p:spPr>
        <p:txBody>
          <a:bodyPr>
            <a:normAutofit/>
          </a:bodyPr>
          <a:lstStyle/>
          <a:p>
            <a:r>
              <a:rPr lang="en-US" sz="3600" b="1" dirty="0">
                <a:solidFill>
                  <a:srgbClr val="FF0000"/>
                </a:solidFill>
                <a:latin typeface="+mn-lt"/>
                <a:ea typeface="+mn-ea"/>
                <a:cs typeface="+mn-cs"/>
              </a:rPr>
              <a:t>Thanks </a:t>
            </a:r>
            <a:r>
              <a:rPr lang="en-US" sz="3600" b="1" dirty="0" smtClean="0">
                <a:solidFill>
                  <a:srgbClr val="FF0000"/>
                </a:solidFill>
                <a:latin typeface="+mn-lt"/>
                <a:ea typeface="+mn-ea"/>
                <a:cs typeface="+mn-cs"/>
              </a:rPr>
              <a:t>very much for </a:t>
            </a:r>
            <a:r>
              <a:rPr lang="en-US" sz="3600" b="1" dirty="0">
                <a:solidFill>
                  <a:srgbClr val="FF0000"/>
                </a:solidFill>
                <a:latin typeface="+mn-lt"/>
                <a:ea typeface="+mn-ea"/>
                <a:cs typeface="+mn-cs"/>
              </a:rPr>
              <a:t>your continuous </a:t>
            </a:r>
            <a:r>
              <a:rPr lang="en-US" sz="3600" b="1" dirty="0" smtClean="0">
                <a:solidFill>
                  <a:srgbClr val="FF0000"/>
                </a:solidFill>
                <a:latin typeface="+mn-lt"/>
                <a:ea typeface="+mn-ea"/>
                <a:cs typeface="+mn-cs"/>
              </a:rPr>
              <a:t>support throughout the semester.</a:t>
            </a:r>
            <a:r>
              <a:rPr lang="en-US" sz="3600" b="1" dirty="0">
                <a:solidFill>
                  <a:srgbClr val="FF0000"/>
                </a:solidFill>
                <a:latin typeface="+mn-lt"/>
                <a:ea typeface="+mn-ea"/>
                <a:cs typeface="+mn-cs"/>
              </a:rPr>
              <a:t/>
            </a:r>
            <a:br>
              <a:rPr lang="en-US" sz="3600" b="1" dirty="0">
                <a:solidFill>
                  <a:srgbClr val="FF0000"/>
                </a:solidFill>
                <a:latin typeface="+mn-lt"/>
                <a:ea typeface="+mn-ea"/>
                <a:cs typeface="+mn-cs"/>
              </a:rPr>
            </a:br>
            <a:endParaRPr lang="en-US" sz="3600" b="1" dirty="0">
              <a:solidFill>
                <a:srgbClr val="FF0000"/>
              </a:solidFill>
              <a:latin typeface="+mn-lt"/>
              <a:ea typeface="+mn-ea"/>
              <a:cs typeface="+mn-cs"/>
            </a:endParaRPr>
          </a:p>
        </p:txBody>
      </p:sp>
      <p:sp>
        <p:nvSpPr>
          <p:cNvPr id="5" name="Slide Number Placeholder 4"/>
          <p:cNvSpPr>
            <a:spLocks noGrp="1"/>
          </p:cNvSpPr>
          <p:nvPr>
            <p:ph type="sldNum" sz="quarter" idx="12"/>
          </p:nvPr>
        </p:nvSpPr>
        <p:spPr/>
        <p:txBody>
          <a:bodyPr/>
          <a:lstStyle/>
          <a:p>
            <a:fld id="{DA4F5A61-C4AC-4D13-AD51-6DAD4D1A66D8}" type="slidenum">
              <a:rPr lang="en-US" smtClean="0"/>
              <a:t>12</a:t>
            </a:fld>
            <a:endParaRPr lang="en-US"/>
          </a:p>
        </p:txBody>
      </p:sp>
      <p:sp>
        <p:nvSpPr>
          <p:cNvPr id="3" name="TextBox 2"/>
          <p:cNvSpPr txBox="1"/>
          <p:nvPr/>
        </p:nvSpPr>
        <p:spPr>
          <a:xfrm>
            <a:off x="1828800" y="3373213"/>
            <a:ext cx="5638800" cy="646331"/>
          </a:xfrm>
          <a:prstGeom prst="rect">
            <a:avLst/>
          </a:prstGeom>
          <a:noFill/>
        </p:spPr>
        <p:txBody>
          <a:bodyPr wrap="square" rtlCol="0">
            <a:spAutoFit/>
          </a:bodyPr>
          <a:lstStyle/>
          <a:p>
            <a:pPr algn="ctr"/>
            <a:r>
              <a:rPr lang="en-US" sz="3600" b="1" dirty="0" smtClean="0">
                <a:solidFill>
                  <a:srgbClr val="FF0000"/>
                </a:solidFill>
              </a:rPr>
              <a:t>Good luck to </a:t>
            </a:r>
            <a:r>
              <a:rPr lang="en-US" sz="3600" b="1" dirty="0" smtClean="0">
                <a:solidFill>
                  <a:srgbClr val="FF0000"/>
                </a:solidFill>
              </a:rPr>
              <a:t>the final exam</a:t>
            </a:r>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163350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45"/>
          <p:cNvSpPr>
            <a:spLocks noGrp="1" noChangeArrowheads="1"/>
          </p:cNvSpPr>
          <p:nvPr>
            <p:ph type="title"/>
          </p:nvPr>
        </p:nvSpPr>
        <p:spPr>
          <a:xfrm>
            <a:off x="457200" y="-228600"/>
            <a:ext cx="8229600" cy="1143000"/>
          </a:xfrm>
        </p:spPr>
        <p:txBody>
          <a:bodyPr/>
          <a:lstStyle/>
          <a:p>
            <a:r>
              <a:rPr lang="en-US" altLang="en-US" dirty="0" smtClean="0"/>
              <a:t>Early Voltage, </a:t>
            </a:r>
            <a:r>
              <a:rPr lang="en-US" altLang="en-US" i="1" dirty="0" smtClean="0"/>
              <a:t>V</a:t>
            </a:r>
            <a:r>
              <a:rPr lang="en-US" altLang="en-US" baseline="-25000" dirty="0" smtClean="0"/>
              <a:t>A</a:t>
            </a:r>
          </a:p>
        </p:txBody>
      </p:sp>
      <p:sp>
        <p:nvSpPr>
          <p:cNvPr id="23555" name="Text Box 2"/>
          <p:cNvSpPr txBox="1">
            <a:spLocks noChangeArrowheads="1"/>
          </p:cNvSpPr>
          <p:nvPr/>
        </p:nvSpPr>
        <p:spPr bwMode="auto">
          <a:xfrm>
            <a:off x="4357688" y="-1143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800" b="1" i="1">
              <a:latin typeface="Arial" charset="0"/>
            </a:endParaRPr>
          </a:p>
        </p:txBody>
      </p:sp>
      <p:sp>
        <p:nvSpPr>
          <p:cNvPr id="23556" name="Rectangle 3"/>
          <p:cNvSpPr>
            <a:spLocks noChangeArrowheads="1"/>
          </p:cNvSpPr>
          <p:nvPr/>
        </p:nvSpPr>
        <p:spPr bwMode="auto">
          <a:xfrm>
            <a:off x="3497263" y="487045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7" name="Rectangle 4"/>
          <p:cNvSpPr>
            <a:spLocks noChangeArrowheads="1"/>
          </p:cNvSpPr>
          <p:nvPr/>
        </p:nvSpPr>
        <p:spPr bwMode="auto">
          <a:xfrm>
            <a:off x="4371975" y="487045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8" name="Rectangle 5"/>
          <p:cNvSpPr>
            <a:spLocks noChangeArrowheads="1"/>
          </p:cNvSpPr>
          <p:nvPr/>
        </p:nvSpPr>
        <p:spPr bwMode="auto">
          <a:xfrm>
            <a:off x="4714875" y="4870450"/>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59" name="Rectangle 6"/>
          <p:cNvSpPr>
            <a:spLocks noChangeArrowheads="1"/>
          </p:cNvSpPr>
          <p:nvPr/>
        </p:nvSpPr>
        <p:spPr bwMode="auto">
          <a:xfrm>
            <a:off x="5703888" y="4870450"/>
            <a:ext cx="1587"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60" name="Text Box 7"/>
          <p:cNvSpPr txBox="1">
            <a:spLocks noChangeArrowheads="1"/>
          </p:cNvSpPr>
          <p:nvPr/>
        </p:nvSpPr>
        <p:spPr bwMode="auto">
          <a:xfrm>
            <a:off x="1295400" y="754062"/>
            <a:ext cx="265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Output resistance:</a:t>
            </a:r>
          </a:p>
        </p:txBody>
      </p:sp>
      <p:graphicFrame>
        <p:nvGraphicFramePr>
          <p:cNvPr id="23561" name="Object 8"/>
          <p:cNvGraphicFramePr>
            <a:graphicFrameLocks noChangeAspect="1"/>
          </p:cNvGraphicFramePr>
          <p:nvPr>
            <p:extLst>
              <p:ext uri="{D42A27DB-BD31-4B8C-83A1-F6EECF244321}">
                <p14:modId xmlns:p14="http://schemas.microsoft.com/office/powerpoint/2010/main" val="991470150"/>
              </p:ext>
            </p:extLst>
          </p:nvPr>
        </p:nvGraphicFramePr>
        <p:xfrm>
          <a:off x="4116388" y="533400"/>
          <a:ext cx="2179637" cy="906462"/>
        </p:xfrm>
        <a:graphic>
          <a:graphicData uri="http://schemas.openxmlformats.org/presentationml/2006/ole">
            <mc:AlternateContent xmlns:mc="http://schemas.openxmlformats.org/markup-compatibility/2006">
              <mc:Choice xmlns:v="urn:schemas-microsoft-com:vml" Requires="v">
                <p:oleObj spid="_x0000_s6151" name="Equation" r:id="rId4" imgW="1219200" imgH="508000" progId="Equation.3">
                  <p:embed/>
                </p:oleObj>
              </mc:Choice>
              <mc:Fallback>
                <p:oleObj name="Equation" r:id="rId4" imgW="12192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388" y="533400"/>
                        <a:ext cx="2179637" cy="9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2" name="Text Box 10"/>
          <p:cNvSpPr txBox="1">
            <a:spLocks noChangeArrowheads="1"/>
          </p:cNvSpPr>
          <p:nvPr/>
        </p:nvSpPr>
        <p:spPr bwMode="auto">
          <a:xfrm>
            <a:off x="1295400" y="1716087"/>
            <a:ext cx="556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A large </a:t>
            </a:r>
            <a:r>
              <a:rPr lang="en-US" altLang="en-US" sz="2400" i="1">
                <a:latin typeface="Arial" charset="0"/>
              </a:rPr>
              <a:t>V</a:t>
            </a:r>
            <a:r>
              <a:rPr lang="en-US" altLang="en-US" sz="2400" i="1" baseline="-25000">
                <a:latin typeface="Arial" charset="0"/>
              </a:rPr>
              <a:t>A</a:t>
            </a:r>
            <a:r>
              <a:rPr lang="en-US" altLang="en-US" sz="2400">
                <a:latin typeface="Arial" charset="0"/>
              </a:rPr>
              <a:t> (</a:t>
            </a:r>
            <a:r>
              <a:rPr lang="en-US" altLang="en-US" sz="2400" i="1">
                <a:latin typeface="Arial" charset="0"/>
              </a:rPr>
              <a:t>i.e.</a:t>
            </a:r>
            <a:r>
              <a:rPr lang="en-US" altLang="en-US" sz="2400">
                <a:latin typeface="Arial" charset="0"/>
              </a:rPr>
              <a:t> a large </a:t>
            </a:r>
            <a:r>
              <a:rPr lang="en-US" altLang="en-US" sz="2400" i="1">
                <a:latin typeface="Arial" charset="0"/>
              </a:rPr>
              <a:t>r</a:t>
            </a:r>
            <a:r>
              <a:rPr lang="en-US" altLang="en-US" sz="2400" i="1" baseline="-25000">
                <a:latin typeface="Arial" charset="0"/>
              </a:rPr>
              <a:t>o </a:t>
            </a:r>
            <a:r>
              <a:rPr lang="en-US" altLang="en-US" sz="2400">
                <a:latin typeface="Arial" charset="0"/>
              </a:rPr>
              <a:t>) is desirable</a:t>
            </a:r>
          </a:p>
        </p:txBody>
      </p:sp>
      <p:grpSp>
        <p:nvGrpSpPr>
          <p:cNvPr id="23563" name="Group 11"/>
          <p:cNvGrpSpPr>
            <a:grpSpLocks/>
          </p:cNvGrpSpPr>
          <p:nvPr/>
        </p:nvGrpSpPr>
        <p:grpSpPr bwMode="auto">
          <a:xfrm>
            <a:off x="1651000" y="3241675"/>
            <a:ext cx="5251450" cy="2008188"/>
            <a:chOff x="511" y="2378"/>
            <a:chExt cx="3308" cy="1265"/>
          </a:xfrm>
        </p:grpSpPr>
        <p:sp>
          <p:nvSpPr>
            <p:cNvPr id="23584" name="Rectangle 12"/>
            <p:cNvSpPr>
              <a:spLocks noChangeArrowheads="1"/>
            </p:cNvSpPr>
            <p:nvPr/>
          </p:nvSpPr>
          <p:spPr bwMode="auto">
            <a:xfrm>
              <a:off x="3686" y="3602"/>
              <a:ext cx="21"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85" name="Freeform 13"/>
            <p:cNvSpPr>
              <a:spLocks/>
            </p:cNvSpPr>
            <p:nvPr/>
          </p:nvSpPr>
          <p:spPr bwMode="auto">
            <a:xfrm>
              <a:off x="3697" y="3572"/>
              <a:ext cx="122" cy="71"/>
            </a:xfrm>
            <a:custGeom>
              <a:avLst/>
              <a:gdLst>
                <a:gd name="T0" fmla="*/ 10 w 122"/>
                <a:gd name="T1" fmla="*/ 30 h 71"/>
                <a:gd name="T2" fmla="*/ 0 w 122"/>
                <a:gd name="T3" fmla="*/ 0 h 71"/>
                <a:gd name="T4" fmla="*/ 0 w 122"/>
                <a:gd name="T5" fmla="*/ 0 h 71"/>
                <a:gd name="T6" fmla="*/ 0 w 122"/>
                <a:gd name="T7" fmla="*/ 0 h 71"/>
                <a:gd name="T8" fmla="*/ 91 w 122"/>
                <a:gd name="T9" fmla="*/ 30 h 71"/>
                <a:gd name="T10" fmla="*/ 122 w 122"/>
                <a:gd name="T11" fmla="*/ 30 h 71"/>
                <a:gd name="T12" fmla="*/ 91 w 122"/>
                <a:gd name="T13" fmla="*/ 41 h 71"/>
                <a:gd name="T14" fmla="*/ 0 w 122"/>
                <a:gd name="T15" fmla="*/ 71 h 71"/>
                <a:gd name="T16" fmla="*/ 0 w 122"/>
                <a:gd name="T17" fmla="*/ 71 h 71"/>
                <a:gd name="T18" fmla="*/ 0 w 122"/>
                <a:gd name="T19" fmla="*/ 61 h 71"/>
                <a:gd name="T20" fmla="*/ 0 w 122"/>
                <a:gd name="T21" fmla="*/ 61 h 71"/>
                <a:gd name="T22" fmla="*/ 91 w 122"/>
                <a:gd name="T23" fmla="*/ 30 h 71"/>
                <a:gd name="T24" fmla="*/ 91 w 122"/>
                <a:gd name="T25" fmla="*/ 41 h 71"/>
                <a:gd name="T26" fmla="*/ 91 w 122"/>
                <a:gd name="T27" fmla="*/ 41 h 71"/>
                <a:gd name="T28" fmla="*/ 0 w 122"/>
                <a:gd name="T29" fmla="*/ 10 h 71"/>
                <a:gd name="T30" fmla="*/ 0 w 122"/>
                <a:gd name="T31" fmla="*/ 0 h 71"/>
                <a:gd name="T32" fmla="*/ 10 w 122"/>
                <a:gd name="T33" fmla="*/ 0 h 71"/>
                <a:gd name="T34" fmla="*/ 20 w 122"/>
                <a:gd name="T35" fmla="*/ 30 h 71"/>
                <a:gd name="T36" fmla="*/ 10 w 122"/>
                <a:gd name="T37" fmla="*/ 3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 h="71">
                  <a:moveTo>
                    <a:pt x="10" y="30"/>
                  </a:moveTo>
                  <a:lnTo>
                    <a:pt x="0" y="0"/>
                  </a:lnTo>
                  <a:lnTo>
                    <a:pt x="91" y="30"/>
                  </a:lnTo>
                  <a:lnTo>
                    <a:pt x="122" y="30"/>
                  </a:lnTo>
                  <a:lnTo>
                    <a:pt x="91" y="41"/>
                  </a:lnTo>
                  <a:lnTo>
                    <a:pt x="0" y="71"/>
                  </a:lnTo>
                  <a:lnTo>
                    <a:pt x="0" y="61"/>
                  </a:lnTo>
                  <a:lnTo>
                    <a:pt x="91" y="30"/>
                  </a:lnTo>
                  <a:lnTo>
                    <a:pt x="91" y="41"/>
                  </a:lnTo>
                  <a:lnTo>
                    <a:pt x="0" y="10"/>
                  </a:lnTo>
                  <a:lnTo>
                    <a:pt x="0" y="0"/>
                  </a:lnTo>
                  <a:lnTo>
                    <a:pt x="10" y="0"/>
                  </a:lnTo>
                  <a:lnTo>
                    <a:pt x="20" y="30"/>
                  </a:lnTo>
                  <a:lnTo>
                    <a:pt x="10"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14"/>
            <p:cNvSpPr>
              <a:spLocks/>
            </p:cNvSpPr>
            <p:nvPr/>
          </p:nvSpPr>
          <p:spPr bwMode="auto">
            <a:xfrm>
              <a:off x="3697" y="3602"/>
              <a:ext cx="20" cy="31"/>
            </a:xfrm>
            <a:custGeom>
              <a:avLst/>
              <a:gdLst>
                <a:gd name="T0" fmla="*/ 0 w 20"/>
                <a:gd name="T1" fmla="*/ 31 h 31"/>
                <a:gd name="T2" fmla="*/ 10 w 20"/>
                <a:gd name="T3" fmla="*/ 0 h 31"/>
                <a:gd name="T4" fmla="*/ 20 w 20"/>
                <a:gd name="T5" fmla="*/ 0 h 31"/>
                <a:gd name="T6" fmla="*/ 20 w 20"/>
                <a:gd name="T7" fmla="*/ 0 h 31"/>
                <a:gd name="T8" fmla="*/ 20 w 20"/>
                <a:gd name="T9" fmla="*/ 0 h 31"/>
                <a:gd name="T10" fmla="*/ 10 w 20"/>
                <a:gd name="T11" fmla="*/ 31 h 31"/>
                <a:gd name="T12" fmla="*/ 0 w 20"/>
                <a:gd name="T13" fmla="*/ 3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31"/>
                  </a:moveTo>
                  <a:lnTo>
                    <a:pt x="10" y="0"/>
                  </a:lnTo>
                  <a:lnTo>
                    <a:pt x="20" y="0"/>
                  </a:lnTo>
                  <a:lnTo>
                    <a:pt x="10" y="31"/>
                  </a:lnTo>
                  <a:lnTo>
                    <a:pt x="0" y="3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15"/>
            <p:cNvSpPr>
              <a:spLocks/>
            </p:cNvSpPr>
            <p:nvPr/>
          </p:nvSpPr>
          <p:spPr bwMode="auto">
            <a:xfrm>
              <a:off x="3697" y="3572"/>
              <a:ext cx="91" cy="61"/>
            </a:xfrm>
            <a:custGeom>
              <a:avLst/>
              <a:gdLst>
                <a:gd name="T0" fmla="*/ 10 w 91"/>
                <a:gd name="T1" fmla="*/ 30 h 61"/>
                <a:gd name="T2" fmla="*/ 0 w 91"/>
                <a:gd name="T3" fmla="*/ 0 h 61"/>
                <a:gd name="T4" fmla="*/ 91 w 91"/>
                <a:gd name="T5" fmla="*/ 30 h 61"/>
                <a:gd name="T6" fmla="*/ 0 w 91"/>
                <a:gd name="T7" fmla="*/ 61 h 61"/>
                <a:gd name="T8" fmla="*/ 10 w 91"/>
                <a:gd name="T9" fmla="*/ 3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61">
                  <a:moveTo>
                    <a:pt x="10" y="30"/>
                  </a:moveTo>
                  <a:lnTo>
                    <a:pt x="0" y="0"/>
                  </a:lnTo>
                  <a:lnTo>
                    <a:pt x="91" y="30"/>
                  </a:lnTo>
                  <a:lnTo>
                    <a:pt x="0" y="61"/>
                  </a:lnTo>
                  <a:lnTo>
                    <a:pt x="10" y="3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Rectangle 16"/>
            <p:cNvSpPr>
              <a:spLocks noChangeArrowheads="1"/>
            </p:cNvSpPr>
            <p:nvPr/>
          </p:nvSpPr>
          <p:spPr bwMode="auto">
            <a:xfrm>
              <a:off x="51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89" name="Rectangle 17"/>
            <p:cNvSpPr>
              <a:spLocks noChangeArrowheads="1"/>
            </p:cNvSpPr>
            <p:nvPr/>
          </p:nvSpPr>
          <p:spPr bwMode="auto">
            <a:xfrm>
              <a:off x="3686"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90" name="Rectangle 18"/>
            <p:cNvSpPr>
              <a:spLocks noChangeArrowheads="1"/>
            </p:cNvSpPr>
            <p:nvPr/>
          </p:nvSpPr>
          <p:spPr bwMode="auto">
            <a:xfrm>
              <a:off x="511" y="3602"/>
              <a:ext cx="3175"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91" name="Rectangle 19"/>
            <p:cNvSpPr>
              <a:spLocks noChangeArrowheads="1"/>
            </p:cNvSpPr>
            <p:nvPr/>
          </p:nvSpPr>
          <p:spPr bwMode="auto">
            <a:xfrm>
              <a:off x="51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92" name="Rectangle 20"/>
            <p:cNvSpPr>
              <a:spLocks noChangeArrowheads="1"/>
            </p:cNvSpPr>
            <p:nvPr/>
          </p:nvSpPr>
          <p:spPr bwMode="auto">
            <a:xfrm>
              <a:off x="52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93" name="Rectangle 21"/>
            <p:cNvSpPr>
              <a:spLocks noChangeArrowheads="1"/>
            </p:cNvSpPr>
            <p:nvPr/>
          </p:nvSpPr>
          <p:spPr bwMode="auto">
            <a:xfrm>
              <a:off x="511" y="3602"/>
              <a:ext cx="1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94" name="Line 22"/>
            <p:cNvSpPr>
              <a:spLocks noChangeShapeType="1"/>
            </p:cNvSpPr>
            <p:nvPr/>
          </p:nvSpPr>
          <p:spPr bwMode="auto">
            <a:xfrm>
              <a:off x="562" y="359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23"/>
            <p:cNvSpPr>
              <a:spLocks noChangeShapeType="1"/>
            </p:cNvSpPr>
            <p:nvPr/>
          </p:nvSpPr>
          <p:spPr bwMode="auto">
            <a:xfrm flipV="1">
              <a:off x="623" y="3582"/>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24"/>
            <p:cNvSpPr>
              <a:spLocks noChangeShapeType="1"/>
            </p:cNvSpPr>
            <p:nvPr/>
          </p:nvSpPr>
          <p:spPr bwMode="auto">
            <a:xfrm>
              <a:off x="684" y="358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25"/>
            <p:cNvSpPr>
              <a:spLocks noChangeShapeType="1"/>
            </p:cNvSpPr>
            <p:nvPr/>
          </p:nvSpPr>
          <p:spPr bwMode="auto">
            <a:xfrm>
              <a:off x="745" y="357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26"/>
            <p:cNvSpPr>
              <a:spLocks noChangeShapeType="1"/>
            </p:cNvSpPr>
            <p:nvPr/>
          </p:nvSpPr>
          <p:spPr bwMode="auto">
            <a:xfrm>
              <a:off x="806" y="356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27"/>
            <p:cNvSpPr>
              <a:spLocks noChangeShapeType="1"/>
            </p:cNvSpPr>
            <p:nvPr/>
          </p:nvSpPr>
          <p:spPr bwMode="auto">
            <a:xfrm>
              <a:off x="867" y="356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28"/>
            <p:cNvSpPr>
              <a:spLocks noChangeShapeType="1"/>
            </p:cNvSpPr>
            <p:nvPr/>
          </p:nvSpPr>
          <p:spPr bwMode="auto">
            <a:xfrm>
              <a:off x="928" y="355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29"/>
            <p:cNvSpPr>
              <a:spLocks noChangeShapeType="1"/>
            </p:cNvSpPr>
            <p:nvPr/>
          </p:nvSpPr>
          <p:spPr bwMode="auto">
            <a:xfrm>
              <a:off x="989" y="354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30"/>
            <p:cNvSpPr>
              <a:spLocks noChangeShapeType="1"/>
            </p:cNvSpPr>
            <p:nvPr/>
          </p:nvSpPr>
          <p:spPr bwMode="auto">
            <a:xfrm flipV="1">
              <a:off x="1050" y="3531"/>
              <a:ext cx="1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31"/>
            <p:cNvSpPr>
              <a:spLocks noChangeShapeType="1"/>
            </p:cNvSpPr>
            <p:nvPr/>
          </p:nvSpPr>
          <p:spPr bwMode="auto">
            <a:xfrm>
              <a:off x="1112" y="353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32"/>
            <p:cNvSpPr>
              <a:spLocks noChangeShapeType="1"/>
            </p:cNvSpPr>
            <p:nvPr/>
          </p:nvSpPr>
          <p:spPr bwMode="auto">
            <a:xfrm>
              <a:off x="1173" y="352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33"/>
            <p:cNvSpPr>
              <a:spLocks noChangeShapeType="1"/>
            </p:cNvSpPr>
            <p:nvPr/>
          </p:nvSpPr>
          <p:spPr bwMode="auto">
            <a:xfrm flipV="1">
              <a:off x="1223" y="3511"/>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34"/>
            <p:cNvSpPr>
              <a:spLocks noChangeShapeType="1"/>
            </p:cNvSpPr>
            <p:nvPr/>
          </p:nvSpPr>
          <p:spPr bwMode="auto">
            <a:xfrm>
              <a:off x="1285" y="3511"/>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35"/>
            <p:cNvSpPr>
              <a:spLocks noChangeShapeType="1"/>
            </p:cNvSpPr>
            <p:nvPr/>
          </p:nvSpPr>
          <p:spPr bwMode="auto">
            <a:xfrm>
              <a:off x="1346" y="350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Line 36"/>
            <p:cNvSpPr>
              <a:spLocks noChangeShapeType="1"/>
            </p:cNvSpPr>
            <p:nvPr/>
          </p:nvSpPr>
          <p:spPr bwMode="auto">
            <a:xfrm>
              <a:off x="1407" y="349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37"/>
            <p:cNvSpPr>
              <a:spLocks noChangeShapeType="1"/>
            </p:cNvSpPr>
            <p:nvPr/>
          </p:nvSpPr>
          <p:spPr bwMode="auto">
            <a:xfrm>
              <a:off x="1468" y="349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38"/>
            <p:cNvSpPr>
              <a:spLocks noChangeShapeType="1"/>
            </p:cNvSpPr>
            <p:nvPr/>
          </p:nvSpPr>
          <p:spPr bwMode="auto">
            <a:xfrm>
              <a:off x="1529" y="348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1" name="Line 39"/>
            <p:cNvSpPr>
              <a:spLocks noChangeShapeType="1"/>
            </p:cNvSpPr>
            <p:nvPr/>
          </p:nvSpPr>
          <p:spPr bwMode="auto">
            <a:xfrm>
              <a:off x="1590" y="347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40"/>
            <p:cNvSpPr>
              <a:spLocks noChangeShapeType="1"/>
            </p:cNvSpPr>
            <p:nvPr/>
          </p:nvSpPr>
          <p:spPr bwMode="auto">
            <a:xfrm flipV="1">
              <a:off x="1651" y="3459"/>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41"/>
            <p:cNvSpPr>
              <a:spLocks noChangeShapeType="1"/>
            </p:cNvSpPr>
            <p:nvPr/>
          </p:nvSpPr>
          <p:spPr bwMode="auto">
            <a:xfrm>
              <a:off x="1712" y="345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42"/>
            <p:cNvSpPr>
              <a:spLocks noChangeShapeType="1"/>
            </p:cNvSpPr>
            <p:nvPr/>
          </p:nvSpPr>
          <p:spPr bwMode="auto">
            <a:xfrm>
              <a:off x="1773" y="344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43"/>
            <p:cNvSpPr>
              <a:spLocks noChangeShapeType="1"/>
            </p:cNvSpPr>
            <p:nvPr/>
          </p:nvSpPr>
          <p:spPr bwMode="auto">
            <a:xfrm>
              <a:off x="1834" y="343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44"/>
            <p:cNvSpPr>
              <a:spLocks noChangeShapeType="1"/>
            </p:cNvSpPr>
            <p:nvPr/>
          </p:nvSpPr>
          <p:spPr bwMode="auto">
            <a:xfrm>
              <a:off x="1895" y="343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45"/>
            <p:cNvSpPr>
              <a:spLocks noChangeShapeType="1"/>
            </p:cNvSpPr>
            <p:nvPr/>
          </p:nvSpPr>
          <p:spPr bwMode="auto">
            <a:xfrm>
              <a:off x="1956" y="342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46"/>
            <p:cNvSpPr>
              <a:spLocks noChangeShapeType="1"/>
            </p:cNvSpPr>
            <p:nvPr/>
          </p:nvSpPr>
          <p:spPr bwMode="auto">
            <a:xfrm>
              <a:off x="2017" y="341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47"/>
            <p:cNvSpPr>
              <a:spLocks noChangeShapeType="1"/>
            </p:cNvSpPr>
            <p:nvPr/>
          </p:nvSpPr>
          <p:spPr bwMode="auto">
            <a:xfrm flipV="1">
              <a:off x="2068" y="3408"/>
              <a:ext cx="2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48"/>
            <p:cNvSpPr>
              <a:spLocks noChangeShapeType="1"/>
            </p:cNvSpPr>
            <p:nvPr/>
          </p:nvSpPr>
          <p:spPr bwMode="auto">
            <a:xfrm>
              <a:off x="2129" y="340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49"/>
            <p:cNvSpPr>
              <a:spLocks noChangeShapeType="1"/>
            </p:cNvSpPr>
            <p:nvPr/>
          </p:nvSpPr>
          <p:spPr bwMode="auto">
            <a:xfrm>
              <a:off x="2190" y="339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50"/>
            <p:cNvSpPr>
              <a:spLocks noChangeShapeType="1"/>
            </p:cNvSpPr>
            <p:nvPr/>
          </p:nvSpPr>
          <p:spPr bwMode="auto">
            <a:xfrm flipV="1">
              <a:off x="2251" y="3388"/>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51"/>
            <p:cNvSpPr>
              <a:spLocks noChangeShapeType="1"/>
            </p:cNvSpPr>
            <p:nvPr/>
          </p:nvSpPr>
          <p:spPr bwMode="auto">
            <a:xfrm>
              <a:off x="2312" y="338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52"/>
            <p:cNvSpPr>
              <a:spLocks noChangeShapeType="1"/>
            </p:cNvSpPr>
            <p:nvPr/>
          </p:nvSpPr>
          <p:spPr bwMode="auto">
            <a:xfrm>
              <a:off x="2374" y="3378"/>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Line 53"/>
            <p:cNvSpPr>
              <a:spLocks noChangeShapeType="1"/>
            </p:cNvSpPr>
            <p:nvPr/>
          </p:nvSpPr>
          <p:spPr bwMode="auto">
            <a:xfrm>
              <a:off x="2435" y="3368"/>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6" name="Line 54"/>
            <p:cNvSpPr>
              <a:spLocks noChangeShapeType="1"/>
            </p:cNvSpPr>
            <p:nvPr/>
          </p:nvSpPr>
          <p:spPr bwMode="auto">
            <a:xfrm>
              <a:off x="2496" y="3368"/>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55"/>
            <p:cNvSpPr>
              <a:spLocks noChangeShapeType="1"/>
            </p:cNvSpPr>
            <p:nvPr/>
          </p:nvSpPr>
          <p:spPr bwMode="auto">
            <a:xfrm>
              <a:off x="2557" y="335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56"/>
            <p:cNvSpPr>
              <a:spLocks noChangeShapeType="1"/>
            </p:cNvSpPr>
            <p:nvPr/>
          </p:nvSpPr>
          <p:spPr bwMode="auto">
            <a:xfrm>
              <a:off x="2618" y="334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57"/>
            <p:cNvSpPr>
              <a:spLocks noChangeShapeType="1"/>
            </p:cNvSpPr>
            <p:nvPr/>
          </p:nvSpPr>
          <p:spPr bwMode="auto">
            <a:xfrm flipV="1">
              <a:off x="2679" y="3337"/>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58"/>
            <p:cNvSpPr>
              <a:spLocks noChangeShapeType="1"/>
            </p:cNvSpPr>
            <p:nvPr/>
          </p:nvSpPr>
          <p:spPr bwMode="auto">
            <a:xfrm>
              <a:off x="2740" y="333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Line 59"/>
            <p:cNvSpPr>
              <a:spLocks noChangeShapeType="1"/>
            </p:cNvSpPr>
            <p:nvPr/>
          </p:nvSpPr>
          <p:spPr bwMode="auto">
            <a:xfrm>
              <a:off x="2801" y="332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Line 60"/>
            <p:cNvSpPr>
              <a:spLocks noChangeShapeType="1"/>
            </p:cNvSpPr>
            <p:nvPr/>
          </p:nvSpPr>
          <p:spPr bwMode="auto">
            <a:xfrm>
              <a:off x="2862" y="331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3" name="Line 61"/>
            <p:cNvSpPr>
              <a:spLocks noChangeShapeType="1"/>
            </p:cNvSpPr>
            <p:nvPr/>
          </p:nvSpPr>
          <p:spPr bwMode="auto">
            <a:xfrm>
              <a:off x="2923" y="331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4" name="Line 62"/>
            <p:cNvSpPr>
              <a:spLocks noChangeShapeType="1"/>
            </p:cNvSpPr>
            <p:nvPr/>
          </p:nvSpPr>
          <p:spPr bwMode="auto">
            <a:xfrm>
              <a:off x="2974" y="3306"/>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5" name="Line 63"/>
            <p:cNvSpPr>
              <a:spLocks noChangeShapeType="1"/>
            </p:cNvSpPr>
            <p:nvPr/>
          </p:nvSpPr>
          <p:spPr bwMode="auto">
            <a:xfrm>
              <a:off x="3035" y="3296"/>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6" name="Line 64"/>
            <p:cNvSpPr>
              <a:spLocks noChangeShapeType="1"/>
            </p:cNvSpPr>
            <p:nvPr/>
          </p:nvSpPr>
          <p:spPr bwMode="auto">
            <a:xfrm flipV="1">
              <a:off x="3096" y="3286"/>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7" name="Line 65"/>
            <p:cNvSpPr>
              <a:spLocks noChangeShapeType="1"/>
            </p:cNvSpPr>
            <p:nvPr/>
          </p:nvSpPr>
          <p:spPr bwMode="auto">
            <a:xfrm>
              <a:off x="3157" y="32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8" name="Line 66"/>
            <p:cNvSpPr>
              <a:spLocks noChangeShapeType="1"/>
            </p:cNvSpPr>
            <p:nvPr/>
          </p:nvSpPr>
          <p:spPr bwMode="auto">
            <a:xfrm>
              <a:off x="3218" y="327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9" name="Line 67"/>
            <p:cNvSpPr>
              <a:spLocks noChangeShapeType="1"/>
            </p:cNvSpPr>
            <p:nvPr/>
          </p:nvSpPr>
          <p:spPr bwMode="auto">
            <a:xfrm flipV="1">
              <a:off x="3279" y="3266"/>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0" name="Line 68"/>
            <p:cNvSpPr>
              <a:spLocks noChangeShapeType="1"/>
            </p:cNvSpPr>
            <p:nvPr/>
          </p:nvSpPr>
          <p:spPr bwMode="auto">
            <a:xfrm>
              <a:off x="3340" y="326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69"/>
            <p:cNvSpPr>
              <a:spLocks noChangeShapeType="1"/>
            </p:cNvSpPr>
            <p:nvPr/>
          </p:nvSpPr>
          <p:spPr bwMode="auto">
            <a:xfrm>
              <a:off x="3401" y="325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Line 70"/>
            <p:cNvSpPr>
              <a:spLocks noChangeShapeType="1"/>
            </p:cNvSpPr>
            <p:nvPr/>
          </p:nvSpPr>
          <p:spPr bwMode="auto">
            <a:xfrm>
              <a:off x="3463" y="324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3" name="Line 71"/>
            <p:cNvSpPr>
              <a:spLocks noChangeShapeType="1"/>
            </p:cNvSpPr>
            <p:nvPr/>
          </p:nvSpPr>
          <p:spPr bwMode="auto">
            <a:xfrm>
              <a:off x="3524" y="324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Rectangle 72"/>
            <p:cNvSpPr>
              <a:spLocks noChangeArrowheads="1"/>
            </p:cNvSpPr>
            <p:nvPr/>
          </p:nvSpPr>
          <p:spPr bwMode="auto">
            <a:xfrm>
              <a:off x="3585" y="3235"/>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45" name="Rectangle 73"/>
            <p:cNvSpPr>
              <a:spLocks noChangeArrowheads="1"/>
            </p:cNvSpPr>
            <p:nvPr/>
          </p:nvSpPr>
          <p:spPr bwMode="auto">
            <a:xfrm>
              <a:off x="3595" y="3235"/>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46" name="Rectangle 74"/>
            <p:cNvSpPr>
              <a:spLocks noChangeArrowheads="1"/>
            </p:cNvSpPr>
            <p:nvPr/>
          </p:nvSpPr>
          <p:spPr bwMode="auto">
            <a:xfrm>
              <a:off x="3585" y="3235"/>
              <a:ext cx="1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47" name="Rectangle 75"/>
            <p:cNvSpPr>
              <a:spLocks noChangeArrowheads="1"/>
            </p:cNvSpPr>
            <p:nvPr/>
          </p:nvSpPr>
          <p:spPr bwMode="auto">
            <a:xfrm>
              <a:off x="51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48" name="Rectangle 76"/>
            <p:cNvSpPr>
              <a:spLocks noChangeArrowheads="1"/>
            </p:cNvSpPr>
            <p:nvPr/>
          </p:nvSpPr>
          <p:spPr bwMode="auto">
            <a:xfrm>
              <a:off x="52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49" name="Rectangle 77"/>
            <p:cNvSpPr>
              <a:spLocks noChangeArrowheads="1"/>
            </p:cNvSpPr>
            <p:nvPr/>
          </p:nvSpPr>
          <p:spPr bwMode="auto">
            <a:xfrm>
              <a:off x="511" y="3602"/>
              <a:ext cx="1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650" name="Line 78"/>
            <p:cNvSpPr>
              <a:spLocks noChangeShapeType="1"/>
            </p:cNvSpPr>
            <p:nvPr/>
          </p:nvSpPr>
          <p:spPr bwMode="auto">
            <a:xfrm flipV="1">
              <a:off x="562" y="3582"/>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1" name="Line 79"/>
            <p:cNvSpPr>
              <a:spLocks noChangeShapeType="1"/>
            </p:cNvSpPr>
            <p:nvPr/>
          </p:nvSpPr>
          <p:spPr bwMode="auto">
            <a:xfrm>
              <a:off x="623" y="357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2" name="Line 80"/>
            <p:cNvSpPr>
              <a:spLocks noChangeShapeType="1"/>
            </p:cNvSpPr>
            <p:nvPr/>
          </p:nvSpPr>
          <p:spPr bwMode="auto">
            <a:xfrm flipV="1">
              <a:off x="684" y="3551"/>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3" name="Line 81"/>
            <p:cNvSpPr>
              <a:spLocks noChangeShapeType="1"/>
            </p:cNvSpPr>
            <p:nvPr/>
          </p:nvSpPr>
          <p:spPr bwMode="auto">
            <a:xfrm>
              <a:off x="745" y="354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4" name="Line 82"/>
            <p:cNvSpPr>
              <a:spLocks noChangeShapeType="1"/>
            </p:cNvSpPr>
            <p:nvPr/>
          </p:nvSpPr>
          <p:spPr bwMode="auto">
            <a:xfrm>
              <a:off x="806" y="353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 name="Line 83"/>
            <p:cNvSpPr>
              <a:spLocks noChangeShapeType="1"/>
            </p:cNvSpPr>
            <p:nvPr/>
          </p:nvSpPr>
          <p:spPr bwMode="auto">
            <a:xfrm flipV="1">
              <a:off x="857" y="3511"/>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 name="Line 84"/>
            <p:cNvSpPr>
              <a:spLocks noChangeShapeType="1"/>
            </p:cNvSpPr>
            <p:nvPr/>
          </p:nvSpPr>
          <p:spPr bwMode="auto">
            <a:xfrm>
              <a:off x="918" y="350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 name="Line 85"/>
            <p:cNvSpPr>
              <a:spLocks noChangeShapeType="1"/>
            </p:cNvSpPr>
            <p:nvPr/>
          </p:nvSpPr>
          <p:spPr bwMode="auto">
            <a:xfrm flipV="1">
              <a:off x="979" y="3480"/>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 name="Line 86"/>
            <p:cNvSpPr>
              <a:spLocks noChangeShapeType="1"/>
            </p:cNvSpPr>
            <p:nvPr/>
          </p:nvSpPr>
          <p:spPr bwMode="auto">
            <a:xfrm>
              <a:off x="1040" y="347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 name="Line 87"/>
            <p:cNvSpPr>
              <a:spLocks noChangeShapeType="1"/>
            </p:cNvSpPr>
            <p:nvPr/>
          </p:nvSpPr>
          <p:spPr bwMode="auto">
            <a:xfrm>
              <a:off x="1101" y="34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0" name="Line 88"/>
            <p:cNvSpPr>
              <a:spLocks noChangeShapeType="1"/>
            </p:cNvSpPr>
            <p:nvPr/>
          </p:nvSpPr>
          <p:spPr bwMode="auto">
            <a:xfrm flipV="1">
              <a:off x="1162" y="3439"/>
              <a:ext cx="1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1" name="Line 89"/>
            <p:cNvSpPr>
              <a:spLocks noChangeShapeType="1"/>
            </p:cNvSpPr>
            <p:nvPr/>
          </p:nvSpPr>
          <p:spPr bwMode="auto">
            <a:xfrm>
              <a:off x="1213" y="3429"/>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2" name="Line 90"/>
            <p:cNvSpPr>
              <a:spLocks noChangeShapeType="1"/>
            </p:cNvSpPr>
            <p:nvPr/>
          </p:nvSpPr>
          <p:spPr bwMode="auto">
            <a:xfrm flipV="1">
              <a:off x="1274" y="3408"/>
              <a:ext cx="2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3" name="Line 91"/>
            <p:cNvSpPr>
              <a:spLocks noChangeShapeType="1"/>
            </p:cNvSpPr>
            <p:nvPr/>
          </p:nvSpPr>
          <p:spPr bwMode="auto">
            <a:xfrm>
              <a:off x="1335" y="339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Line 92"/>
            <p:cNvSpPr>
              <a:spLocks noChangeShapeType="1"/>
            </p:cNvSpPr>
            <p:nvPr/>
          </p:nvSpPr>
          <p:spPr bwMode="auto">
            <a:xfrm>
              <a:off x="1397" y="3388"/>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5" name="Line 93"/>
            <p:cNvSpPr>
              <a:spLocks noChangeShapeType="1"/>
            </p:cNvSpPr>
            <p:nvPr/>
          </p:nvSpPr>
          <p:spPr bwMode="auto">
            <a:xfrm flipV="1">
              <a:off x="1458" y="3368"/>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6" name="Line 94"/>
            <p:cNvSpPr>
              <a:spLocks noChangeShapeType="1"/>
            </p:cNvSpPr>
            <p:nvPr/>
          </p:nvSpPr>
          <p:spPr bwMode="auto">
            <a:xfrm>
              <a:off x="1519" y="3357"/>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7" name="Line 95"/>
            <p:cNvSpPr>
              <a:spLocks noChangeShapeType="1"/>
            </p:cNvSpPr>
            <p:nvPr/>
          </p:nvSpPr>
          <p:spPr bwMode="auto">
            <a:xfrm flipV="1">
              <a:off x="1580" y="3337"/>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8" name="Line 96"/>
            <p:cNvSpPr>
              <a:spLocks noChangeShapeType="1"/>
            </p:cNvSpPr>
            <p:nvPr/>
          </p:nvSpPr>
          <p:spPr bwMode="auto">
            <a:xfrm>
              <a:off x="1631" y="3327"/>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9" name="Line 97"/>
            <p:cNvSpPr>
              <a:spLocks noChangeShapeType="1"/>
            </p:cNvSpPr>
            <p:nvPr/>
          </p:nvSpPr>
          <p:spPr bwMode="auto">
            <a:xfrm>
              <a:off x="1692" y="3317"/>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0" name="Line 98"/>
            <p:cNvSpPr>
              <a:spLocks noChangeShapeType="1"/>
            </p:cNvSpPr>
            <p:nvPr/>
          </p:nvSpPr>
          <p:spPr bwMode="auto">
            <a:xfrm>
              <a:off x="1753" y="3296"/>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1" name="Line 99"/>
            <p:cNvSpPr>
              <a:spLocks noChangeShapeType="1"/>
            </p:cNvSpPr>
            <p:nvPr/>
          </p:nvSpPr>
          <p:spPr bwMode="auto">
            <a:xfrm>
              <a:off x="1814" y="3286"/>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100"/>
            <p:cNvSpPr>
              <a:spLocks noChangeShapeType="1"/>
            </p:cNvSpPr>
            <p:nvPr/>
          </p:nvSpPr>
          <p:spPr bwMode="auto">
            <a:xfrm flipV="1">
              <a:off x="1875" y="3266"/>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Line 101"/>
            <p:cNvSpPr>
              <a:spLocks noChangeShapeType="1"/>
            </p:cNvSpPr>
            <p:nvPr/>
          </p:nvSpPr>
          <p:spPr bwMode="auto">
            <a:xfrm>
              <a:off x="1936" y="325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4" name="Line 102"/>
            <p:cNvSpPr>
              <a:spLocks noChangeShapeType="1"/>
            </p:cNvSpPr>
            <p:nvPr/>
          </p:nvSpPr>
          <p:spPr bwMode="auto">
            <a:xfrm flipV="1">
              <a:off x="1997" y="3235"/>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5" name="Line 103"/>
            <p:cNvSpPr>
              <a:spLocks noChangeShapeType="1"/>
            </p:cNvSpPr>
            <p:nvPr/>
          </p:nvSpPr>
          <p:spPr bwMode="auto">
            <a:xfrm>
              <a:off x="2048" y="322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Line 104"/>
            <p:cNvSpPr>
              <a:spLocks noChangeShapeType="1"/>
            </p:cNvSpPr>
            <p:nvPr/>
          </p:nvSpPr>
          <p:spPr bwMode="auto">
            <a:xfrm>
              <a:off x="2109" y="321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7" name="Line 105"/>
            <p:cNvSpPr>
              <a:spLocks noChangeShapeType="1"/>
            </p:cNvSpPr>
            <p:nvPr/>
          </p:nvSpPr>
          <p:spPr bwMode="auto">
            <a:xfrm flipV="1">
              <a:off x="2170" y="3194"/>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Line 106"/>
            <p:cNvSpPr>
              <a:spLocks noChangeShapeType="1"/>
            </p:cNvSpPr>
            <p:nvPr/>
          </p:nvSpPr>
          <p:spPr bwMode="auto">
            <a:xfrm>
              <a:off x="2231" y="318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9" name="Line 107"/>
            <p:cNvSpPr>
              <a:spLocks noChangeShapeType="1"/>
            </p:cNvSpPr>
            <p:nvPr/>
          </p:nvSpPr>
          <p:spPr bwMode="auto">
            <a:xfrm flipV="1">
              <a:off x="2292" y="3164"/>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0" name="Line 108"/>
            <p:cNvSpPr>
              <a:spLocks noChangeShapeType="1"/>
            </p:cNvSpPr>
            <p:nvPr/>
          </p:nvSpPr>
          <p:spPr bwMode="auto">
            <a:xfrm>
              <a:off x="2353" y="3153"/>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1" name="Line 109"/>
            <p:cNvSpPr>
              <a:spLocks noChangeShapeType="1"/>
            </p:cNvSpPr>
            <p:nvPr/>
          </p:nvSpPr>
          <p:spPr bwMode="auto">
            <a:xfrm>
              <a:off x="2404" y="314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2" name="Line 110"/>
            <p:cNvSpPr>
              <a:spLocks noChangeShapeType="1"/>
            </p:cNvSpPr>
            <p:nvPr/>
          </p:nvSpPr>
          <p:spPr bwMode="auto">
            <a:xfrm flipV="1">
              <a:off x="2465" y="3123"/>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3" name="Line 111"/>
            <p:cNvSpPr>
              <a:spLocks noChangeShapeType="1"/>
            </p:cNvSpPr>
            <p:nvPr/>
          </p:nvSpPr>
          <p:spPr bwMode="auto">
            <a:xfrm>
              <a:off x="2526" y="3113"/>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4" name="Line 112"/>
            <p:cNvSpPr>
              <a:spLocks noChangeShapeType="1"/>
            </p:cNvSpPr>
            <p:nvPr/>
          </p:nvSpPr>
          <p:spPr bwMode="auto">
            <a:xfrm flipV="1">
              <a:off x="2587" y="3092"/>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5" name="Line 113"/>
            <p:cNvSpPr>
              <a:spLocks noChangeShapeType="1"/>
            </p:cNvSpPr>
            <p:nvPr/>
          </p:nvSpPr>
          <p:spPr bwMode="auto">
            <a:xfrm>
              <a:off x="2648" y="308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6" name="Line 114"/>
            <p:cNvSpPr>
              <a:spLocks noChangeShapeType="1"/>
            </p:cNvSpPr>
            <p:nvPr/>
          </p:nvSpPr>
          <p:spPr bwMode="auto">
            <a:xfrm>
              <a:off x="2709" y="307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7" name="Line 115"/>
            <p:cNvSpPr>
              <a:spLocks noChangeShapeType="1"/>
            </p:cNvSpPr>
            <p:nvPr/>
          </p:nvSpPr>
          <p:spPr bwMode="auto">
            <a:xfrm>
              <a:off x="2770" y="305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8" name="Line 116"/>
            <p:cNvSpPr>
              <a:spLocks noChangeShapeType="1"/>
            </p:cNvSpPr>
            <p:nvPr/>
          </p:nvSpPr>
          <p:spPr bwMode="auto">
            <a:xfrm>
              <a:off x="2821" y="304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9" name="Line 117"/>
            <p:cNvSpPr>
              <a:spLocks noChangeShapeType="1"/>
            </p:cNvSpPr>
            <p:nvPr/>
          </p:nvSpPr>
          <p:spPr bwMode="auto">
            <a:xfrm flipV="1">
              <a:off x="2882" y="3021"/>
              <a:ext cx="2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0" name="Line 118"/>
            <p:cNvSpPr>
              <a:spLocks noChangeShapeType="1"/>
            </p:cNvSpPr>
            <p:nvPr/>
          </p:nvSpPr>
          <p:spPr bwMode="auto">
            <a:xfrm>
              <a:off x="2943" y="3011"/>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1" name="Line 119"/>
            <p:cNvSpPr>
              <a:spLocks noChangeShapeType="1"/>
            </p:cNvSpPr>
            <p:nvPr/>
          </p:nvSpPr>
          <p:spPr bwMode="auto">
            <a:xfrm flipV="1">
              <a:off x="3005" y="2990"/>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2" name="Line 120"/>
            <p:cNvSpPr>
              <a:spLocks noChangeShapeType="1"/>
            </p:cNvSpPr>
            <p:nvPr/>
          </p:nvSpPr>
          <p:spPr bwMode="auto">
            <a:xfrm>
              <a:off x="3066" y="298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3" name="Line 121"/>
            <p:cNvSpPr>
              <a:spLocks noChangeShapeType="1"/>
            </p:cNvSpPr>
            <p:nvPr/>
          </p:nvSpPr>
          <p:spPr bwMode="auto">
            <a:xfrm>
              <a:off x="3127" y="297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4" name="Line 122"/>
            <p:cNvSpPr>
              <a:spLocks noChangeShapeType="1"/>
            </p:cNvSpPr>
            <p:nvPr/>
          </p:nvSpPr>
          <p:spPr bwMode="auto">
            <a:xfrm flipV="1">
              <a:off x="3188" y="2949"/>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5" name="Line 123"/>
            <p:cNvSpPr>
              <a:spLocks noChangeShapeType="1"/>
            </p:cNvSpPr>
            <p:nvPr/>
          </p:nvSpPr>
          <p:spPr bwMode="auto">
            <a:xfrm>
              <a:off x="3239" y="2939"/>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6" name="Line 124"/>
            <p:cNvSpPr>
              <a:spLocks noChangeShapeType="1"/>
            </p:cNvSpPr>
            <p:nvPr/>
          </p:nvSpPr>
          <p:spPr bwMode="auto">
            <a:xfrm flipV="1">
              <a:off x="3300" y="2919"/>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7" name="Line 125"/>
            <p:cNvSpPr>
              <a:spLocks noChangeShapeType="1"/>
            </p:cNvSpPr>
            <p:nvPr/>
          </p:nvSpPr>
          <p:spPr bwMode="auto">
            <a:xfrm>
              <a:off x="3361" y="2909"/>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8" name="Line 126"/>
            <p:cNvSpPr>
              <a:spLocks noChangeShapeType="1"/>
            </p:cNvSpPr>
            <p:nvPr/>
          </p:nvSpPr>
          <p:spPr bwMode="auto">
            <a:xfrm>
              <a:off x="3422" y="2898"/>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9" name="Line 127"/>
            <p:cNvSpPr>
              <a:spLocks noChangeShapeType="1"/>
            </p:cNvSpPr>
            <p:nvPr/>
          </p:nvSpPr>
          <p:spPr bwMode="auto">
            <a:xfrm flipV="1">
              <a:off x="3483" y="2878"/>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0" name="Rectangle 128"/>
            <p:cNvSpPr>
              <a:spLocks noChangeArrowheads="1"/>
            </p:cNvSpPr>
            <p:nvPr/>
          </p:nvSpPr>
          <p:spPr bwMode="auto">
            <a:xfrm>
              <a:off x="3544" y="2868"/>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1" name="Rectangle 129"/>
            <p:cNvSpPr>
              <a:spLocks noChangeArrowheads="1"/>
            </p:cNvSpPr>
            <p:nvPr/>
          </p:nvSpPr>
          <p:spPr bwMode="auto">
            <a:xfrm>
              <a:off x="3544" y="2868"/>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2" name="Rectangle 130"/>
            <p:cNvSpPr>
              <a:spLocks noChangeArrowheads="1"/>
            </p:cNvSpPr>
            <p:nvPr/>
          </p:nvSpPr>
          <p:spPr bwMode="auto">
            <a:xfrm>
              <a:off x="3544" y="2868"/>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3" name="Rectangle 131"/>
            <p:cNvSpPr>
              <a:spLocks noChangeArrowheads="1"/>
            </p:cNvSpPr>
            <p:nvPr/>
          </p:nvSpPr>
          <p:spPr bwMode="auto">
            <a:xfrm>
              <a:off x="51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4" name="Rectangle 132"/>
            <p:cNvSpPr>
              <a:spLocks noChangeArrowheads="1"/>
            </p:cNvSpPr>
            <p:nvPr/>
          </p:nvSpPr>
          <p:spPr bwMode="auto">
            <a:xfrm>
              <a:off x="521" y="3602"/>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5" name="Rectangle 133"/>
            <p:cNvSpPr>
              <a:spLocks noChangeArrowheads="1"/>
            </p:cNvSpPr>
            <p:nvPr/>
          </p:nvSpPr>
          <p:spPr bwMode="auto">
            <a:xfrm>
              <a:off x="511" y="3602"/>
              <a:ext cx="1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06" name="Line 134"/>
            <p:cNvSpPr>
              <a:spLocks noChangeShapeType="1"/>
            </p:cNvSpPr>
            <p:nvPr/>
          </p:nvSpPr>
          <p:spPr bwMode="auto">
            <a:xfrm>
              <a:off x="562" y="358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135"/>
            <p:cNvSpPr>
              <a:spLocks noChangeShapeType="1"/>
            </p:cNvSpPr>
            <p:nvPr/>
          </p:nvSpPr>
          <p:spPr bwMode="auto">
            <a:xfrm>
              <a:off x="623" y="356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136"/>
            <p:cNvSpPr>
              <a:spLocks noChangeShapeType="1"/>
            </p:cNvSpPr>
            <p:nvPr/>
          </p:nvSpPr>
          <p:spPr bwMode="auto">
            <a:xfrm>
              <a:off x="674" y="3541"/>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137"/>
            <p:cNvSpPr>
              <a:spLocks noChangeShapeType="1"/>
            </p:cNvSpPr>
            <p:nvPr/>
          </p:nvSpPr>
          <p:spPr bwMode="auto">
            <a:xfrm>
              <a:off x="735" y="352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138"/>
            <p:cNvSpPr>
              <a:spLocks noChangeShapeType="1"/>
            </p:cNvSpPr>
            <p:nvPr/>
          </p:nvSpPr>
          <p:spPr bwMode="auto">
            <a:xfrm flipV="1">
              <a:off x="786" y="3490"/>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139"/>
            <p:cNvSpPr>
              <a:spLocks noChangeShapeType="1"/>
            </p:cNvSpPr>
            <p:nvPr/>
          </p:nvSpPr>
          <p:spPr bwMode="auto">
            <a:xfrm flipV="1">
              <a:off x="847" y="3470"/>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Line 140"/>
            <p:cNvSpPr>
              <a:spLocks noChangeShapeType="1"/>
            </p:cNvSpPr>
            <p:nvPr/>
          </p:nvSpPr>
          <p:spPr bwMode="auto">
            <a:xfrm flipV="1">
              <a:off x="908" y="3449"/>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Line 141"/>
            <p:cNvSpPr>
              <a:spLocks noChangeShapeType="1"/>
            </p:cNvSpPr>
            <p:nvPr/>
          </p:nvSpPr>
          <p:spPr bwMode="auto">
            <a:xfrm flipV="1">
              <a:off x="959" y="3429"/>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4" name="Line 142"/>
            <p:cNvSpPr>
              <a:spLocks noChangeShapeType="1"/>
            </p:cNvSpPr>
            <p:nvPr/>
          </p:nvSpPr>
          <p:spPr bwMode="auto">
            <a:xfrm flipV="1">
              <a:off x="1020" y="3408"/>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Line 143"/>
            <p:cNvSpPr>
              <a:spLocks noChangeShapeType="1"/>
            </p:cNvSpPr>
            <p:nvPr/>
          </p:nvSpPr>
          <p:spPr bwMode="auto">
            <a:xfrm flipV="1">
              <a:off x="1081" y="3388"/>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6" name="Line 144"/>
            <p:cNvSpPr>
              <a:spLocks noChangeShapeType="1"/>
            </p:cNvSpPr>
            <p:nvPr/>
          </p:nvSpPr>
          <p:spPr bwMode="auto">
            <a:xfrm flipV="1">
              <a:off x="1132" y="3368"/>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Line 145"/>
            <p:cNvSpPr>
              <a:spLocks noChangeShapeType="1"/>
            </p:cNvSpPr>
            <p:nvPr/>
          </p:nvSpPr>
          <p:spPr bwMode="auto">
            <a:xfrm flipV="1">
              <a:off x="1193" y="3347"/>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8" name="Line 146"/>
            <p:cNvSpPr>
              <a:spLocks noChangeShapeType="1"/>
            </p:cNvSpPr>
            <p:nvPr/>
          </p:nvSpPr>
          <p:spPr bwMode="auto">
            <a:xfrm flipV="1">
              <a:off x="1254" y="3327"/>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9" name="Line 147"/>
            <p:cNvSpPr>
              <a:spLocks noChangeShapeType="1"/>
            </p:cNvSpPr>
            <p:nvPr/>
          </p:nvSpPr>
          <p:spPr bwMode="auto">
            <a:xfrm flipV="1">
              <a:off x="1305" y="3306"/>
              <a:ext cx="2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0" name="Line 148"/>
            <p:cNvSpPr>
              <a:spLocks noChangeShapeType="1"/>
            </p:cNvSpPr>
            <p:nvPr/>
          </p:nvSpPr>
          <p:spPr bwMode="auto">
            <a:xfrm flipV="1">
              <a:off x="1366" y="3286"/>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1" name="Line 149"/>
            <p:cNvSpPr>
              <a:spLocks noChangeShapeType="1"/>
            </p:cNvSpPr>
            <p:nvPr/>
          </p:nvSpPr>
          <p:spPr bwMode="auto">
            <a:xfrm flipV="1">
              <a:off x="1417" y="3266"/>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2" name="Line 150"/>
            <p:cNvSpPr>
              <a:spLocks noChangeShapeType="1"/>
            </p:cNvSpPr>
            <p:nvPr/>
          </p:nvSpPr>
          <p:spPr bwMode="auto">
            <a:xfrm flipV="1">
              <a:off x="1478" y="3245"/>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3" name="Line 151"/>
            <p:cNvSpPr>
              <a:spLocks noChangeShapeType="1"/>
            </p:cNvSpPr>
            <p:nvPr/>
          </p:nvSpPr>
          <p:spPr bwMode="auto">
            <a:xfrm>
              <a:off x="1539" y="322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Line 152"/>
            <p:cNvSpPr>
              <a:spLocks noChangeShapeType="1"/>
            </p:cNvSpPr>
            <p:nvPr/>
          </p:nvSpPr>
          <p:spPr bwMode="auto">
            <a:xfrm>
              <a:off x="1590" y="3204"/>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5" name="Line 153"/>
            <p:cNvSpPr>
              <a:spLocks noChangeShapeType="1"/>
            </p:cNvSpPr>
            <p:nvPr/>
          </p:nvSpPr>
          <p:spPr bwMode="auto">
            <a:xfrm>
              <a:off x="1651" y="318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6" name="Line 154"/>
            <p:cNvSpPr>
              <a:spLocks noChangeShapeType="1"/>
            </p:cNvSpPr>
            <p:nvPr/>
          </p:nvSpPr>
          <p:spPr bwMode="auto">
            <a:xfrm>
              <a:off x="1712" y="316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7" name="Line 155"/>
            <p:cNvSpPr>
              <a:spLocks noChangeShapeType="1"/>
            </p:cNvSpPr>
            <p:nvPr/>
          </p:nvSpPr>
          <p:spPr bwMode="auto">
            <a:xfrm>
              <a:off x="1763" y="314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8" name="Line 156"/>
            <p:cNvSpPr>
              <a:spLocks noChangeShapeType="1"/>
            </p:cNvSpPr>
            <p:nvPr/>
          </p:nvSpPr>
          <p:spPr bwMode="auto">
            <a:xfrm>
              <a:off x="1824" y="3123"/>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9" name="Line 157"/>
            <p:cNvSpPr>
              <a:spLocks noChangeShapeType="1"/>
            </p:cNvSpPr>
            <p:nvPr/>
          </p:nvSpPr>
          <p:spPr bwMode="auto">
            <a:xfrm>
              <a:off x="1885" y="310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0" name="Line 158"/>
            <p:cNvSpPr>
              <a:spLocks noChangeShapeType="1"/>
            </p:cNvSpPr>
            <p:nvPr/>
          </p:nvSpPr>
          <p:spPr bwMode="auto">
            <a:xfrm>
              <a:off x="1936" y="308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1" name="Line 159"/>
            <p:cNvSpPr>
              <a:spLocks noChangeShapeType="1"/>
            </p:cNvSpPr>
            <p:nvPr/>
          </p:nvSpPr>
          <p:spPr bwMode="auto">
            <a:xfrm>
              <a:off x="1997" y="306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2" name="Line 160"/>
            <p:cNvSpPr>
              <a:spLocks noChangeShapeType="1"/>
            </p:cNvSpPr>
            <p:nvPr/>
          </p:nvSpPr>
          <p:spPr bwMode="auto">
            <a:xfrm>
              <a:off x="2048" y="3041"/>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3" name="Line 161"/>
            <p:cNvSpPr>
              <a:spLocks noChangeShapeType="1"/>
            </p:cNvSpPr>
            <p:nvPr/>
          </p:nvSpPr>
          <p:spPr bwMode="auto">
            <a:xfrm>
              <a:off x="2109" y="302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4" name="Line 162"/>
            <p:cNvSpPr>
              <a:spLocks noChangeShapeType="1"/>
            </p:cNvSpPr>
            <p:nvPr/>
          </p:nvSpPr>
          <p:spPr bwMode="auto">
            <a:xfrm>
              <a:off x="2170" y="300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5" name="Line 163"/>
            <p:cNvSpPr>
              <a:spLocks noChangeShapeType="1"/>
            </p:cNvSpPr>
            <p:nvPr/>
          </p:nvSpPr>
          <p:spPr bwMode="auto">
            <a:xfrm>
              <a:off x="2221" y="2980"/>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6" name="Line 164"/>
            <p:cNvSpPr>
              <a:spLocks noChangeShapeType="1"/>
            </p:cNvSpPr>
            <p:nvPr/>
          </p:nvSpPr>
          <p:spPr bwMode="auto">
            <a:xfrm flipV="1">
              <a:off x="2282" y="2949"/>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7" name="Line 165"/>
            <p:cNvSpPr>
              <a:spLocks noChangeShapeType="1"/>
            </p:cNvSpPr>
            <p:nvPr/>
          </p:nvSpPr>
          <p:spPr bwMode="auto">
            <a:xfrm flipV="1">
              <a:off x="2343" y="2929"/>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8" name="Line 166"/>
            <p:cNvSpPr>
              <a:spLocks noChangeShapeType="1"/>
            </p:cNvSpPr>
            <p:nvPr/>
          </p:nvSpPr>
          <p:spPr bwMode="auto">
            <a:xfrm flipV="1">
              <a:off x="2394" y="2909"/>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9" name="Line 167"/>
            <p:cNvSpPr>
              <a:spLocks noChangeShapeType="1"/>
            </p:cNvSpPr>
            <p:nvPr/>
          </p:nvSpPr>
          <p:spPr bwMode="auto">
            <a:xfrm flipV="1">
              <a:off x="2455" y="2888"/>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0" name="Line 168"/>
            <p:cNvSpPr>
              <a:spLocks noChangeShapeType="1"/>
            </p:cNvSpPr>
            <p:nvPr/>
          </p:nvSpPr>
          <p:spPr bwMode="auto">
            <a:xfrm flipV="1">
              <a:off x="2506" y="2868"/>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1" name="Line 169"/>
            <p:cNvSpPr>
              <a:spLocks noChangeShapeType="1"/>
            </p:cNvSpPr>
            <p:nvPr/>
          </p:nvSpPr>
          <p:spPr bwMode="auto">
            <a:xfrm flipV="1">
              <a:off x="2567" y="2847"/>
              <a:ext cx="2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2" name="Line 170"/>
            <p:cNvSpPr>
              <a:spLocks noChangeShapeType="1"/>
            </p:cNvSpPr>
            <p:nvPr/>
          </p:nvSpPr>
          <p:spPr bwMode="auto">
            <a:xfrm flipV="1">
              <a:off x="2628" y="2827"/>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3" name="Line 171"/>
            <p:cNvSpPr>
              <a:spLocks noChangeShapeType="1"/>
            </p:cNvSpPr>
            <p:nvPr/>
          </p:nvSpPr>
          <p:spPr bwMode="auto">
            <a:xfrm flipV="1">
              <a:off x="2679" y="2807"/>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4" name="Line 172"/>
            <p:cNvSpPr>
              <a:spLocks noChangeShapeType="1"/>
            </p:cNvSpPr>
            <p:nvPr/>
          </p:nvSpPr>
          <p:spPr bwMode="auto">
            <a:xfrm flipV="1">
              <a:off x="2740" y="2786"/>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5" name="Line 173"/>
            <p:cNvSpPr>
              <a:spLocks noChangeShapeType="1"/>
            </p:cNvSpPr>
            <p:nvPr/>
          </p:nvSpPr>
          <p:spPr bwMode="auto">
            <a:xfrm flipV="1">
              <a:off x="2801" y="2766"/>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6" name="Line 174"/>
            <p:cNvSpPr>
              <a:spLocks noChangeShapeType="1"/>
            </p:cNvSpPr>
            <p:nvPr/>
          </p:nvSpPr>
          <p:spPr bwMode="auto">
            <a:xfrm flipV="1">
              <a:off x="2852" y="2745"/>
              <a:ext cx="2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7" name="Line 175"/>
            <p:cNvSpPr>
              <a:spLocks noChangeShapeType="1"/>
            </p:cNvSpPr>
            <p:nvPr/>
          </p:nvSpPr>
          <p:spPr bwMode="auto">
            <a:xfrm flipV="1">
              <a:off x="2913" y="2725"/>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8" name="Line 176"/>
            <p:cNvSpPr>
              <a:spLocks noChangeShapeType="1"/>
            </p:cNvSpPr>
            <p:nvPr/>
          </p:nvSpPr>
          <p:spPr bwMode="auto">
            <a:xfrm flipV="1">
              <a:off x="2974" y="2704"/>
              <a:ext cx="10"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9" name="Line 177"/>
            <p:cNvSpPr>
              <a:spLocks noChangeShapeType="1"/>
            </p:cNvSpPr>
            <p:nvPr/>
          </p:nvSpPr>
          <p:spPr bwMode="auto">
            <a:xfrm flipV="1">
              <a:off x="3025" y="2684"/>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0" name="Line 178"/>
            <p:cNvSpPr>
              <a:spLocks noChangeShapeType="1"/>
            </p:cNvSpPr>
            <p:nvPr/>
          </p:nvSpPr>
          <p:spPr bwMode="auto">
            <a:xfrm>
              <a:off x="3086" y="266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1" name="Line 179"/>
            <p:cNvSpPr>
              <a:spLocks noChangeShapeType="1"/>
            </p:cNvSpPr>
            <p:nvPr/>
          </p:nvSpPr>
          <p:spPr bwMode="auto">
            <a:xfrm>
              <a:off x="3137" y="264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2" name="Line 180"/>
            <p:cNvSpPr>
              <a:spLocks noChangeShapeType="1"/>
            </p:cNvSpPr>
            <p:nvPr/>
          </p:nvSpPr>
          <p:spPr bwMode="auto">
            <a:xfrm>
              <a:off x="3198" y="262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3" name="Line 181"/>
            <p:cNvSpPr>
              <a:spLocks noChangeShapeType="1"/>
            </p:cNvSpPr>
            <p:nvPr/>
          </p:nvSpPr>
          <p:spPr bwMode="auto">
            <a:xfrm>
              <a:off x="3259" y="260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4" name="Line 182"/>
            <p:cNvSpPr>
              <a:spLocks noChangeShapeType="1"/>
            </p:cNvSpPr>
            <p:nvPr/>
          </p:nvSpPr>
          <p:spPr bwMode="auto">
            <a:xfrm>
              <a:off x="3310" y="2582"/>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5" name="Line 183"/>
            <p:cNvSpPr>
              <a:spLocks noChangeShapeType="1"/>
            </p:cNvSpPr>
            <p:nvPr/>
          </p:nvSpPr>
          <p:spPr bwMode="auto">
            <a:xfrm>
              <a:off x="3371" y="256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6" name="Line 184"/>
            <p:cNvSpPr>
              <a:spLocks noChangeShapeType="1"/>
            </p:cNvSpPr>
            <p:nvPr/>
          </p:nvSpPr>
          <p:spPr bwMode="auto">
            <a:xfrm>
              <a:off x="3432" y="254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 name="Line 185"/>
            <p:cNvSpPr>
              <a:spLocks noChangeShapeType="1"/>
            </p:cNvSpPr>
            <p:nvPr/>
          </p:nvSpPr>
          <p:spPr bwMode="auto">
            <a:xfrm>
              <a:off x="3483" y="2521"/>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 name="Rectangle 186"/>
            <p:cNvSpPr>
              <a:spLocks noChangeArrowheads="1"/>
            </p:cNvSpPr>
            <p:nvPr/>
          </p:nvSpPr>
          <p:spPr bwMode="auto">
            <a:xfrm>
              <a:off x="3544" y="2500"/>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59" name="Rectangle 187"/>
            <p:cNvSpPr>
              <a:spLocks noChangeArrowheads="1"/>
            </p:cNvSpPr>
            <p:nvPr/>
          </p:nvSpPr>
          <p:spPr bwMode="auto">
            <a:xfrm>
              <a:off x="3554" y="2500"/>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0" name="Rectangle 188"/>
            <p:cNvSpPr>
              <a:spLocks noChangeArrowheads="1"/>
            </p:cNvSpPr>
            <p:nvPr/>
          </p:nvSpPr>
          <p:spPr bwMode="auto">
            <a:xfrm>
              <a:off x="3544" y="2500"/>
              <a:ext cx="1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1" name="Rectangle 189"/>
            <p:cNvSpPr>
              <a:spLocks noChangeArrowheads="1"/>
            </p:cNvSpPr>
            <p:nvPr/>
          </p:nvSpPr>
          <p:spPr bwMode="auto">
            <a:xfrm>
              <a:off x="2526" y="2490"/>
              <a:ext cx="1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2" name="Freeform 190"/>
            <p:cNvSpPr>
              <a:spLocks/>
            </p:cNvSpPr>
            <p:nvPr/>
          </p:nvSpPr>
          <p:spPr bwMode="auto">
            <a:xfrm>
              <a:off x="2496" y="2378"/>
              <a:ext cx="71" cy="122"/>
            </a:xfrm>
            <a:custGeom>
              <a:avLst/>
              <a:gdLst>
                <a:gd name="T0" fmla="*/ 30 w 71"/>
                <a:gd name="T1" fmla="*/ 112 h 122"/>
                <a:gd name="T2" fmla="*/ 0 w 71"/>
                <a:gd name="T3" fmla="*/ 122 h 122"/>
                <a:gd name="T4" fmla="*/ 0 w 71"/>
                <a:gd name="T5" fmla="*/ 122 h 122"/>
                <a:gd name="T6" fmla="*/ 0 w 71"/>
                <a:gd name="T7" fmla="*/ 122 h 122"/>
                <a:gd name="T8" fmla="*/ 30 w 71"/>
                <a:gd name="T9" fmla="*/ 31 h 122"/>
                <a:gd name="T10" fmla="*/ 30 w 71"/>
                <a:gd name="T11" fmla="*/ 0 h 122"/>
                <a:gd name="T12" fmla="*/ 40 w 71"/>
                <a:gd name="T13" fmla="*/ 31 h 122"/>
                <a:gd name="T14" fmla="*/ 71 w 71"/>
                <a:gd name="T15" fmla="*/ 122 h 122"/>
                <a:gd name="T16" fmla="*/ 71 w 71"/>
                <a:gd name="T17" fmla="*/ 122 h 122"/>
                <a:gd name="T18" fmla="*/ 61 w 71"/>
                <a:gd name="T19" fmla="*/ 122 h 122"/>
                <a:gd name="T20" fmla="*/ 61 w 71"/>
                <a:gd name="T21" fmla="*/ 122 h 122"/>
                <a:gd name="T22" fmla="*/ 30 w 71"/>
                <a:gd name="T23" fmla="*/ 31 h 122"/>
                <a:gd name="T24" fmla="*/ 40 w 71"/>
                <a:gd name="T25" fmla="*/ 31 h 122"/>
                <a:gd name="T26" fmla="*/ 40 w 71"/>
                <a:gd name="T27" fmla="*/ 31 h 122"/>
                <a:gd name="T28" fmla="*/ 10 w 71"/>
                <a:gd name="T29" fmla="*/ 122 h 122"/>
                <a:gd name="T30" fmla="*/ 0 w 71"/>
                <a:gd name="T31" fmla="*/ 122 h 122"/>
                <a:gd name="T32" fmla="*/ 0 w 71"/>
                <a:gd name="T33" fmla="*/ 112 h 122"/>
                <a:gd name="T34" fmla="*/ 30 w 71"/>
                <a:gd name="T35" fmla="*/ 102 h 122"/>
                <a:gd name="T36" fmla="*/ 30 w 71"/>
                <a:gd name="T37" fmla="*/ 112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122">
                  <a:moveTo>
                    <a:pt x="30" y="112"/>
                  </a:moveTo>
                  <a:lnTo>
                    <a:pt x="0" y="122"/>
                  </a:lnTo>
                  <a:lnTo>
                    <a:pt x="30" y="31"/>
                  </a:lnTo>
                  <a:lnTo>
                    <a:pt x="30" y="0"/>
                  </a:lnTo>
                  <a:lnTo>
                    <a:pt x="40" y="31"/>
                  </a:lnTo>
                  <a:lnTo>
                    <a:pt x="71" y="122"/>
                  </a:lnTo>
                  <a:lnTo>
                    <a:pt x="61" y="122"/>
                  </a:lnTo>
                  <a:lnTo>
                    <a:pt x="30" y="31"/>
                  </a:lnTo>
                  <a:lnTo>
                    <a:pt x="40" y="31"/>
                  </a:lnTo>
                  <a:lnTo>
                    <a:pt x="10" y="122"/>
                  </a:lnTo>
                  <a:lnTo>
                    <a:pt x="0" y="122"/>
                  </a:lnTo>
                  <a:lnTo>
                    <a:pt x="0" y="112"/>
                  </a:lnTo>
                  <a:lnTo>
                    <a:pt x="30" y="102"/>
                  </a:lnTo>
                  <a:lnTo>
                    <a:pt x="30" y="11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3" name="Freeform 191"/>
            <p:cNvSpPr>
              <a:spLocks/>
            </p:cNvSpPr>
            <p:nvPr/>
          </p:nvSpPr>
          <p:spPr bwMode="auto">
            <a:xfrm>
              <a:off x="2526" y="2480"/>
              <a:ext cx="31" cy="20"/>
            </a:xfrm>
            <a:custGeom>
              <a:avLst/>
              <a:gdLst>
                <a:gd name="T0" fmla="*/ 31 w 31"/>
                <a:gd name="T1" fmla="*/ 20 h 20"/>
                <a:gd name="T2" fmla="*/ 0 w 31"/>
                <a:gd name="T3" fmla="*/ 10 h 20"/>
                <a:gd name="T4" fmla="*/ 0 w 31"/>
                <a:gd name="T5" fmla="*/ 0 h 20"/>
                <a:gd name="T6" fmla="*/ 0 w 31"/>
                <a:gd name="T7" fmla="*/ 0 h 20"/>
                <a:gd name="T8" fmla="*/ 0 w 31"/>
                <a:gd name="T9" fmla="*/ 0 h 20"/>
                <a:gd name="T10" fmla="*/ 31 w 31"/>
                <a:gd name="T11" fmla="*/ 10 h 20"/>
                <a:gd name="T12" fmla="*/ 31 w 31"/>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0">
                  <a:moveTo>
                    <a:pt x="31" y="20"/>
                  </a:moveTo>
                  <a:lnTo>
                    <a:pt x="0" y="10"/>
                  </a:lnTo>
                  <a:lnTo>
                    <a:pt x="0" y="0"/>
                  </a:lnTo>
                  <a:lnTo>
                    <a:pt x="31" y="10"/>
                  </a:lnTo>
                  <a:lnTo>
                    <a:pt x="31" y="2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4" name="Freeform 192"/>
            <p:cNvSpPr>
              <a:spLocks/>
            </p:cNvSpPr>
            <p:nvPr/>
          </p:nvSpPr>
          <p:spPr bwMode="auto">
            <a:xfrm>
              <a:off x="2496" y="2409"/>
              <a:ext cx="61" cy="91"/>
            </a:xfrm>
            <a:custGeom>
              <a:avLst/>
              <a:gdLst>
                <a:gd name="T0" fmla="*/ 30 w 61"/>
                <a:gd name="T1" fmla="*/ 81 h 91"/>
                <a:gd name="T2" fmla="*/ 0 w 61"/>
                <a:gd name="T3" fmla="*/ 91 h 91"/>
                <a:gd name="T4" fmla="*/ 30 w 61"/>
                <a:gd name="T5" fmla="*/ 0 h 91"/>
                <a:gd name="T6" fmla="*/ 61 w 61"/>
                <a:gd name="T7" fmla="*/ 91 h 91"/>
                <a:gd name="T8" fmla="*/ 30 w 61"/>
                <a:gd name="T9" fmla="*/ 8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91">
                  <a:moveTo>
                    <a:pt x="30" y="81"/>
                  </a:moveTo>
                  <a:lnTo>
                    <a:pt x="0" y="91"/>
                  </a:lnTo>
                  <a:lnTo>
                    <a:pt x="30" y="0"/>
                  </a:lnTo>
                  <a:lnTo>
                    <a:pt x="61" y="91"/>
                  </a:lnTo>
                  <a:lnTo>
                    <a:pt x="30" y="8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5" name="Rectangle 193"/>
            <p:cNvSpPr>
              <a:spLocks noChangeArrowheads="1"/>
            </p:cNvSpPr>
            <p:nvPr/>
          </p:nvSpPr>
          <p:spPr bwMode="auto">
            <a:xfrm>
              <a:off x="2526" y="3602"/>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6" name="Rectangle 194"/>
            <p:cNvSpPr>
              <a:spLocks noChangeArrowheads="1"/>
            </p:cNvSpPr>
            <p:nvPr/>
          </p:nvSpPr>
          <p:spPr bwMode="auto">
            <a:xfrm>
              <a:off x="2526" y="2500"/>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7" name="Rectangle 195"/>
            <p:cNvSpPr>
              <a:spLocks noChangeArrowheads="1"/>
            </p:cNvSpPr>
            <p:nvPr/>
          </p:nvSpPr>
          <p:spPr bwMode="auto">
            <a:xfrm>
              <a:off x="2526" y="2500"/>
              <a:ext cx="10" cy="110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8" name="Rectangle 196"/>
            <p:cNvSpPr>
              <a:spLocks noChangeArrowheads="1"/>
            </p:cNvSpPr>
            <p:nvPr/>
          </p:nvSpPr>
          <p:spPr bwMode="auto">
            <a:xfrm>
              <a:off x="2608" y="3347"/>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69" name="Rectangle 197"/>
            <p:cNvSpPr>
              <a:spLocks noChangeArrowheads="1"/>
            </p:cNvSpPr>
            <p:nvPr/>
          </p:nvSpPr>
          <p:spPr bwMode="auto">
            <a:xfrm>
              <a:off x="3595" y="3235"/>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70" name="Freeform 198"/>
            <p:cNvSpPr>
              <a:spLocks/>
            </p:cNvSpPr>
            <p:nvPr/>
          </p:nvSpPr>
          <p:spPr bwMode="auto">
            <a:xfrm>
              <a:off x="2608" y="3235"/>
              <a:ext cx="987" cy="122"/>
            </a:xfrm>
            <a:custGeom>
              <a:avLst/>
              <a:gdLst>
                <a:gd name="T0" fmla="*/ 0 w 987"/>
                <a:gd name="T1" fmla="*/ 112 h 122"/>
                <a:gd name="T2" fmla="*/ 0 w 987"/>
                <a:gd name="T3" fmla="*/ 122 h 122"/>
                <a:gd name="T4" fmla="*/ 987 w 987"/>
                <a:gd name="T5" fmla="*/ 10 h 122"/>
                <a:gd name="T6" fmla="*/ 987 w 987"/>
                <a:gd name="T7" fmla="*/ 0 h 122"/>
                <a:gd name="T8" fmla="*/ 0 w 987"/>
                <a:gd name="T9" fmla="*/ 112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122">
                  <a:moveTo>
                    <a:pt x="0" y="112"/>
                  </a:moveTo>
                  <a:lnTo>
                    <a:pt x="0" y="122"/>
                  </a:lnTo>
                  <a:lnTo>
                    <a:pt x="987" y="10"/>
                  </a:lnTo>
                  <a:lnTo>
                    <a:pt x="987" y="0"/>
                  </a:lnTo>
                  <a:lnTo>
                    <a:pt x="0" y="11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1" name="Rectangle 199"/>
            <p:cNvSpPr>
              <a:spLocks noChangeArrowheads="1"/>
            </p:cNvSpPr>
            <p:nvPr/>
          </p:nvSpPr>
          <p:spPr bwMode="auto">
            <a:xfrm>
              <a:off x="2648" y="3082"/>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72" name="Rectangle 200"/>
            <p:cNvSpPr>
              <a:spLocks noChangeArrowheads="1"/>
            </p:cNvSpPr>
            <p:nvPr/>
          </p:nvSpPr>
          <p:spPr bwMode="auto">
            <a:xfrm>
              <a:off x="3544" y="2868"/>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73" name="Freeform 201"/>
            <p:cNvSpPr>
              <a:spLocks/>
            </p:cNvSpPr>
            <p:nvPr/>
          </p:nvSpPr>
          <p:spPr bwMode="auto">
            <a:xfrm>
              <a:off x="2648" y="2868"/>
              <a:ext cx="896" cy="224"/>
            </a:xfrm>
            <a:custGeom>
              <a:avLst/>
              <a:gdLst>
                <a:gd name="T0" fmla="*/ 0 w 896"/>
                <a:gd name="T1" fmla="*/ 214 h 224"/>
                <a:gd name="T2" fmla="*/ 0 w 896"/>
                <a:gd name="T3" fmla="*/ 224 h 224"/>
                <a:gd name="T4" fmla="*/ 896 w 896"/>
                <a:gd name="T5" fmla="*/ 10 h 224"/>
                <a:gd name="T6" fmla="*/ 896 w 896"/>
                <a:gd name="T7" fmla="*/ 0 h 224"/>
                <a:gd name="T8" fmla="*/ 0 w 896"/>
                <a:gd name="T9" fmla="*/ 214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6" h="224">
                  <a:moveTo>
                    <a:pt x="0" y="214"/>
                  </a:moveTo>
                  <a:lnTo>
                    <a:pt x="0" y="224"/>
                  </a:lnTo>
                  <a:lnTo>
                    <a:pt x="896" y="10"/>
                  </a:lnTo>
                  <a:lnTo>
                    <a:pt x="896" y="0"/>
                  </a:lnTo>
                  <a:lnTo>
                    <a:pt x="0" y="21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4" name="Rectangle 202"/>
            <p:cNvSpPr>
              <a:spLocks noChangeArrowheads="1"/>
            </p:cNvSpPr>
            <p:nvPr/>
          </p:nvSpPr>
          <p:spPr bwMode="auto">
            <a:xfrm>
              <a:off x="2679" y="2817"/>
              <a:ext cx="0" cy="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75" name="Rectangle 203"/>
            <p:cNvSpPr>
              <a:spLocks noChangeArrowheads="1"/>
            </p:cNvSpPr>
            <p:nvPr/>
          </p:nvSpPr>
          <p:spPr bwMode="auto">
            <a:xfrm>
              <a:off x="3554" y="2500"/>
              <a:ext cx="0" cy="1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76" name="Freeform 204"/>
            <p:cNvSpPr>
              <a:spLocks/>
            </p:cNvSpPr>
            <p:nvPr/>
          </p:nvSpPr>
          <p:spPr bwMode="auto">
            <a:xfrm>
              <a:off x="2679" y="2500"/>
              <a:ext cx="875" cy="327"/>
            </a:xfrm>
            <a:custGeom>
              <a:avLst/>
              <a:gdLst>
                <a:gd name="T0" fmla="*/ 0 w 875"/>
                <a:gd name="T1" fmla="*/ 317 h 327"/>
                <a:gd name="T2" fmla="*/ 0 w 875"/>
                <a:gd name="T3" fmla="*/ 327 h 327"/>
                <a:gd name="T4" fmla="*/ 875 w 875"/>
                <a:gd name="T5" fmla="*/ 11 h 327"/>
                <a:gd name="T6" fmla="*/ 875 w 875"/>
                <a:gd name="T7" fmla="*/ 0 h 327"/>
                <a:gd name="T8" fmla="*/ 0 w 875"/>
                <a:gd name="T9" fmla="*/ 317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327">
                  <a:moveTo>
                    <a:pt x="0" y="317"/>
                  </a:moveTo>
                  <a:lnTo>
                    <a:pt x="0" y="327"/>
                  </a:lnTo>
                  <a:lnTo>
                    <a:pt x="875" y="11"/>
                  </a:lnTo>
                  <a:lnTo>
                    <a:pt x="875" y="0"/>
                  </a:lnTo>
                  <a:lnTo>
                    <a:pt x="0" y="31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7" name="Freeform 205"/>
            <p:cNvSpPr>
              <a:spLocks/>
            </p:cNvSpPr>
            <p:nvPr/>
          </p:nvSpPr>
          <p:spPr bwMode="auto">
            <a:xfrm>
              <a:off x="2679" y="2817"/>
              <a:ext cx="10" cy="10"/>
            </a:xfrm>
            <a:custGeom>
              <a:avLst/>
              <a:gdLst>
                <a:gd name="T0" fmla="*/ 10 w 10"/>
                <a:gd name="T1" fmla="*/ 10 h 10"/>
                <a:gd name="T2" fmla="*/ 10 w 10"/>
                <a:gd name="T3" fmla="*/ 10 h 10"/>
                <a:gd name="T4" fmla="*/ 0 w 10"/>
                <a:gd name="T5" fmla="*/ 0 h 10"/>
                <a:gd name="T6" fmla="*/ 0 w 10"/>
                <a:gd name="T7" fmla="*/ 0 h 10"/>
                <a:gd name="T8" fmla="*/ 10 w 10"/>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10"/>
                  </a:moveTo>
                  <a:lnTo>
                    <a:pt x="10" y="10"/>
                  </a:lnTo>
                  <a:lnTo>
                    <a:pt x="0" y="0"/>
                  </a:lnTo>
                  <a:lnTo>
                    <a:pt x="10"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8" name="Freeform 206"/>
            <p:cNvSpPr>
              <a:spLocks/>
            </p:cNvSpPr>
            <p:nvPr/>
          </p:nvSpPr>
          <p:spPr bwMode="auto">
            <a:xfrm>
              <a:off x="2557" y="2817"/>
              <a:ext cx="132" cy="540"/>
            </a:xfrm>
            <a:custGeom>
              <a:avLst/>
              <a:gdLst>
                <a:gd name="T0" fmla="*/ 132 w 132"/>
                <a:gd name="T1" fmla="*/ 10 h 540"/>
                <a:gd name="T2" fmla="*/ 102 w 132"/>
                <a:gd name="T3" fmla="*/ 30 h 540"/>
                <a:gd name="T4" fmla="*/ 102 w 132"/>
                <a:gd name="T5" fmla="*/ 20 h 540"/>
                <a:gd name="T6" fmla="*/ 102 w 132"/>
                <a:gd name="T7" fmla="*/ 20 h 540"/>
                <a:gd name="T8" fmla="*/ 81 w 132"/>
                <a:gd name="T9" fmla="*/ 61 h 540"/>
                <a:gd name="T10" fmla="*/ 81 w 132"/>
                <a:gd name="T11" fmla="*/ 61 h 540"/>
                <a:gd name="T12" fmla="*/ 81 w 132"/>
                <a:gd name="T13" fmla="*/ 61 h 540"/>
                <a:gd name="T14" fmla="*/ 51 w 132"/>
                <a:gd name="T15" fmla="*/ 183 h 540"/>
                <a:gd name="T16" fmla="*/ 51 w 132"/>
                <a:gd name="T17" fmla="*/ 183 h 540"/>
                <a:gd name="T18" fmla="*/ 51 w 132"/>
                <a:gd name="T19" fmla="*/ 183 h 540"/>
                <a:gd name="T20" fmla="*/ 10 w 132"/>
                <a:gd name="T21" fmla="*/ 540 h 540"/>
                <a:gd name="T22" fmla="*/ 10 w 132"/>
                <a:gd name="T23" fmla="*/ 540 h 540"/>
                <a:gd name="T24" fmla="*/ 0 w 132"/>
                <a:gd name="T25" fmla="*/ 540 h 540"/>
                <a:gd name="T26" fmla="*/ 0 w 132"/>
                <a:gd name="T27" fmla="*/ 540 h 540"/>
                <a:gd name="T28" fmla="*/ 40 w 132"/>
                <a:gd name="T29" fmla="*/ 183 h 540"/>
                <a:gd name="T30" fmla="*/ 40 w 132"/>
                <a:gd name="T31" fmla="*/ 183 h 540"/>
                <a:gd name="T32" fmla="*/ 40 w 132"/>
                <a:gd name="T33" fmla="*/ 183 h 540"/>
                <a:gd name="T34" fmla="*/ 71 w 132"/>
                <a:gd name="T35" fmla="*/ 61 h 540"/>
                <a:gd name="T36" fmla="*/ 71 w 132"/>
                <a:gd name="T37" fmla="*/ 61 h 540"/>
                <a:gd name="T38" fmla="*/ 71 w 132"/>
                <a:gd name="T39" fmla="*/ 61 h 540"/>
                <a:gd name="T40" fmla="*/ 91 w 132"/>
                <a:gd name="T41" fmla="*/ 20 h 540"/>
                <a:gd name="T42" fmla="*/ 91 w 132"/>
                <a:gd name="T43" fmla="*/ 20 h 540"/>
                <a:gd name="T44" fmla="*/ 91 w 132"/>
                <a:gd name="T45" fmla="*/ 20 h 540"/>
                <a:gd name="T46" fmla="*/ 122 w 132"/>
                <a:gd name="T47" fmla="*/ 0 h 540"/>
                <a:gd name="T48" fmla="*/ 132 w 132"/>
                <a:gd name="T49" fmla="*/ 10 h 5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540">
                  <a:moveTo>
                    <a:pt x="132" y="10"/>
                  </a:moveTo>
                  <a:lnTo>
                    <a:pt x="102" y="30"/>
                  </a:lnTo>
                  <a:lnTo>
                    <a:pt x="102" y="20"/>
                  </a:lnTo>
                  <a:lnTo>
                    <a:pt x="81" y="61"/>
                  </a:lnTo>
                  <a:lnTo>
                    <a:pt x="51" y="183"/>
                  </a:lnTo>
                  <a:lnTo>
                    <a:pt x="10" y="540"/>
                  </a:lnTo>
                  <a:lnTo>
                    <a:pt x="0" y="540"/>
                  </a:lnTo>
                  <a:lnTo>
                    <a:pt x="40" y="183"/>
                  </a:lnTo>
                  <a:lnTo>
                    <a:pt x="71" y="61"/>
                  </a:lnTo>
                  <a:lnTo>
                    <a:pt x="91" y="20"/>
                  </a:lnTo>
                  <a:lnTo>
                    <a:pt x="122" y="0"/>
                  </a:lnTo>
                  <a:lnTo>
                    <a:pt x="132"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9" name="Freeform 207"/>
            <p:cNvSpPr>
              <a:spLocks/>
            </p:cNvSpPr>
            <p:nvPr/>
          </p:nvSpPr>
          <p:spPr bwMode="auto">
            <a:xfrm>
              <a:off x="2536" y="3357"/>
              <a:ext cx="31" cy="154"/>
            </a:xfrm>
            <a:custGeom>
              <a:avLst/>
              <a:gdLst>
                <a:gd name="T0" fmla="*/ 31 w 31"/>
                <a:gd name="T1" fmla="*/ 0 h 154"/>
                <a:gd name="T2" fmla="*/ 11 w 31"/>
                <a:gd name="T3" fmla="*/ 154 h 154"/>
                <a:gd name="T4" fmla="*/ 11 w 31"/>
                <a:gd name="T5" fmla="*/ 154 h 154"/>
                <a:gd name="T6" fmla="*/ 0 w 31"/>
                <a:gd name="T7" fmla="*/ 154 h 154"/>
                <a:gd name="T8" fmla="*/ 0 w 31"/>
                <a:gd name="T9" fmla="*/ 154 h 154"/>
                <a:gd name="T10" fmla="*/ 21 w 31"/>
                <a:gd name="T11" fmla="*/ 0 h 154"/>
                <a:gd name="T12" fmla="*/ 31 w 3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54">
                  <a:moveTo>
                    <a:pt x="31" y="0"/>
                  </a:moveTo>
                  <a:lnTo>
                    <a:pt x="11" y="154"/>
                  </a:lnTo>
                  <a:lnTo>
                    <a:pt x="0" y="154"/>
                  </a:lnTo>
                  <a:lnTo>
                    <a:pt x="21" y="0"/>
                  </a:lnTo>
                  <a:lnTo>
                    <a:pt x="31"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0" name="Rectangle 208"/>
            <p:cNvSpPr>
              <a:spLocks noChangeArrowheads="1"/>
            </p:cNvSpPr>
            <p:nvPr/>
          </p:nvSpPr>
          <p:spPr bwMode="auto">
            <a:xfrm>
              <a:off x="2526" y="3602"/>
              <a:ext cx="10"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781" name="Freeform 209"/>
            <p:cNvSpPr>
              <a:spLocks/>
            </p:cNvSpPr>
            <p:nvPr/>
          </p:nvSpPr>
          <p:spPr bwMode="auto">
            <a:xfrm>
              <a:off x="2526" y="3511"/>
              <a:ext cx="21" cy="91"/>
            </a:xfrm>
            <a:custGeom>
              <a:avLst/>
              <a:gdLst>
                <a:gd name="T0" fmla="*/ 21 w 21"/>
                <a:gd name="T1" fmla="*/ 0 h 91"/>
                <a:gd name="T2" fmla="*/ 10 w 21"/>
                <a:gd name="T3" fmla="*/ 0 h 91"/>
                <a:gd name="T4" fmla="*/ 0 w 21"/>
                <a:gd name="T5" fmla="*/ 91 h 91"/>
                <a:gd name="T6" fmla="*/ 10 w 21"/>
                <a:gd name="T7" fmla="*/ 91 h 91"/>
                <a:gd name="T8" fmla="*/ 21 w 21"/>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91">
                  <a:moveTo>
                    <a:pt x="21" y="0"/>
                  </a:moveTo>
                  <a:lnTo>
                    <a:pt x="10" y="0"/>
                  </a:lnTo>
                  <a:lnTo>
                    <a:pt x="0" y="91"/>
                  </a:lnTo>
                  <a:lnTo>
                    <a:pt x="10" y="91"/>
                  </a:lnTo>
                  <a:lnTo>
                    <a:pt x="21"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2" name="Freeform 210"/>
            <p:cNvSpPr>
              <a:spLocks/>
            </p:cNvSpPr>
            <p:nvPr/>
          </p:nvSpPr>
          <p:spPr bwMode="auto">
            <a:xfrm>
              <a:off x="2648" y="3082"/>
              <a:ext cx="11" cy="10"/>
            </a:xfrm>
            <a:custGeom>
              <a:avLst/>
              <a:gdLst>
                <a:gd name="T0" fmla="*/ 11 w 11"/>
                <a:gd name="T1" fmla="*/ 10 h 10"/>
                <a:gd name="T2" fmla="*/ 11 w 11"/>
                <a:gd name="T3" fmla="*/ 10 h 10"/>
                <a:gd name="T4" fmla="*/ 0 w 11"/>
                <a:gd name="T5" fmla="*/ 0 h 10"/>
                <a:gd name="T6" fmla="*/ 0 w 11"/>
                <a:gd name="T7" fmla="*/ 0 h 10"/>
                <a:gd name="T8" fmla="*/ 11 w 11"/>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10"/>
                  </a:moveTo>
                  <a:lnTo>
                    <a:pt x="11" y="10"/>
                  </a:lnTo>
                  <a:lnTo>
                    <a:pt x="0" y="0"/>
                  </a:lnTo>
                  <a:lnTo>
                    <a:pt x="11"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3" name="Freeform 211"/>
            <p:cNvSpPr>
              <a:spLocks/>
            </p:cNvSpPr>
            <p:nvPr/>
          </p:nvSpPr>
          <p:spPr bwMode="auto">
            <a:xfrm>
              <a:off x="2557" y="3082"/>
              <a:ext cx="102" cy="286"/>
            </a:xfrm>
            <a:custGeom>
              <a:avLst/>
              <a:gdLst>
                <a:gd name="T0" fmla="*/ 102 w 102"/>
                <a:gd name="T1" fmla="*/ 10 h 286"/>
                <a:gd name="T2" fmla="*/ 51 w 102"/>
                <a:gd name="T3" fmla="*/ 61 h 286"/>
                <a:gd name="T4" fmla="*/ 51 w 102"/>
                <a:gd name="T5" fmla="*/ 51 h 286"/>
                <a:gd name="T6" fmla="*/ 51 w 102"/>
                <a:gd name="T7" fmla="*/ 51 h 286"/>
                <a:gd name="T8" fmla="*/ 30 w 102"/>
                <a:gd name="T9" fmla="*/ 133 h 286"/>
                <a:gd name="T10" fmla="*/ 30 w 102"/>
                <a:gd name="T11" fmla="*/ 133 h 286"/>
                <a:gd name="T12" fmla="*/ 30 w 102"/>
                <a:gd name="T13" fmla="*/ 133 h 286"/>
                <a:gd name="T14" fmla="*/ 10 w 102"/>
                <a:gd name="T15" fmla="*/ 286 h 286"/>
                <a:gd name="T16" fmla="*/ 10 w 102"/>
                <a:gd name="T17" fmla="*/ 286 h 286"/>
                <a:gd name="T18" fmla="*/ 0 w 102"/>
                <a:gd name="T19" fmla="*/ 286 h 286"/>
                <a:gd name="T20" fmla="*/ 0 w 102"/>
                <a:gd name="T21" fmla="*/ 286 h 286"/>
                <a:gd name="T22" fmla="*/ 20 w 102"/>
                <a:gd name="T23" fmla="*/ 133 h 286"/>
                <a:gd name="T24" fmla="*/ 20 w 102"/>
                <a:gd name="T25" fmla="*/ 133 h 286"/>
                <a:gd name="T26" fmla="*/ 20 w 102"/>
                <a:gd name="T27" fmla="*/ 133 h 286"/>
                <a:gd name="T28" fmla="*/ 40 w 102"/>
                <a:gd name="T29" fmla="*/ 51 h 286"/>
                <a:gd name="T30" fmla="*/ 40 w 102"/>
                <a:gd name="T31" fmla="*/ 51 h 286"/>
                <a:gd name="T32" fmla="*/ 40 w 102"/>
                <a:gd name="T33" fmla="*/ 51 h 286"/>
                <a:gd name="T34" fmla="*/ 91 w 102"/>
                <a:gd name="T35" fmla="*/ 0 h 286"/>
                <a:gd name="T36" fmla="*/ 102 w 102"/>
                <a:gd name="T37" fmla="*/ 10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286">
                  <a:moveTo>
                    <a:pt x="102" y="10"/>
                  </a:moveTo>
                  <a:lnTo>
                    <a:pt x="51" y="61"/>
                  </a:lnTo>
                  <a:lnTo>
                    <a:pt x="51" y="51"/>
                  </a:lnTo>
                  <a:lnTo>
                    <a:pt x="30" y="133"/>
                  </a:lnTo>
                  <a:lnTo>
                    <a:pt x="10" y="286"/>
                  </a:lnTo>
                  <a:lnTo>
                    <a:pt x="0" y="286"/>
                  </a:lnTo>
                  <a:lnTo>
                    <a:pt x="20" y="133"/>
                  </a:lnTo>
                  <a:lnTo>
                    <a:pt x="40" y="51"/>
                  </a:lnTo>
                  <a:lnTo>
                    <a:pt x="91" y="0"/>
                  </a:lnTo>
                  <a:lnTo>
                    <a:pt x="102"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64" name="Freeform 212"/>
          <p:cNvSpPr>
            <a:spLocks/>
          </p:cNvSpPr>
          <p:nvPr/>
        </p:nvSpPr>
        <p:spPr bwMode="auto">
          <a:xfrm>
            <a:off x="4883150" y="4813300"/>
            <a:ext cx="31750" cy="193675"/>
          </a:xfrm>
          <a:custGeom>
            <a:avLst/>
            <a:gdLst>
              <a:gd name="T0" fmla="*/ 2147483647 w 20"/>
              <a:gd name="T1" fmla="*/ 0 h 122"/>
              <a:gd name="T2" fmla="*/ 2147483647 w 20"/>
              <a:gd name="T3" fmla="*/ 2147483647 h 122"/>
              <a:gd name="T4" fmla="*/ 2147483647 w 20"/>
              <a:gd name="T5" fmla="*/ 2147483647 h 122"/>
              <a:gd name="T6" fmla="*/ 0 w 20"/>
              <a:gd name="T7" fmla="*/ 2147483647 h 122"/>
              <a:gd name="T8" fmla="*/ 0 w 20"/>
              <a:gd name="T9" fmla="*/ 2147483647 h 122"/>
              <a:gd name="T10" fmla="*/ 2147483647 w 20"/>
              <a:gd name="T11" fmla="*/ 0 h 122"/>
              <a:gd name="T12" fmla="*/ 2147483647 w 20"/>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2">
                <a:moveTo>
                  <a:pt x="20" y="0"/>
                </a:moveTo>
                <a:lnTo>
                  <a:pt x="10" y="122"/>
                </a:lnTo>
                <a:lnTo>
                  <a:pt x="0" y="122"/>
                </a:lnTo>
                <a:lnTo>
                  <a:pt x="10" y="0"/>
                </a:lnTo>
                <a:lnTo>
                  <a:pt x="2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Rectangle 213"/>
          <p:cNvSpPr>
            <a:spLocks noChangeArrowheads="1"/>
          </p:cNvSpPr>
          <p:nvPr/>
        </p:nvSpPr>
        <p:spPr bwMode="auto">
          <a:xfrm>
            <a:off x="4849813" y="5184775"/>
            <a:ext cx="15875"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66" name="Freeform 214"/>
          <p:cNvSpPr>
            <a:spLocks/>
          </p:cNvSpPr>
          <p:nvPr/>
        </p:nvSpPr>
        <p:spPr bwMode="auto">
          <a:xfrm>
            <a:off x="4849813" y="5006975"/>
            <a:ext cx="49212" cy="177800"/>
          </a:xfrm>
          <a:custGeom>
            <a:avLst/>
            <a:gdLst>
              <a:gd name="T0" fmla="*/ 2147483647 w 31"/>
              <a:gd name="T1" fmla="*/ 0 h 112"/>
              <a:gd name="T2" fmla="*/ 2147483647 w 31"/>
              <a:gd name="T3" fmla="*/ 0 h 112"/>
              <a:gd name="T4" fmla="*/ 0 w 31"/>
              <a:gd name="T5" fmla="*/ 2147483647 h 112"/>
              <a:gd name="T6" fmla="*/ 2147483647 w 31"/>
              <a:gd name="T7" fmla="*/ 2147483647 h 112"/>
              <a:gd name="T8" fmla="*/ 2147483647 w 31"/>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12">
                <a:moveTo>
                  <a:pt x="31" y="0"/>
                </a:moveTo>
                <a:lnTo>
                  <a:pt x="21" y="0"/>
                </a:lnTo>
                <a:lnTo>
                  <a:pt x="0" y="112"/>
                </a:lnTo>
                <a:lnTo>
                  <a:pt x="10" y="112"/>
                </a:lnTo>
                <a:lnTo>
                  <a:pt x="31"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215"/>
          <p:cNvSpPr>
            <a:spLocks/>
          </p:cNvSpPr>
          <p:nvPr/>
        </p:nvSpPr>
        <p:spPr bwMode="auto">
          <a:xfrm>
            <a:off x="4979988" y="4779963"/>
            <a:ext cx="15875" cy="15875"/>
          </a:xfrm>
          <a:custGeom>
            <a:avLst/>
            <a:gdLst>
              <a:gd name="T0" fmla="*/ 2147483647 w 10"/>
              <a:gd name="T1" fmla="*/ 2147483647 h 10"/>
              <a:gd name="T2" fmla="*/ 2147483647 w 10"/>
              <a:gd name="T3" fmla="*/ 2147483647 h 10"/>
              <a:gd name="T4" fmla="*/ 0 w 10"/>
              <a:gd name="T5" fmla="*/ 0 h 10"/>
              <a:gd name="T6" fmla="*/ 0 w 10"/>
              <a:gd name="T7" fmla="*/ 0 h 10"/>
              <a:gd name="T8" fmla="*/ 2147483647 w 10"/>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0">
                <a:moveTo>
                  <a:pt x="10" y="10"/>
                </a:moveTo>
                <a:lnTo>
                  <a:pt x="10" y="10"/>
                </a:lnTo>
                <a:lnTo>
                  <a:pt x="0" y="0"/>
                </a:lnTo>
                <a:lnTo>
                  <a:pt x="10"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216"/>
          <p:cNvSpPr>
            <a:spLocks/>
          </p:cNvSpPr>
          <p:nvPr/>
        </p:nvSpPr>
        <p:spPr bwMode="auto">
          <a:xfrm>
            <a:off x="4914900" y="4779963"/>
            <a:ext cx="80963" cy="65087"/>
          </a:xfrm>
          <a:custGeom>
            <a:avLst/>
            <a:gdLst>
              <a:gd name="T0" fmla="*/ 2147483647 w 51"/>
              <a:gd name="T1" fmla="*/ 2147483647 h 41"/>
              <a:gd name="T2" fmla="*/ 2147483647 w 51"/>
              <a:gd name="T3" fmla="*/ 2147483647 h 41"/>
              <a:gd name="T4" fmla="*/ 2147483647 w 51"/>
              <a:gd name="T5" fmla="*/ 2147483647 h 41"/>
              <a:gd name="T6" fmla="*/ 0 w 51"/>
              <a:gd name="T7" fmla="*/ 2147483647 h 41"/>
              <a:gd name="T8" fmla="*/ 0 w 51"/>
              <a:gd name="T9" fmla="*/ 2147483647 h 41"/>
              <a:gd name="T10" fmla="*/ 2147483647 w 51"/>
              <a:gd name="T11" fmla="*/ 0 h 41"/>
              <a:gd name="T12" fmla="*/ 2147483647 w 51"/>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1">
                <a:moveTo>
                  <a:pt x="51" y="10"/>
                </a:moveTo>
                <a:lnTo>
                  <a:pt x="10" y="41"/>
                </a:lnTo>
                <a:lnTo>
                  <a:pt x="10" y="31"/>
                </a:lnTo>
                <a:lnTo>
                  <a:pt x="0" y="31"/>
                </a:lnTo>
                <a:lnTo>
                  <a:pt x="41" y="0"/>
                </a:lnTo>
                <a:lnTo>
                  <a:pt x="51"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217"/>
          <p:cNvSpPr>
            <a:spLocks/>
          </p:cNvSpPr>
          <p:nvPr/>
        </p:nvSpPr>
        <p:spPr bwMode="auto">
          <a:xfrm>
            <a:off x="4899025" y="4829175"/>
            <a:ext cx="31750" cy="96838"/>
          </a:xfrm>
          <a:custGeom>
            <a:avLst/>
            <a:gdLst>
              <a:gd name="T0" fmla="*/ 2147483647 w 20"/>
              <a:gd name="T1" fmla="*/ 0 h 61"/>
              <a:gd name="T2" fmla="*/ 2147483647 w 20"/>
              <a:gd name="T3" fmla="*/ 2147483647 h 61"/>
              <a:gd name="T4" fmla="*/ 2147483647 w 20"/>
              <a:gd name="T5" fmla="*/ 2147483647 h 61"/>
              <a:gd name="T6" fmla="*/ 0 w 20"/>
              <a:gd name="T7" fmla="*/ 2147483647 h 61"/>
              <a:gd name="T8" fmla="*/ 0 w 20"/>
              <a:gd name="T9" fmla="*/ 2147483647 h 61"/>
              <a:gd name="T10" fmla="*/ 2147483647 w 20"/>
              <a:gd name="T11" fmla="*/ 0 h 61"/>
              <a:gd name="T12" fmla="*/ 2147483647 w 20"/>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1">
                <a:moveTo>
                  <a:pt x="20" y="0"/>
                </a:moveTo>
                <a:lnTo>
                  <a:pt x="10" y="61"/>
                </a:lnTo>
                <a:lnTo>
                  <a:pt x="0" y="61"/>
                </a:lnTo>
                <a:lnTo>
                  <a:pt x="10" y="0"/>
                </a:lnTo>
                <a:lnTo>
                  <a:pt x="2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Rectangle 218"/>
          <p:cNvSpPr>
            <a:spLocks noChangeArrowheads="1"/>
          </p:cNvSpPr>
          <p:nvPr/>
        </p:nvSpPr>
        <p:spPr bwMode="auto">
          <a:xfrm>
            <a:off x="4849813" y="5153025"/>
            <a:ext cx="15875" cy="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3571" name="Freeform 219"/>
          <p:cNvSpPr>
            <a:spLocks/>
          </p:cNvSpPr>
          <p:nvPr/>
        </p:nvSpPr>
        <p:spPr bwMode="auto">
          <a:xfrm>
            <a:off x="4849813" y="4926013"/>
            <a:ext cx="65087" cy="227012"/>
          </a:xfrm>
          <a:custGeom>
            <a:avLst/>
            <a:gdLst>
              <a:gd name="T0" fmla="*/ 2147483647 w 41"/>
              <a:gd name="T1" fmla="*/ 0 h 143"/>
              <a:gd name="T2" fmla="*/ 2147483647 w 41"/>
              <a:gd name="T3" fmla="*/ 0 h 143"/>
              <a:gd name="T4" fmla="*/ 0 w 41"/>
              <a:gd name="T5" fmla="*/ 2147483647 h 143"/>
              <a:gd name="T6" fmla="*/ 2147483647 w 41"/>
              <a:gd name="T7" fmla="*/ 2147483647 h 143"/>
              <a:gd name="T8" fmla="*/ 2147483647 w 41"/>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43">
                <a:moveTo>
                  <a:pt x="41" y="0"/>
                </a:moveTo>
                <a:lnTo>
                  <a:pt x="31" y="0"/>
                </a:lnTo>
                <a:lnTo>
                  <a:pt x="0" y="143"/>
                </a:lnTo>
                <a:lnTo>
                  <a:pt x="10" y="143"/>
                </a:lnTo>
                <a:lnTo>
                  <a:pt x="41"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Rectangle 220"/>
          <p:cNvSpPr>
            <a:spLocks noChangeArrowheads="1"/>
          </p:cNvSpPr>
          <p:nvPr/>
        </p:nvSpPr>
        <p:spPr bwMode="auto">
          <a:xfrm>
            <a:off x="6126163" y="3219450"/>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I</a:t>
            </a:r>
            <a:r>
              <a:rPr lang="en-US" altLang="en-US" sz="1600" i="1" baseline="-25000">
                <a:solidFill>
                  <a:srgbClr val="000000"/>
                </a:solidFill>
                <a:latin typeface="Arial" charset="0"/>
              </a:rPr>
              <a:t>B</a:t>
            </a:r>
            <a:r>
              <a:rPr lang="en-US" altLang="en-US" sz="1600" baseline="-25000">
                <a:solidFill>
                  <a:srgbClr val="000000"/>
                </a:solidFill>
                <a:latin typeface="Arial" charset="0"/>
              </a:rPr>
              <a:t>3</a:t>
            </a:r>
            <a:endParaRPr lang="en-US" altLang="en-US" sz="2400">
              <a:latin typeface="Arial" charset="0"/>
            </a:endParaRPr>
          </a:p>
        </p:txBody>
      </p:sp>
      <p:sp>
        <p:nvSpPr>
          <p:cNvPr id="23573" name="Rectangle 221"/>
          <p:cNvSpPr>
            <a:spLocks noChangeArrowheads="1"/>
          </p:cNvSpPr>
          <p:nvPr/>
        </p:nvSpPr>
        <p:spPr bwMode="auto">
          <a:xfrm>
            <a:off x="4792663" y="2971800"/>
            <a:ext cx="161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I</a:t>
            </a:r>
            <a:r>
              <a:rPr lang="en-US" altLang="en-US" sz="1600" i="1" baseline="-25000">
                <a:solidFill>
                  <a:srgbClr val="000000"/>
                </a:solidFill>
                <a:latin typeface="Arial" charset="0"/>
              </a:rPr>
              <a:t>C</a:t>
            </a:r>
            <a:endParaRPr lang="en-US" altLang="en-US" sz="2400">
              <a:latin typeface="Arial" charset="0"/>
            </a:endParaRPr>
          </a:p>
        </p:txBody>
      </p:sp>
      <p:sp>
        <p:nvSpPr>
          <p:cNvPr id="23574" name="Rectangle 222"/>
          <p:cNvSpPr>
            <a:spLocks noChangeArrowheads="1"/>
          </p:cNvSpPr>
          <p:nvPr/>
        </p:nvSpPr>
        <p:spPr bwMode="auto">
          <a:xfrm>
            <a:off x="6935788" y="5105400"/>
            <a:ext cx="303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V</a:t>
            </a:r>
            <a:r>
              <a:rPr lang="en-US" altLang="en-US" sz="1600" baseline="-25000">
                <a:solidFill>
                  <a:srgbClr val="000000"/>
                </a:solidFill>
                <a:latin typeface="Arial" charset="0"/>
              </a:rPr>
              <a:t>EC</a:t>
            </a:r>
            <a:endParaRPr lang="en-US" altLang="en-US" sz="2400" baseline="-25000">
              <a:latin typeface="Arial" charset="0"/>
            </a:endParaRPr>
          </a:p>
        </p:txBody>
      </p:sp>
      <p:sp>
        <p:nvSpPr>
          <p:cNvPr id="23575" name="Rectangle 224"/>
          <p:cNvSpPr>
            <a:spLocks noChangeArrowheads="1"/>
          </p:cNvSpPr>
          <p:nvPr/>
        </p:nvSpPr>
        <p:spPr bwMode="auto">
          <a:xfrm>
            <a:off x="4849813" y="52181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rgbClr val="000000"/>
                </a:solidFill>
                <a:latin typeface="Arial" charset="0"/>
              </a:rPr>
              <a:t>0</a:t>
            </a:r>
            <a:endParaRPr lang="en-US" altLang="en-US" sz="1400">
              <a:latin typeface="Arial" charset="0"/>
            </a:endParaRPr>
          </a:p>
        </p:txBody>
      </p:sp>
      <p:sp>
        <p:nvSpPr>
          <p:cNvPr id="23576" name="Rectangle 243"/>
          <p:cNvSpPr>
            <a:spLocks noChangeArrowheads="1"/>
          </p:cNvSpPr>
          <p:nvPr/>
        </p:nvSpPr>
        <p:spPr bwMode="auto">
          <a:xfrm>
            <a:off x="6173788" y="3752850"/>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I</a:t>
            </a:r>
            <a:r>
              <a:rPr lang="en-US" altLang="en-US" sz="1600" i="1" baseline="-25000">
                <a:solidFill>
                  <a:srgbClr val="000000"/>
                </a:solidFill>
                <a:latin typeface="Arial" charset="0"/>
              </a:rPr>
              <a:t>B</a:t>
            </a:r>
            <a:r>
              <a:rPr lang="en-US" altLang="en-US" sz="1600" baseline="-25000">
                <a:solidFill>
                  <a:srgbClr val="000000"/>
                </a:solidFill>
                <a:latin typeface="Arial" charset="0"/>
              </a:rPr>
              <a:t>2</a:t>
            </a:r>
            <a:endParaRPr lang="en-US" altLang="en-US" sz="2400">
              <a:latin typeface="Arial" charset="0"/>
            </a:endParaRPr>
          </a:p>
        </p:txBody>
      </p:sp>
      <p:sp>
        <p:nvSpPr>
          <p:cNvPr id="23577" name="Rectangle 244"/>
          <p:cNvSpPr>
            <a:spLocks noChangeArrowheads="1"/>
          </p:cNvSpPr>
          <p:nvPr/>
        </p:nvSpPr>
        <p:spPr bwMode="auto">
          <a:xfrm>
            <a:off x="6259513" y="4324350"/>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I</a:t>
            </a:r>
            <a:r>
              <a:rPr lang="en-US" altLang="en-US" sz="1600" i="1" baseline="-25000">
                <a:solidFill>
                  <a:srgbClr val="000000"/>
                </a:solidFill>
                <a:latin typeface="Arial" charset="0"/>
              </a:rPr>
              <a:t>B</a:t>
            </a:r>
            <a:r>
              <a:rPr lang="en-US" altLang="en-US" sz="1600" baseline="-25000">
                <a:solidFill>
                  <a:srgbClr val="000000"/>
                </a:solidFill>
                <a:latin typeface="Arial" charset="0"/>
              </a:rPr>
              <a:t>1</a:t>
            </a:r>
            <a:endParaRPr lang="en-US" altLang="en-US" sz="2400">
              <a:latin typeface="Arial" charset="0"/>
            </a:endParaRPr>
          </a:p>
        </p:txBody>
      </p:sp>
      <p:sp>
        <p:nvSpPr>
          <p:cNvPr id="23578" name="Line 246"/>
          <p:cNvSpPr>
            <a:spLocks noChangeShapeType="1"/>
          </p:cNvSpPr>
          <p:nvPr/>
        </p:nvSpPr>
        <p:spPr bwMode="auto">
          <a:xfrm>
            <a:off x="1754188" y="5334000"/>
            <a:ext cx="3124200" cy="0"/>
          </a:xfrm>
          <a:prstGeom prst="line">
            <a:avLst/>
          </a:prstGeom>
          <a:noFill/>
          <a:ln w="1905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79" name="Rectangle 239"/>
          <p:cNvSpPr>
            <a:spLocks noChangeArrowheads="1"/>
          </p:cNvSpPr>
          <p:nvPr/>
        </p:nvSpPr>
        <p:spPr bwMode="auto">
          <a:xfrm>
            <a:off x="3105150" y="5241925"/>
            <a:ext cx="2254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i="1">
                <a:solidFill>
                  <a:srgbClr val="000000"/>
                </a:solidFill>
                <a:latin typeface="Arial" charset="0"/>
              </a:rPr>
              <a:t>V</a:t>
            </a:r>
            <a:r>
              <a:rPr lang="en-US" altLang="en-US" sz="1600" baseline="-25000">
                <a:solidFill>
                  <a:srgbClr val="000000"/>
                </a:solidFill>
                <a:latin typeface="Arial" charset="0"/>
              </a:rPr>
              <a:t>A</a:t>
            </a:r>
            <a:endParaRPr lang="en-US" altLang="en-US" sz="2400" baseline="-25000">
              <a:latin typeface="Arial" charset="0"/>
            </a:endParaRPr>
          </a:p>
        </p:txBody>
      </p:sp>
      <mc:AlternateContent xmlns:mc="http://schemas.openxmlformats.org/markup-compatibility/2006">
        <mc:Choice xmlns:p14="http://schemas.microsoft.com/office/powerpoint/2010/main" Requires="p14">
          <p:contentPart p14:bwMode="auto" r:id="rId6">
            <p14:nvContentPartPr>
              <p14:cNvPr id="232" name="Ink 231"/>
              <p14:cNvContentPartPr/>
              <p14:nvPr/>
            </p14:nvContentPartPr>
            <p14:xfrm>
              <a:off x="1447680" y="3594360"/>
              <a:ext cx="3603600" cy="1622520"/>
            </p14:xfrm>
          </p:contentPart>
        </mc:Choice>
        <mc:Fallback>
          <p:pic>
            <p:nvPicPr>
              <p:cNvPr id="232" name="Ink 231"/>
              <p:cNvPicPr/>
              <p:nvPr/>
            </p:nvPicPr>
            <p:blipFill>
              <a:blip r:embed="rId7"/>
              <a:stretch>
                <a:fillRect/>
              </a:stretch>
            </p:blipFill>
            <p:spPr>
              <a:xfrm>
                <a:off x="1434720" y="3581040"/>
                <a:ext cx="3628800" cy="164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3081360" y="1290000"/>
              <a:ext cx="5202720" cy="4174560"/>
            </p14:xfrm>
          </p:contentPart>
        </mc:Choice>
        <mc:Fallback>
          <p:pic>
            <p:nvPicPr>
              <p:cNvPr id="4" name="Ink 3"/>
              <p:cNvPicPr/>
              <p:nvPr/>
            </p:nvPicPr>
            <p:blipFill>
              <a:blip r:embed="rId9"/>
              <a:stretch>
                <a:fillRect/>
              </a:stretch>
            </p:blipFill>
            <p:spPr>
              <a:xfrm>
                <a:off x="3068400" y="1276320"/>
                <a:ext cx="5224320" cy="4193280"/>
              </a:xfrm>
              <a:prstGeom prst="rect">
                <a:avLst/>
              </a:prstGeom>
            </p:spPr>
          </p:pic>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252732452"/>
              </p:ext>
            </p:extLst>
          </p:nvPr>
        </p:nvGraphicFramePr>
        <p:xfrm>
          <a:off x="1412875" y="5657850"/>
          <a:ext cx="6283325" cy="1200150"/>
        </p:xfrm>
        <a:graphic>
          <a:graphicData uri="http://schemas.openxmlformats.org/presentationml/2006/ole">
            <mc:AlternateContent xmlns:mc="http://schemas.openxmlformats.org/markup-compatibility/2006">
              <mc:Choice xmlns:v="urn:schemas-microsoft-com:vml" Requires="v">
                <p:oleObj spid="_x0000_s6152" name="Equation" r:id="rId10" imgW="3517900" imgH="673100" progId="Equation.3">
                  <p:embed/>
                </p:oleObj>
              </mc:Choice>
              <mc:Fallback>
                <p:oleObj name="Equation" r:id="rId10" imgW="3517900" imgH="6731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875" y="5657850"/>
                        <a:ext cx="62833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79977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Punch-Through</a:t>
            </a:r>
          </a:p>
        </p:txBody>
      </p:sp>
      <p:pic>
        <p:nvPicPr>
          <p:cNvPr id="9219" name="Picture 3" descr="punchthrough"/>
          <p:cNvPicPr>
            <a:picLocks noChangeAspect="1" noChangeArrowheads="1"/>
          </p:cNvPicPr>
          <p:nvPr/>
        </p:nvPicPr>
        <p:blipFill>
          <a:blip r:embed="rId2">
            <a:extLst>
              <a:ext uri="{28A0092B-C50C-407E-A947-70E740481C1C}">
                <a14:useLocalDpi xmlns:a14="http://schemas.microsoft.com/office/drawing/2010/main" val="0"/>
              </a:ext>
            </a:extLst>
          </a:blip>
          <a:srcRect r="3612"/>
          <a:stretch>
            <a:fillRect/>
          </a:stretch>
        </p:blipFill>
        <p:spPr bwMode="auto">
          <a:xfrm>
            <a:off x="381000" y="2895600"/>
            <a:ext cx="5257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punch"/>
          <p:cNvPicPr>
            <a:picLocks noChangeAspect="1" noChangeArrowheads="1"/>
          </p:cNvPicPr>
          <p:nvPr/>
        </p:nvPicPr>
        <p:blipFill>
          <a:blip r:embed="rId3">
            <a:extLst>
              <a:ext uri="{28A0092B-C50C-407E-A947-70E740481C1C}">
                <a14:useLocalDpi xmlns:a14="http://schemas.microsoft.com/office/drawing/2010/main" val="0"/>
              </a:ext>
            </a:extLst>
          </a:blip>
          <a:srcRect l="9163" t="8018" r="6529"/>
          <a:stretch>
            <a:fillRect/>
          </a:stretch>
        </p:blipFill>
        <p:spPr bwMode="auto">
          <a:xfrm>
            <a:off x="1219200" y="1295400"/>
            <a:ext cx="3276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1445" name="Text Box 5"/>
          <p:cNvSpPr txBox="1">
            <a:spLocks noChangeArrowheads="1"/>
          </p:cNvSpPr>
          <p:nvPr/>
        </p:nvSpPr>
        <p:spPr bwMode="auto">
          <a:xfrm>
            <a:off x="4648200" y="1685925"/>
            <a:ext cx="4038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400" b="1" dirty="0">
                <a:latin typeface="+mj-lt"/>
              </a:rPr>
              <a:t>E-B and E-B depletion regions in the base touch </a:t>
            </a:r>
            <a:r>
              <a:rPr lang="en-US" sz="2400" b="1" dirty="0">
                <a:latin typeface="+mj-lt"/>
                <a:sym typeface="Wingdings" pitchFamily="2" charset="2"/>
              </a:rPr>
              <a:t></a:t>
            </a:r>
            <a:r>
              <a:rPr lang="en-US" sz="2400" b="1" dirty="0">
                <a:latin typeface="+mj-lt"/>
              </a:rPr>
              <a:t> </a:t>
            </a:r>
            <a:r>
              <a:rPr lang="en-US" sz="2400" b="1" i="1" dirty="0">
                <a:latin typeface="+mj-lt"/>
              </a:rPr>
              <a:t>W </a:t>
            </a:r>
            <a:r>
              <a:rPr lang="en-US" sz="2400" b="1" dirty="0">
                <a:latin typeface="+mj-lt"/>
              </a:rPr>
              <a:t>= 0</a:t>
            </a:r>
          </a:p>
        </p:txBody>
      </p:sp>
      <p:sp>
        <p:nvSpPr>
          <p:cNvPr id="701446" name="Text Box 6"/>
          <p:cNvSpPr txBox="1">
            <a:spLocks noChangeArrowheads="1"/>
          </p:cNvSpPr>
          <p:nvPr/>
        </p:nvSpPr>
        <p:spPr bwMode="auto">
          <a:xfrm>
            <a:off x="3429000" y="4114800"/>
            <a:ext cx="28194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400" b="1" dirty="0">
                <a:latin typeface="+mj-lt"/>
              </a:rPr>
              <a:t>As |</a:t>
            </a:r>
            <a:r>
              <a:rPr lang="en-US" sz="2400" b="1" i="1" dirty="0">
                <a:latin typeface="+mj-lt"/>
              </a:rPr>
              <a:t>V</a:t>
            </a:r>
            <a:r>
              <a:rPr lang="en-US" sz="2400" b="1" baseline="-25000" dirty="0">
                <a:latin typeface="+mj-lt"/>
              </a:rPr>
              <a:t>CB</a:t>
            </a:r>
            <a:r>
              <a:rPr lang="en-US" sz="2400" b="1" dirty="0">
                <a:latin typeface="+mj-lt"/>
              </a:rPr>
              <a:t>| increases, the potential barrier to hole injection decreases and hence </a:t>
            </a:r>
            <a:r>
              <a:rPr lang="en-US" sz="2400" b="1" i="1" dirty="0">
                <a:latin typeface="+mj-lt"/>
              </a:rPr>
              <a:t>I</a:t>
            </a:r>
            <a:r>
              <a:rPr lang="en-US" sz="2400" b="1" baseline="-25000" dirty="0">
                <a:latin typeface="+mj-lt"/>
              </a:rPr>
              <a:t>C</a:t>
            </a:r>
            <a:r>
              <a:rPr lang="en-US" sz="2400" b="1" dirty="0">
                <a:latin typeface="+mj-lt"/>
              </a:rPr>
              <a:t> increases</a:t>
            </a:r>
          </a:p>
        </p:txBody>
      </p:sp>
      <p:sp>
        <p:nvSpPr>
          <p:cNvPr id="15" name="TextBox 14"/>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9224"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BDEFFFDF-ACBA-488A-83FD-83CC81639789}" type="slidenum">
              <a:rPr lang="en-US" altLang="en-US" sz="1400"/>
              <a:pPr eaLnBrk="1" hangingPunct="1">
                <a:spcBef>
                  <a:spcPct val="0"/>
                </a:spcBef>
                <a:buFontTx/>
                <a:buNone/>
              </a:pPr>
              <a:t>3</a:t>
            </a:fld>
            <a:endParaRPr lang="en-US" altLang="en-US" sz="1400"/>
          </a:p>
        </p:txBody>
      </p:sp>
      <p:sp>
        <p:nvSpPr>
          <p:cNvPr id="9" name="TextBox 8"/>
          <p:cNvSpPr txBox="1"/>
          <p:nvPr/>
        </p:nvSpPr>
        <p:spPr>
          <a:xfrm>
            <a:off x="6172200" y="6489700"/>
            <a:ext cx="2936875" cy="215900"/>
          </a:xfrm>
          <a:prstGeom prst="rect">
            <a:avLst/>
          </a:prstGeom>
          <a:noFill/>
        </p:spPr>
        <p:txBody>
          <a:bodyPr>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Figs. 11.7-11.8</a:t>
            </a:r>
          </a:p>
        </p:txBody>
      </p:sp>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6573240" y="4149000"/>
              <a:ext cx="1905480" cy="1231200"/>
            </p14:xfrm>
          </p:contentPart>
        </mc:Choice>
        <mc:Fallback>
          <p:pic>
            <p:nvPicPr>
              <p:cNvPr id="10" name="Ink 9"/>
              <p:cNvPicPr/>
              <p:nvPr/>
            </p:nvPicPr>
            <p:blipFill>
              <a:blip r:embed="rId5"/>
              <a:stretch>
                <a:fillRect/>
              </a:stretch>
            </p:blipFill>
            <p:spPr>
              <a:xfrm>
                <a:off x="6568200" y="4136400"/>
                <a:ext cx="1923480" cy="125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6553200" y="3657600"/>
              <a:ext cx="1905480" cy="1231200"/>
            </p14:xfrm>
          </p:contentPart>
        </mc:Choice>
        <mc:Fallback>
          <p:pic>
            <p:nvPicPr>
              <p:cNvPr id="11" name="Ink 10"/>
              <p:cNvPicPr/>
              <p:nvPr/>
            </p:nvPicPr>
            <p:blipFill>
              <a:blip r:embed="rId5"/>
              <a:stretch>
                <a:fillRect/>
              </a:stretch>
            </p:blipFill>
            <p:spPr>
              <a:xfrm>
                <a:off x="6548160" y="3645000"/>
                <a:ext cx="1923480" cy="1256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p14:cNvContentPartPr/>
              <p14:nvPr/>
            </p14:nvContentPartPr>
            <p14:xfrm>
              <a:off x="6855120" y="2931840"/>
              <a:ext cx="1657080" cy="1818000"/>
            </p14:xfrm>
          </p:contentPart>
        </mc:Choice>
        <mc:Fallback>
          <p:pic>
            <p:nvPicPr>
              <p:cNvPr id="12" name="Ink 11"/>
              <p:cNvPicPr/>
              <p:nvPr/>
            </p:nvPicPr>
            <p:blipFill>
              <a:blip r:embed="rId8"/>
              <a:stretch>
                <a:fillRect/>
              </a:stretch>
            </p:blipFill>
            <p:spPr>
              <a:xfrm>
                <a:off x="6851160" y="2921040"/>
                <a:ext cx="1672560" cy="183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6858000" y="3439800"/>
              <a:ext cx="1657080" cy="1818000"/>
            </p14:xfrm>
          </p:contentPart>
        </mc:Choice>
        <mc:Fallback>
          <p:pic>
            <p:nvPicPr>
              <p:cNvPr id="13" name="Ink 12"/>
              <p:cNvPicPr/>
              <p:nvPr/>
            </p:nvPicPr>
            <p:blipFill>
              <a:blip r:embed="rId8"/>
              <a:stretch>
                <a:fillRect/>
              </a:stretch>
            </p:blipFill>
            <p:spPr>
              <a:xfrm>
                <a:off x="6854040" y="3429000"/>
                <a:ext cx="1672560" cy="183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5081400" y="2822400"/>
              <a:ext cx="4020840" cy="3316680"/>
            </p14:xfrm>
          </p:contentPart>
        </mc:Choice>
        <mc:Fallback>
          <p:pic>
            <p:nvPicPr>
              <p:cNvPr id="14" name="Ink 13"/>
              <p:cNvPicPr/>
              <p:nvPr/>
            </p:nvPicPr>
            <p:blipFill>
              <a:blip r:embed="rId11"/>
              <a:stretch>
                <a:fillRect/>
              </a:stretch>
            </p:blipFill>
            <p:spPr>
              <a:xfrm>
                <a:off x="5069160" y="2810880"/>
                <a:ext cx="4037040" cy="3338640"/>
              </a:xfrm>
              <a:prstGeom prst="rect">
                <a:avLst/>
              </a:prstGeom>
            </p:spPr>
          </p:pic>
        </mc:Fallback>
      </mc:AlternateContent>
    </p:spTree>
    <p:extLst>
      <p:ext uri="{BB962C8B-B14F-4D97-AF65-F5344CB8AC3E}">
        <p14:creationId xmlns:p14="http://schemas.microsoft.com/office/powerpoint/2010/main" val="3386137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6958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8300"/>
            <a:ext cx="47244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Rectangle 133"/>
          <p:cNvSpPr>
            <a:spLocks noGrp="1" noChangeArrowheads="1"/>
          </p:cNvSpPr>
          <p:nvPr>
            <p:ph type="title"/>
          </p:nvPr>
        </p:nvSpPr>
        <p:spPr/>
        <p:txBody>
          <a:bodyPr/>
          <a:lstStyle/>
          <a:p>
            <a:r>
              <a:rPr lang="en-US" altLang="en-US" smtClean="0"/>
              <a:t>Gummel Plot and </a:t>
            </a:r>
            <a:r>
              <a:rPr lang="en-US" altLang="en-US" i="1" smtClean="0">
                <a:latin typeface="Symbol" pitchFamily="18" charset="2"/>
              </a:rPr>
              <a:t>b</a:t>
            </a:r>
            <a:r>
              <a:rPr lang="en-US" altLang="en-US" baseline="-25000" smtClean="0"/>
              <a:t>dc</a:t>
            </a:r>
            <a:r>
              <a:rPr lang="en-US" altLang="en-US" smtClean="0"/>
              <a:t> </a:t>
            </a:r>
            <a:r>
              <a:rPr lang="en-US" altLang="en-US" i="1" smtClean="0"/>
              <a:t>vs.</a:t>
            </a:r>
            <a:r>
              <a:rPr lang="en-US" altLang="en-US" smtClean="0"/>
              <a:t> </a:t>
            </a:r>
            <a:r>
              <a:rPr lang="en-US" altLang="en-US" i="1" smtClean="0"/>
              <a:t>I</a:t>
            </a:r>
            <a:r>
              <a:rPr lang="en-US" altLang="en-US" baseline="-25000" smtClean="0"/>
              <a:t>C</a:t>
            </a:r>
          </a:p>
        </p:txBody>
      </p:sp>
      <p:sp>
        <p:nvSpPr>
          <p:cNvPr id="13317" name="Text Box 4"/>
          <p:cNvSpPr txBox="1">
            <a:spLocks noChangeArrowheads="1"/>
          </p:cNvSpPr>
          <p:nvPr/>
        </p:nvSpPr>
        <p:spPr bwMode="auto">
          <a:xfrm rot="-5400000">
            <a:off x="4278313" y="3017837"/>
            <a:ext cx="592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i="1">
                <a:latin typeface="Symbol" pitchFamily="18" charset="2"/>
              </a:rPr>
              <a:t>b</a:t>
            </a:r>
            <a:r>
              <a:rPr lang="en-US" altLang="en-US" sz="2400" b="1" baseline="-25000">
                <a:latin typeface="Arial" charset="0"/>
              </a:rPr>
              <a:t>dc</a:t>
            </a:r>
          </a:p>
        </p:txBody>
      </p:sp>
      <p:sp>
        <p:nvSpPr>
          <p:cNvPr id="13318" name="Text Box 5"/>
          <p:cNvSpPr txBox="1">
            <a:spLocks noChangeArrowheads="1"/>
          </p:cNvSpPr>
          <p:nvPr/>
        </p:nvSpPr>
        <p:spPr bwMode="auto">
          <a:xfrm>
            <a:off x="5521325" y="3743325"/>
            <a:ext cx="2198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From top to bottom:</a:t>
            </a:r>
          </a:p>
          <a:p>
            <a:pPr eaLnBrk="1" hangingPunct="1">
              <a:spcBef>
                <a:spcPct val="0"/>
              </a:spcBef>
              <a:buFontTx/>
              <a:buNone/>
            </a:pPr>
            <a:r>
              <a:rPr lang="en-US" altLang="en-US" sz="1800" i="1">
                <a:latin typeface="Arial" charset="0"/>
              </a:rPr>
              <a:t>V</a:t>
            </a:r>
            <a:r>
              <a:rPr lang="en-US" altLang="en-US" sz="1800" baseline="-25000">
                <a:latin typeface="Arial" charset="0"/>
              </a:rPr>
              <a:t>BC</a:t>
            </a:r>
            <a:r>
              <a:rPr lang="en-US" altLang="en-US" sz="1800" i="1" baseline="-25000">
                <a:latin typeface="Arial" charset="0"/>
              </a:rPr>
              <a:t> </a:t>
            </a:r>
            <a:r>
              <a:rPr lang="en-US" altLang="en-US" sz="1800">
                <a:latin typeface="Arial" charset="0"/>
              </a:rPr>
              <a:t>= 2V, 1V, 0V</a:t>
            </a:r>
          </a:p>
        </p:txBody>
      </p:sp>
      <p:sp>
        <p:nvSpPr>
          <p:cNvPr id="148" name="Text Box 4"/>
          <p:cNvSpPr txBox="1">
            <a:spLocks noChangeArrowheads="1"/>
          </p:cNvSpPr>
          <p:nvPr/>
        </p:nvSpPr>
        <p:spPr bwMode="auto">
          <a:xfrm>
            <a:off x="1981200" y="3516313"/>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b="1" i="1" dirty="0" err="1">
                <a:latin typeface="Symbol" pitchFamily="18" charset="2"/>
              </a:rPr>
              <a:t>b</a:t>
            </a:r>
            <a:r>
              <a:rPr lang="en-US" b="1" baseline="-25000" dirty="0" err="1">
                <a:latin typeface="+mj-lt"/>
              </a:rPr>
              <a:t>dc</a:t>
            </a:r>
            <a:endParaRPr lang="en-US" b="1" baseline="-25000" dirty="0">
              <a:latin typeface="+mj-lt"/>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2344800" y="3426840"/>
              <a:ext cx="27360" cy="555480"/>
            </p14:xfrm>
          </p:contentPart>
        </mc:Choice>
        <mc:Fallback>
          <p:pic>
            <p:nvPicPr>
              <p:cNvPr id="2" name="Ink 1"/>
              <p:cNvPicPr/>
              <p:nvPr/>
            </p:nvPicPr>
            <p:blipFill>
              <a:blip r:embed="rId5"/>
              <a:stretch>
                <a:fillRect/>
              </a:stretch>
            </p:blipFill>
            <p:spPr>
              <a:xfrm>
                <a:off x="2336520" y="3409920"/>
                <a:ext cx="39960" cy="603720"/>
              </a:xfrm>
              <a:prstGeom prst="rect">
                <a:avLst/>
              </a:prstGeom>
            </p:spPr>
          </p:pic>
        </mc:Fallback>
      </mc:AlternateContent>
      <p:sp>
        <p:nvSpPr>
          <p:cNvPr id="15" name="TextBox 14"/>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3322"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9E327A50-5AE7-4B82-AE46-0CAE23C1262A}" type="slidenum">
              <a:rPr lang="en-US" altLang="en-US" sz="1400"/>
              <a:pPr eaLnBrk="1" hangingPunct="1">
                <a:spcBef>
                  <a:spcPct val="0"/>
                </a:spcBef>
                <a:buFontTx/>
                <a:buNone/>
              </a:pPr>
              <a:t>4</a:t>
            </a:fld>
            <a:endParaRPr lang="en-US" altLang="en-US" sz="1400"/>
          </a:p>
        </p:txBody>
      </p:sp>
      <p:sp>
        <p:nvSpPr>
          <p:cNvPr id="12" name="TextBox 11"/>
          <p:cNvSpPr txBox="1"/>
          <p:nvPr/>
        </p:nvSpPr>
        <p:spPr>
          <a:xfrm>
            <a:off x="5492750" y="6477000"/>
            <a:ext cx="3611563" cy="215900"/>
          </a:xfrm>
          <a:prstGeom prst="rect">
            <a:avLst/>
          </a:prstGeom>
          <a:noFill/>
        </p:spPr>
        <p:txBody>
          <a:bodyPr wrap="none">
            <a:spAutoFit/>
          </a:bodyPr>
          <a:lstStyle/>
          <a:p>
            <a:pPr algn="ctr">
              <a:defRPr/>
            </a:pPr>
            <a:r>
              <a:rPr lang="en-US" sz="800" dirty="0">
                <a:latin typeface="+mj-lt"/>
              </a:rPr>
              <a:t>C. C. Hu, </a:t>
            </a:r>
            <a:r>
              <a:rPr lang="en-US" sz="800" i="1" dirty="0">
                <a:latin typeface="+mj-lt"/>
              </a:rPr>
              <a:t>Modern Semiconductor Devices for Integrated Circuits</a:t>
            </a:r>
            <a:r>
              <a:rPr lang="en-US" sz="800" dirty="0">
                <a:latin typeface="+mj-lt"/>
              </a:rPr>
              <a:t>, Figures 8-8 &amp; 8-9</a:t>
            </a:r>
          </a:p>
        </p:txBody>
      </p:sp>
      <mc:AlternateContent xmlns:mc="http://schemas.openxmlformats.org/markup-compatibility/2006">
        <mc:Choice xmlns:p14="http://schemas.microsoft.com/office/powerpoint/2010/main" Requires="p14">
          <p:contentPart p14:bwMode="auto" r:id="rId6">
            <p14:nvContentPartPr>
              <p14:cNvPr id="13" name="Ink 12"/>
              <p14:cNvContentPartPr/>
              <p14:nvPr/>
            </p14:nvContentPartPr>
            <p14:xfrm>
              <a:off x="1431360" y="1182600"/>
              <a:ext cx="6511320" cy="4102200"/>
            </p14:xfrm>
          </p:contentPart>
        </mc:Choice>
        <mc:Fallback>
          <p:pic>
            <p:nvPicPr>
              <p:cNvPr id="13" name="Ink 12"/>
              <p:cNvPicPr/>
              <p:nvPr/>
            </p:nvPicPr>
            <p:blipFill>
              <a:blip r:embed="rId7"/>
              <a:stretch>
                <a:fillRect/>
              </a:stretch>
            </p:blipFill>
            <p:spPr>
              <a:xfrm>
                <a:off x="1420200" y="1170000"/>
                <a:ext cx="6531840" cy="4124160"/>
              </a:xfrm>
              <a:prstGeom prst="rect">
                <a:avLst/>
              </a:prstGeom>
            </p:spPr>
          </p:pic>
        </mc:Fallback>
      </mc:AlternateContent>
    </p:spTree>
    <p:extLst>
      <p:ext uri="{BB962C8B-B14F-4D97-AF65-F5344CB8AC3E}">
        <p14:creationId xmlns:p14="http://schemas.microsoft.com/office/powerpoint/2010/main" val="1533042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Gummel Numbers</a:t>
            </a:r>
          </a:p>
        </p:txBody>
      </p:sp>
      <p:sp>
        <p:nvSpPr>
          <p:cNvPr id="708613" name="Text Box 5"/>
          <p:cNvSpPr txBox="1">
            <a:spLocks noChangeArrowheads="1"/>
          </p:cNvSpPr>
          <p:nvPr/>
        </p:nvSpPr>
        <p:spPr bwMode="auto">
          <a:xfrm>
            <a:off x="609600" y="12192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dirty="0">
                <a:latin typeface="+mj-lt"/>
              </a:rPr>
              <a:t>For a uniformly doped base with negligible band-gap narrowing, the </a:t>
            </a:r>
            <a:r>
              <a:rPr lang="en-US" sz="2400" b="1" i="1" dirty="0">
                <a:latin typeface="+mj-lt"/>
              </a:rPr>
              <a:t>base </a:t>
            </a:r>
            <a:r>
              <a:rPr lang="en-US" sz="2400" b="1" i="1" dirty="0" err="1">
                <a:latin typeface="+mj-lt"/>
              </a:rPr>
              <a:t>Gummel</a:t>
            </a:r>
            <a:r>
              <a:rPr lang="en-US" sz="2400" b="1" i="1" dirty="0">
                <a:latin typeface="+mj-lt"/>
              </a:rPr>
              <a:t> number</a:t>
            </a:r>
            <a:r>
              <a:rPr lang="en-US" sz="2400" dirty="0">
                <a:latin typeface="+mj-lt"/>
              </a:rPr>
              <a:t> is</a:t>
            </a:r>
          </a:p>
        </p:txBody>
      </p:sp>
      <p:graphicFrame>
        <p:nvGraphicFramePr>
          <p:cNvPr id="14340" name="Object 6"/>
          <p:cNvGraphicFramePr>
            <a:graphicFrameLocks noChangeAspect="1"/>
          </p:cNvGraphicFramePr>
          <p:nvPr/>
        </p:nvGraphicFramePr>
        <p:xfrm>
          <a:off x="3733800" y="1905000"/>
          <a:ext cx="1600200" cy="954088"/>
        </p:xfrm>
        <a:graphic>
          <a:graphicData uri="http://schemas.openxmlformats.org/presentationml/2006/ole">
            <mc:AlternateContent xmlns:mc="http://schemas.openxmlformats.org/markup-compatibility/2006">
              <mc:Choice xmlns:v="urn:schemas-microsoft-com:vml" Requires="v">
                <p:oleObj spid="_x0000_s7173" name="Equation" r:id="rId3" imgW="723586" imgH="431613" progId="Equation.3">
                  <p:embed/>
                </p:oleObj>
              </mc:Choice>
              <mc:Fallback>
                <p:oleObj name="Equation" r:id="rId3" imgW="723586"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905000"/>
                        <a:ext cx="1600200"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8615" name="Text Box 7"/>
          <p:cNvSpPr txBox="1">
            <a:spLocks noChangeArrowheads="1"/>
          </p:cNvSpPr>
          <p:nvPr/>
        </p:nvSpPr>
        <p:spPr bwMode="auto">
          <a:xfrm>
            <a:off x="304800" y="2895600"/>
            <a:ext cx="845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000" dirty="0">
                <a:solidFill>
                  <a:srgbClr val="FF0000"/>
                </a:solidFill>
                <a:latin typeface="+mj-lt"/>
              </a:rPr>
              <a:t>(total integrated “dose” (#/cm</a:t>
            </a:r>
            <a:r>
              <a:rPr lang="en-US" sz="2000" baseline="30000" dirty="0">
                <a:solidFill>
                  <a:srgbClr val="FF0000"/>
                </a:solidFill>
                <a:latin typeface="+mj-lt"/>
              </a:rPr>
              <a:t>2</a:t>
            </a:r>
            <a:r>
              <a:rPr lang="en-US" sz="2000" dirty="0">
                <a:solidFill>
                  <a:srgbClr val="FF0000"/>
                </a:solidFill>
                <a:latin typeface="+mj-lt"/>
              </a:rPr>
              <a:t>) of majority carriers in the base, divided by </a:t>
            </a:r>
            <a:r>
              <a:rPr lang="en-US" sz="2000" i="1" dirty="0">
                <a:solidFill>
                  <a:srgbClr val="FF0000"/>
                </a:solidFill>
                <a:latin typeface="+mj-lt"/>
              </a:rPr>
              <a:t>D</a:t>
            </a:r>
            <a:r>
              <a:rPr lang="en-US" sz="2000" baseline="-25000" dirty="0">
                <a:solidFill>
                  <a:srgbClr val="FF0000"/>
                </a:solidFill>
                <a:latin typeface="+mj-lt"/>
              </a:rPr>
              <a:t>B</a:t>
            </a:r>
            <a:r>
              <a:rPr lang="en-US" sz="2000" dirty="0">
                <a:solidFill>
                  <a:srgbClr val="FF0000"/>
                </a:solidFill>
                <a:latin typeface="+mj-lt"/>
              </a:rPr>
              <a:t>)</a:t>
            </a:r>
          </a:p>
        </p:txBody>
      </p:sp>
      <p:graphicFrame>
        <p:nvGraphicFramePr>
          <p:cNvPr id="14342" name="Object 9"/>
          <p:cNvGraphicFramePr>
            <a:graphicFrameLocks noChangeAspect="1"/>
          </p:cNvGraphicFramePr>
          <p:nvPr/>
        </p:nvGraphicFramePr>
        <p:xfrm>
          <a:off x="3078163" y="4384675"/>
          <a:ext cx="4237037" cy="1482725"/>
        </p:xfrm>
        <a:graphic>
          <a:graphicData uri="http://schemas.openxmlformats.org/presentationml/2006/ole">
            <mc:AlternateContent xmlns:mc="http://schemas.openxmlformats.org/markup-compatibility/2006">
              <mc:Choice xmlns:v="urn:schemas-microsoft-com:vml" Requires="v">
                <p:oleObj spid="_x0000_s7174" name="Equation" r:id="rId5" imgW="1777229" imgH="622030" progId="Equation.3">
                  <p:embed/>
                </p:oleObj>
              </mc:Choice>
              <mc:Fallback>
                <p:oleObj name="Equation" r:id="rId5" imgW="1777229" imgH="62203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163" y="4384675"/>
                        <a:ext cx="4237037" cy="148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8618" name="Text Box 10"/>
          <p:cNvSpPr txBox="1">
            <a:spLocks noChangeArrowheads="1"/>
          </p:cNvSpPr>
          <p:nvPr/>
        </p:nvSpPr>
        <p:spPr bwMode="auto">
          <a:xfrm>
            <a:off x="685800" y="4648200"/>
            <a:ext cx="2371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dirty="0">
                <a:latin typeface="+mj-lt"/>
              </a:rPr>
              <a:t>Emitter efficiency</a:t>
            </a:r>
          </a:p>
        </p:txBody>
      </p:sp>
      <p:graphicFrame>
        <p:nvGraphicFramePr>
          <p:cNvPr id="14344" name="Object 12"/>
          <p:cNvGraphicFramePr>
            <a:graphicFrameLocks noChangeAspect="1"/>
          </p:cNvGraphicFramePr>
          <p:nvPr/>
        </p:nvGraphicFramePr>
        <p:xfrm>
          <a:off x="1752600" y="3340100"/>
          <a:ext cx="5626100" cy="927100"/>
        </p:xfrm>
        <a:graphic>
          <a:graphicData uri="http://schemas.openxmlformats.org/presentationml/2006/ole">
            <mc:AlternateContent xmlns:mc="http://schemas.openxmlformats.org/markup-compatibility/2006">
              <mc:Choice xmlns:v="urn:schemas-microsoft-com:vml" Requires="v">
                <p:oleObj spid="_x0000_s7175" name="Equation" r:id="rId7" imgW="2768600" imgH="457200" progId="Equation.3">
                  <p:embed/>
                </p:oleObj>
              </mc:Choice>
              <mc:Fallback>
                <p:oleObj name="Equation" r:id="rId7" imgW="27686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340100"/>
                        <a:ext cx="5626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8621" name="Text Box 13"/>
          <p:cNvSpPr txBox="1">
            <a:spLocks noChangeArrowheads="1"/>
          </p:cNvSpPr>
          <p:nvPr/>
        </p:nvSpPr>
        <p:spPr bwMode="auto">
          <a:xfrm>
            <a:off x="4419600" y="5943600"/>
            <a:ext cx="4446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i="1" dirty="0">
                <a:latin typeface="+mj-lt"/>
              </a:rPr>
              <a:t>G</a:t>
            </a:r>
            <a:r>
              <a:rPr lang="en-US" sz="2400" baseline="-25000" dirty="0">
                <a:latin typeface="+mj-lt"/>
              </a:rPr>
              <a:t>E</a:t>
            </a:r>
            <a:r>
              <a:rPr lang="en-US" sz="2400" dirty="0">
                <a:latin typeface="+mj-lt"/>
              </a:rPr>
              <a:t> is the </a:t>
            </a:r>
            <a:r>
              <a:rPr lang="en-US" sz="2400" b="1" i="1" dirty="0">
                <a:latin typeface="+mj-lt"/>
              </a:rPr>
              <a:t>emitter </a:t>
            </a:r>
            <a:r>
              <a:rPr lang="en-US" sz="2400" b="1" i="1" dirty="0" err="1">
                <a:latin typeface="+mj-lt"/>
              </a:rPr>
              <a:t>Gummel</a:t>
            </a:r>
            <a:r>
              <a:rPr lang="en-US" sz="2400" b="1" i="1" dirty="0">
                <a:latin typeface="+mj-lt"/>
              </a:rPr>
              <a:t> number</a:t>
            </a:r>
          </a:p>
        </p:txBody>
      </p:sp>
      <p:sp>
        <p:nvSpPr>
          <p:cNvPr id="13" name="TextBox 12"/>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434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6A441034-AA73-432A-BA91-61C4EFBEFC79}" type="slidenum">
              <a:rPr lang="en-US" altLang="en-US" sz="1400"/>
              <a:pPr eaLnBrk="1" hangingPunct="1">
                <a:spcBef>
                  <a:spcPct val="0"/>
                </a:spcBef>
                <a:buFontTx/>
                <a:buNone/>
              </a:pPr>
              <a:t>5</a:t>
            </a:fld>
            <a:endParaRPr lang="en-US" altLang="en-US" sz="1400"/>
          </a:p>
        </p:txBody>
      </p:sp>
      <mc:AlternateContent xmlns:mc="http://schemas.openxmlformats.org/markup-compatibility/2006">
        <mc:Choice xmlns:p14="http://schemas.microsoft.com/office/powerpoint/2010/main" Requires="p14">
          <p:contentPart p14:bwMode="auto" r:id="rId9">
            <p14:nvContentPartPr>
              <p14:cNvPr id="12" name="Ink 11"/>
              <p14:cNvContentPartPr/>
              <p14:nvPr/>
            </p14:nvContentPartPr>
            <p14:xfrm>
              <a:off x="4271400" y="2194200"/>
              <a:ext cx="3463920" cy="4595400"/>
            </p14:xfrm>
          </p:contentPart>
        </mc:Choice>
        <mc:Fallback>
          <p:pic>
            <p:nvPicPr>
              <p:cNvPr id="12" name="Ink 11"/>
              <p:cNvPicPr/>
              <p:nvPr/>
            </p:nvPicPr>
            <p:blipFill>
              <a:blip r:embed="rId10"/>
              <a:stretch>
                <a:fillRect/>
              </a:stretch>
            </p:blipFill>
            <p:spPr>
              <a:xfrm>
                <a:off x="4262400" y="2183400"/>
                <a:ext cx="3483360" cy="4620240"/>
              </a:xfrm>
              <a:prstGeom prst="rect">
                <a:avLst/>
              </a:prstGeom>
            </p:spPr>
          </p:pic>
        </mc:Fallback>
      </mc:AlternateContent>
    </p:spTree>
    <p:extLst>
      <p:ext uri="{BB962C8B-B14F-4D97-AF65-F5344CB8AC3E}">
        <p14:creationId xmlns:p14="http://schemas.microsoft.com/office/powerpoint/2010/main" val="313265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ChangeAspect="1"/>
          </p:cNvGraphicFramePr>
          <p:nvPr/>
        </p:nvGraphicFramePr>
        <p:xfrm>
          <a:off x="3162300" y="3895725"/>
          <a:ext cx="2819400" cy="965200"/>
        </p:xfrm>
        <a:graphic>
          <a:graphicData uri="http://schemas.openxmlformats.org/presentationml/2006/ole">
            <mc:AlternateContent xmlns:mc="http://schemas.openxmlformats.org/markup-compatibility/2006">
              <mc:Choice xmlns:v="urn:schemas-microsoft-com:vml" Requires="v">
                <p:oleObj spid="_x0000_s8197" name="Equation" r:id="rId3" imgW="1409088" imgH="482391" progId="Equation.3">
                  <p:embed/>
                </p:oleObj>
              </mc:Choice>
              <mc:Fallback>
                <p:oleObj name="Equation" r:id="rId3" imgW="1409088"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3895725"/>
                        <a:ext cx="28194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10"/>
          <p:cNvGraphicFramePr>
            <a:graphicFrameLocks noChangeAspect="1"/>
          </p:cNvGraphicFramePr>
          <p:nvPr/>
        </p:nvGraphicFramePr>
        <p:xfrm>
          <a:off x="2209800" y="914400"/>
          <a:ext cx="4749800" cy="1179513"/>
        </p:xfrm>
        <a:graphic>
          <a:graphicData uri="http://schemas.openxmlformats.org/presentationml/2006/ole">
            <mc:AlternateContent xmlns:mc="http://schemas.openxmlformats.org/markup-compatibility/2006">
              <mc:Choice xmlns:v="urn:schemas-microsoft-com:vml" Requires="v">
                <p:oleObj spid="_x0000_s8198" name="Equation" r:id="rId5" imgW="1993900" imgH="495300" progId="Equation.3">
                  <p:embed/>
                </p:oleObj>
              </mc:Choice>
              <mc:Fallback>
                <p:oleObj name="Equation" r:id="rId5" imgW="19939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914400"/>
                        <a:ext cx="4749800"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Text Box 11"/>
          <p:cNvSpPr txBox="1">
            <a:spLocks noChangeArrowheads="1"/>
          </p:cNvSpPr>
          <p:nvPr/>
        </p:nvSpPr>
        <p:spPr bwMode="auto">
          <a:xfrm>
            <a:off x="609600" y="1143000"/>
            <a:ext cx="85344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Notice that</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In practice, </a:t>
            </a:r>
            <a:r>
              <a:rPr lang="en-US" altLang="en-US" sz="2400" i="1"/>
              <a:t>N</a:t>
            </a:r>
            <a:r>
              <a:rPr lang="en-US" altLang="en-US" sz="2400" baseline="-25000"/>
              <a:t>B</a:t>
            </a:r>
            <a:r>
              <a:rPr lang="en-US" altLang="en-US" sz="2400"/>
              <a:t> and </a:t>
            </a:r>
            <a:r>
              <a:rPr lang="en-US" altLang="en-US" sz="2400" i="1"/>
              <a:t>N</a:t>
            </a:r>
            <a:r>
              <a:rPr lang="en-US" altLang="en-US" sz="2400" baseline="-25000"/>
              <a:t>E</a:t>
            </a:r>
            <a:r>
              <a:rPr lang="en-US" altLang="en-US" sz="2400"/>
              <a:t> are not uniform, </a:t>
            </a:r>
            <a:r>
              <a:rPr lang="en-US" altLang="en-US" sz="2400" i="1"/>
              <a:t>i.e.</a:t>
            </a:r>
            <a:r>
              <a:rPr lang="en-US" altLang="en-US" sz="2400"/>
              <a:t> they are functions of </a:t>
            </a:r>
            <a:r>
              <a:rPr lang="en-US" altLang="en-US" sz="2400" i="1"/>
              <a:t>x</a:t>
            </a:r>
            <a:r>
              <a:rPr lang="en-US" altLang="en-US" sz="2400"/>
              <a:t> </a:t>
            </a:r>
          </a:p>
          <a:p>
            <a:pPr eaLnBrk="1" hangingPunct="1">
              <a:spcBef>
                <a:spcPct val="50000"/>
              </a:spcBef>
              <a:buFontTx/>
              <a:buNone/>
            </a:pPr>
            <a:r>
              <a:rPr lang="en-US" altLang="en-US" sz="2400"/>
              <a:t>The more general formulas for the Gummel numbers are</a:t>
            </a:r>
          </a:p>
        </p:txBody>
      </p:sp>
      <p:graphicFrame>
        <p:nvGraphicFramePr>
          <p:cNvPr id="15365" name="Object 12"/>
          <p:cNvGraphicFramePr>
            <a:graphicFrameLocks noChangeAspect="1"/>
          </p:cNvGraphicFramePr>
          <p:nvPr/>
        </p:nvGraphicFramePr>
        <p:xfrm>
          <a:off x="3175000" y="5054600"/>
          <a:ext cx="2844800" cy="965200"/>
        </p:xfrm>
        <a:graphic>
          <a:graphicData uri="http://schemas.openxmlformats.org/presentationml/2006/ole">
            <mc:AlternateContent xmlns:mc="http://schemas.openxmlformats.org/markup-compatibility/2006">
              <mc:Choice xmlns:v="urn:schemas-microsoft-com:vml" Requires="v">
                <p:oleObj spid="_x0000_s8199" name="Equation" r:id="rId7" imgW="1422400" imgH="482600" progId="Equation.3">
                  <p:embed/>
                </p:oleObj>
              </mc:Choice>
              <mc:Fallback>
                <p:oleObj name="Equation" r:id="rId7" imgW="14224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5054600"/>
                        <a:ext cx="28448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705550" name="Ink 14"/>
              <p14:cNvContentPartPr>
                <a14:cpLocks xmlns:a14="http://schemas.microsoft.com/office/drawing/2010/main" noRot="1" noChangeAspect="1" noEditPoints="1" noChangeArrowheads="1" noChangeShapeType="1"/>
              </p14:cNvContentPartPr>
              <p14:nvPr/>
            </p14:nvContentPartPr>
            <p14:xfrm>
              <a:off x="5789613" y="2051050"/>
              <a:ext cx="3175" cy="9525"/>
            </p14:xfrm>
          </p:contentPart>
        </mc:Choice>
        <mc:Fallback>
          <p:pic>
            <p:nvPicPr>
              <p:cNvPr id="705550" name="Ink 14"/>
              <p:cNvPicPr>
                <a:picLocks noRot="1" noChangeAspect="1" noEditPoints="1" noChangeArrowheads="1" noChangeShapeType="1"/>
              </p:cNvPicPr>
              <p:nvPr/>
            </p:nvPicPr>
            <p:blipFill>
              <a:blip r:embed="rId10"/>
              <a:stretch>
                <a:fillRect/>
              </a:stretch>
            </p:blipFill>
            <p:spPr>
              <a:xfrm>
                <a:off x="5780441" y="2041878"/>
                <a:ext cx="21519" cy="27869"/>
              </a:xfrm>
              <a:prstGeom prst="rect">
                <a:avLst/>
              </a:prstGeom>
            </p:spPr>
          </p:pic>
        </mc:Fallback>
      </mc:AlternateContent>
      <p:sp>
        <p:nvSpPr>
          <p:cNvPr id="10" name="TextBox 9"/>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15368"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70A80F66-1652-4D8F-A79B-17835DF4573A}" type="slidenum">
              <a:rPr lang="en-US" altLang="en-US" sz="1400"/>
              <a:pPr eaLnBrk="1" hangingPunct="1">
                <a:spcBef>
                  <a:spcPct val="0"/>
                </a:spcBef>
                <a:buFontTx/>
                <a:buNone/>
              </a:pPr>
              <a:t>6</a:t>
            </a:fld>
            <a:endParaRPr lang="en-US" altLang="en-US" sz="1400"/>
          </a:p>
        </p:txBody>
      </p:sp>
      <mc:AlternateContent xmlns:mc="http://schemas.openxmlformats.org/markup-compatibility/2006">
        <mc:Choice xmlns:p14="http://schemas.microsoft.com/office/powerpoint/2010/main" Requires="p14">
          <p:contentPart p14:bwMode="auto" r:id="rId11">
            <p14:nvContentPartPr>
              <p14:cNvPr id="9" name="Ink 8"/>
              <p14:cNvContentPartPr/>
              <p14:nvPr/>
            </p14:nvContentPartPr>
            <p14:xfrm>
              <a:off x="6128640" y="3993120"/>
              <a:ext cx="2719800" cy="2291400"/>
            </p14:xfrm>
          </p:contentPart>
        </mc:Choice>
        <mc:Fallback>
          <p:pic>
            <p:nvPicPr>
              <p:cNvPr id="9" name="Ink 8"/>
              <p:cNvPicPr/>
              <p:nvPr/>
            </p:nvPicPr>
            <p:blipFill>
              <a:blip r:embed="rId12"/>
              <a:stretch>
                <a:fillRect/>
              </a:stretch>
            </p:blipFill>
            <p:spPr>
              <a:xfrm>
                <a:off x="6116400" y="3980880"/>
                <a:ext cx="2737080" cy="2315160"/>
              </a:xfrm>
              <a:prstGeom prst="rect">
                <a:avLst/>
              </a:prstGeom>
            </p:spPr>
          </p:pic>
        </mc:Fallback>
      </mc:AlternateContent>
    </p:spTree>
    <p:extLst>
      <p:ext uri="{BB962C8B-B14F-4D97-AF65-F5344CB8AC3E}">
        <p14:creationId xmlns:p14="http://schemas.microsoft.com/office/powerpoint/2010/main" val="322813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Charge Control Model</a:t>
            </a:r>
          </a:p>
        </p:txBody>
      </p:sp>
      <p:sp>
        <p:nvSpPr>
          <p:cNvPr id="23555" name="Rectangle 3"/>
          <p:cNvSpPr>
            <a:spLocks noGrp="1" noChangeArrowheads="1"/>
          </p:cNvSpPr>
          <p:nvPr>
            <p:ph idx="1"/>
          </p:nvPr>
        </p:nvSpPr>
        <p:spPr/>
        <p:txBody>
          <a:bodyPr/>
          <a:lstStyle/>
          <a:p>
            <a:endParaRPr lang="en-US" altLang="en-US" smtClean="0"/>
          </a:p>
          <a:p>
            <a:endParaRPr lang="en-US" altLang="en-US" smtClean="0"/>
          </a:p>
        </p:txBody>
      </p:sp>
      <p:graphicFrame>
        <p:nvGraphicFramePr>
          <p:cNvPr id="23556" name="Object 4"/>
          <p:cNvGraphicFramePr>
            <a:graphicFrameLocks noChangeAspect="1"/>
          </p:cNvGraphicFramePr>
          <p:nvPr/>
        </p:nvGraphicFramePr>
        <p:xfrm>
          <a:off x="6629400" y="3784600"/>
          <a:ext cx="2209800" cy="1016000"/>
        </p:xfrm>
        <a:graphic>
          <a:graphicData uri="http://schemas.openxmlformats.org/presentationml/2006/ole">
            <mc:AlternateContent xmlns:mc="http://schemas.openxmlformats.org/markup-compatibility/2006">
              <mc:Choice xmlns:v="urn:schemas-microsoft-com:vml" Requires="v">
                <p:oleObj spid="_x0000_s9222" name="Equation" r:id="rId3" imgW="939392" imgH="431613" progId="Equation.3">
                  <p:embed/>
                </p:oleObj>
              </mc:Choice>
              <mc:Fallback>
                <p:oleObj name="Equation" r:id="rId3" imgW="939392"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784600"/>
                        <a:ext cx="2209800"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609600" y="2625725"/>
          <a:ext cx="4114800" cy="574675"/>
        </p:xfrm>
        <a:graphic>
          <a:graphicData uri="http://schemas.openxmlformats.org/presentationml/2006/ole">
            <mc:AlternateContent xmlns:mc="http://schemas.openxmlformats.org/markup-compatibility/2006">
              <mc:Choice xmlns:v="urn:schemas-microsoft-com:vml" Requires="v">
                <p:oleObj spid="_x0000_s9223" name="Equation" r:id="rId5" imgW="1638300" imgH="228600" progId="Equation.3">
                  <p:embed/>
                </p:oleObj>
              </mc:Choice>
              <mc:Fallback>
                <p:oleObj name="Equation" r:id="rId5" imgW="1638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625725"/>
                        <a:ext cx="41148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609600" y="3733800"/>
          <a:ext cx="5181600" cy="1074738"/>
        </p:xfrm>
        <a:graphic>
          <a:graphicData uri="http://schemas.openxmlformats.org/presentationml/2006/ole">
            <mc:AlternateContent xmlns:mc="http://schemas.openxmlformats.org/markup-compatibility/2006">
              <mc:Choice xmlns:v="urn:schemas-microsoft-com:vml" Requires="v">
                <p:oleObj spid="_x0000_s9224" name="Equation" r:id="rId7" imgW="2324100" imgH="482600" progId="Equation.3">
                  <p:embed/>
                </p:oleObj>
              </mc:Choice>
              <mc:Fallback>
                <p:oleObj name="Equation" r:id="rId7" imgW="23241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733800"/>
                        <a:ext cx="5181600"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47" name="Text Box 7"/>
          <p:cNvSpPr txBox="1">
            <a:spLocks noChangeArrowheads="1"/>
          </p:cNvSpPr>
          <p:nvPr/>
        </p:nvSpPr>
        <p:spPr bwMode="auto">
          <a:xfrm>
            <a:off x="525463" y="1233488"/>
            <a:ext cx="8618537"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a:latin typeface="+mj-lt"/>
              </a:rPr>
              <a:t>A PNP BJT biased in the forward-active mode has excess</a:t>
            </a:r>
          </a:p>
          <a:p>
            <a:pPr>
              <a:defRPr/>
            </a:pPr>
            <a:r>
              <a:rPr lang="en-US" sz="2400" b="1">
                <a:latin typeface="+mj-lt"/>
              </a:rPr>
              <a:t>minority-carrier charge </a:t>
            </a:r>
            <a:r>
              <a:rPr lang="en-US" sz="2400" b="1" i="1">
                <a:latin typeface="+mj-lt"/>
              </a:rPr>
              <a:t>Q</a:t>
            </a:r>
            <a:r>
              <a:rPr lang="en-US" sz="2400" b="1" i="1" baseline="-25000">
                <a:latin typeface="+mj-lt"/>
              </a:rPr>
              <a:t>B</a:t>
            </a:r>
            <a:r>
              <a:rPr lang="en-US" sz="2400">
                <a:latin typeface="+mj-lt"/>
              </a:rPr>
              <a:t> stored in the quasi-neutral base:</a:t>
            </a:r>
          </a:p>
        </p:txBody>
      </p:sp>
      <p:sp>
        <p:nvSpPr>
          <p:cNvPr id="727048" name="Text Box 8"/>
          <p:cNvSpPr txBox="1">
            <a:spLocks noChangeArrowheads="1"/>
          </p:cNvSpPr>
          <p:nvPr/>
        </p:nvSpPr>
        <p:spPr bwMode="auto">
          <a:xfrm>
            <a:off x="609600" y="5410200"/>
            <a:ext cx="207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a:latin typeface="+mj-lt"/>
              </a:rPr>
              <a:t>In steady state,</a:t>
            </a:r>
          </a:p>
        </p:txBody>
      </p:sp>
      <p:graphicFrame>
        <p:nvGraphicFramePr>
          <p:cNvPr id="23561" name="Object 9"/>
          <p:cNvGraphicFramePr>
            <a:graphicFrameLocks noChangeAspect="1"/>
          </p:cNvGraphicFramePr>
          <p:nvPr/>
        </p:nvGraphicFramePr>
        <p:xfrm>
          <a:off x="2940050" y="5232400"/>
          <a:ext cx="3613150" cy="1016000"/>
        </p:xfrm>
        <a:graphic>
          <a:graphicData uri="http://schemas.openxmlformats.org/presentationml/2006/ole">
            <mc:AlternateContent xmlns:mc="http://schemas.openxmlformats.org/markup-compatibility/2006">
              <mc:Choice xmlns:v="urn:schemas-microsoft-com:vml" Requires="v">
                <p:oleObj spid="_x0000_s9225" name="Equation" r:id="rId9" imgW="1536700" imgH="431800" progId="Equation.3">
                  <p:embed/>
                </p:oleObj>
              </mc:Choice>
              <mc:Fallback>
                <p:oleObj name="Equation" r:id="rId9" imgW="15367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0050" y="5232400"/>
                        <a:ext cx="36131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3563"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782DE99B-DD8B-4079-A9F9-DCDBD39FF023}" type="slidenum">
              <a:rPr lang="en-US" altLang="en-US" sz="1400"/>
              <a:pPr eaLnBrk="1" hangingPunct="1">
                <a:spcBef>
                  <a:spcPct val="0"/>
                </a:spcBef>
                <a:buFontTx/>
                <a:buNone/>
              </a:pPr>
              <a:t>7</a:t>
            </a:fld>
            <a:endParaRPr lang="en-US" altLang="en-US" sz="1400"/>
          </a:p>
        </p:txBody>
      </p:sp>
      <mc:AlternateContent xmlns:mc="http://schemas.openxmlformats.org/markup-compatibility/2006">
        <mc:Choice xmlns:p14="http://schemas.microsoft.com/office/powerpoint/2010/main" Requires="p14">
          <p:contentPart p14:bwMode="auto" r:id="rId11">
            <p14:nvContentPartPr>
              <p14:cNvPr id="15" name="Ink 14"/>
              <p14:cNvContentPartPr/>
              <p14:nvPr/>
            </p14:nvContentPartPr>
            <p14:xfrm>
              <a:off x="1562040" y="0"/>
              <a:ext cx="7571520" cy="5520240"/>
            </p14:xfrm>
          </p:contentPart>
        </mc:Choice>
        <mc:Fallback>
          <p:pic>
            <p:nvPicPr>
              <p:cNvPr id="15" name="Ink 14"/>
              <p:cNvPicPr/>
              <p:nvPr/>
            </p:nvPicPr>
            <p:blipFill>
              <a:blip r:embed="rId12"/>
              <a:stretch>
                <a:fillRect/>
              </a:stretch>
            </p:blipFill>
            <p:spPr>
              <a:xfrm>
                <a:off x="1552680" y="-9360"/>
                <a:ext cx="7587360" cy="5541840"/>
              </a:xfrm>
              <a:prstGeom prst="rect">
                <a:avLst/>
              </a:prstGeom>
            </p:spPr>
          </p:pic>
        </mc:Fallback>
      </mc:AlternateContent>
    </p:spTree>
    <p:extLst>
      <p:ext uri="{BB962C8B-B14F-4D97-AF65-F5344CB8AC3E}">
        <p14:creationId xmlns:p14="http://schemas.microsoft.com/office/powerpoint/2010/main" val="299700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r>
              <a:rPr lang="en-US" altLang="en-US" smtClean="0"/>
              <a:t>Base Transit Time, </a:t>
            </a:r>
            <a:r>
              <a:rPr lang="en-US" altLang="en-US" i="1" smtClean="0">
                <a:latin typeface="Symbol" pitchFamily="18" charset="2"/>
              </a:rPr>
              <a:t>t</a:t>
            </a:r>
            <a:r>
              <a:rPr lang="en-US" altLang="en-US" baseline="-25000" smtClean="0"/>
              <a:t>t</a:t>
            </a:r>
          </a:p>
        </p:txBody>
      </p:sp>
      <p:graphicFrame>
        <p:nvGraphicFramePr>
          <p:cNvPr id="24579" name="Object 2"/>
          <p:cNvGraphicFramePr>
            <a:graphicFrameLocks noChangeAspect="1"/>
          </p:cNvGraphicFramePr>
          <p:nvPr/>
        </p:nvGraphicFramePr>
        <p:xfrm>
          <a:off x="5534025" y="2571750"/>
          <a:ext cx="2924175" cy="933450"/>
        </p:xfrm>
        <a:graphic>
          <a:graphicData uri="http://schemas.openxmlformats.org/presentationml/2006/ole">
            <mc:AlternateContent xmlns:mc="http://schemas.openxmlformats.org/markup-compatibility/2006">
              <mc:Choice xmlns:v="urn:schemas-microsoft-com:vml" Requires="v">
                <p:oleObj spid="_x0000_s10245" name="Equation" r:id="rId3" imgW="1231366" imgH="393529" progId="Equation.3">
                  <p:embed/>
                </p:oleObj>
              </mc:Choice>
              <mc:Fallback>
                <p:oleObj name="Equation" r:id="rId3" imgW="123136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2571750"/>
                        <a:ext cx="292417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3"/>
          <p:cNvGraphicFramePr>
            <a:graphicFrameLocks noChangeAspect="1"/>
          </p:cNvGraphicFramePr>
          <p:nvPr/>
        </p:nvGraphicFramePr>
        <p:xfrm>
          <a:off x="3886200" y="3883025"/>
          <a:ext cx="1295400" cy="993775"/>
        </p:xfrm>
        <a:graphic>
          <a:graphicData uri="http://schemas.openxmlformats.org/presentationml/2006/ole">
            <mc:AlternateContent xmlns:mc="http://schemas.openxmlformats.org/markup-compatibility/2006">
              <mc:Choice xmlns:v="urn:schemas-microsoft-com:vml" Requires="v">
                <p:oleObj spid="_x0000_s10246" name="Equation" r:id="rId5" imgW="596900" imgH="457200" progId="Equation.3">
                  <p:embed/>
                </p:oleObj>
              </mc:Choice>
              <mc:Fallback>
                <p:oleObj name="Equation" r:id="rId5" imgW="596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883025"/>
                        <a:ext cx="12954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8068" name="Text Box 4"/>
          <p:cNvSpPr txBox="1">
            <a:spLocks noChangeArrowheads="1"/>
          </p:cNvSpPr>
          <p:nvPr/>
        </p:nvSpPr>
        <p:spPr bwMode="auto">
          <a:xfrm>
            <a:off x="457200" y="5121275"/>
            <a:ext cx="79930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defRPr/>
            </a:pPr>
            <a:r>
              <a:rPr lang="en-US" sz="2400" dirty="0">
                <a:latin typeface="+mj-lt"/>
              </a:rPr>
              <a:t> time required for minority carriers to diffuse across the base </a:t>
            </a:r>
          </a:p>
          <a:p>
            <a:pPr>
              <a:buFontTx/>
              <a:buChar char="•"/>
              <a:defRPr/>
            </a:pPr>
            <a:r>
              <a:rPr lang="en-US" sz="2400" dirty="0">
                <a:latin typeface="+mj-lt"/>
              </a:rPr>
              <a:t> sets the switching speed limit of the transistor</a:t>
            </a:r>
          </a:p>
        </p:txBody>
      </p:sp>
      <p:graphicFrame>
        <p:nvGraphicFramePr>
          <p:cNvPr id="24582" name="Object 6"/>
          <p:cNvGraphicFramePr>
            <a:graphicFrameLocks noChangeAspect="1"/>
          </p:cNvGraphicFramePr>
          <p:nvPr/>
        </p:nvGraphicFramePr>
        <p:xfrm>
          <a:off x="781050" y="1517650"/>
          <a:ext cx="6253163" cy="2063750"/>
        </p:xfrm>
        <a:graphic>
          <a:graphicData uri="http://schemas.openxmlformats.org/presentationml/2006/ole">
            <mc:AlternateContent xmlns:mc="http://schemas.openxmlformats.org/markup-compatibility/2006">
              <mc:Choice xmlns:v="urn:schemas-microsoft-com:vml" Requires="v">
                <p:oleObj spid="_x0000_s10247" name="Equation" r:id="rId7" imgW="2692400" imgH="889000" progId="Equation.3">
                  <p:embed/>
                </p:oleObj>
              </mc:Choice>
              <mc:Fallback>
                <p:oleObj name="Equation" r:id="rId7" imgW="2692400" imgH="889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050" y="1517650"/>
                        <a:ext cx="6253163" cy="206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24584"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27, Slide </a:t>
            </a:r>
            <a:fld id="{CE0A98D1-BB21-4530-944F-B2D24B0CB0E7}" type="slidenum">
              <a:rPr lang="en-US" altLang="en-US" sz="1400"/>
              <a:pPr eaLnBrk="1" hangingPunct="1">
                <a:spcBef>
                  <a:spcPct val="0"/>
                </a:spcBef>
                <a:buFontTx/>
                <a:buNone/>
              </a:pPr>
              <a:t>8</a:t>
            </a:fld>
            <a:endParaRPr lang="en-US" altLang="en-US" sz="140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3564720" y="3633120"/>
              <a:ext cx="2127600" cy="2438640"/>
            </p14:xfrm>
          </p:contentPart>
        </mc:Choice>
        <mc:Fallback>
          <p:pic>
            <p:nvPicPr>
              <p:cNvPr id="2" name="Ink 1"/>
              <p:cNvPicPr/>
              <p:nvPr/>
            </p:nvPicPr>
            <p:blipFill>
              <a:blip r:embed="rId10"/>
              <a:stretch>
                <a:fillRect/>
              </a:stretch>
            </p:blipFill>
            <p:spPr>
              <a:xfrm>
                <a:off x="3558600" y="3627000"/>
                <a:ext cx="2143080" cy="2454120"/>
              </a:xfrm>
              <a:prstGeom prst="rect">
                <a:avLst/>
              </a:prstGeom>
            </p:spPr>
          </p:pic>
        </mc:Fallback>
      </mc:AlternateContent>
    </p:spTree>
    <p:extLst>
      <p:ext uri="{BB962C8B-B14F-4D97-AF65-F5344CB8AC3E}">
        <p14:creationId xmlns:p14="http://schemas.microsoft.com/office/powerpoint/2010/main" val="184682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a:xfrm>
            <a:off x="457200" y="0"/>
            <a:ext cx="8229600" cy="1143000"/>
          </a:xfrm>
        </p:spPr>
        <p:txBody>
          <a:bodyPr/>
          <a:lstStyle/>
          <a:p>
            <a:r>
              <a:rPr lang="en-US" altLang="en-US" dirty="0" smtClean="0"/>
              <a:t>Small-Signal Model</a:t>
            </a:r>
          </a:p>
        </p:txBody>
      </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1225550"/>
            <a:ext cx="57134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
          <p:cNvSpPr txBox="1">
            <a:spLocks noChangeArrowheads="1"/>
          </p:cNvSpPr>
          <p:nvPr/>
        </p:nvSpPr>
        <p:spPr bwMode="auto">
          <a:xfrm>
            <a:off x="574675" y="4953000"/>
            <a:ext cx="25701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smtClean="0">
                <a:latin typeface="+mj-lt"/>
              </a:rPr>
              <a:t>Transconductance:</a:t>
            </a:r>
          </a:p>
        </p:txBody>
      </p:sp>
      <p:pic>
        <p:nvPicPr>
          <p:cNvPr id="92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4303713"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9"/>
          <p:cNvSpPr txBox="1">
            <a:spLocks noChangeArrowheads="1"/>
          </p:cNvSpPr>
          <p:nvPr/>
        </p:nvSpPr>
        <p:spPr bwMode="auto">
          <a:xfrm>
            <a:off x="609600" y="1219200"/>
            <a:ext cx="3505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latin typeface="+mj-lt"/>
              </a:rPr>
              <a:t>Common-emitter configuration,</a:t>
            </a:r>
          </a:p>
          <a:p>
            <a:pPr eaLnBrk="1" hangingPunct="1">
              <a:defRPr/>
            </a:pPr>
            <a:r>
              <a:rPr lang="en-US" sz="2400" b="1" dirty="0" smtClean="0">
                <a:latin typeface="+mj-lt"/>
              </a:rPr>
              <a:t>forward-active mode:</a:t>
            </a:r>
          </a:p>
        </p:txBody>
      </p:sp>
      <p:graphicFrame>
        <p:nvGraphicFramePr>
          <p:cNvPr id="9223" name="Object 10"/>
          <p:cNvGraphicFramePr>
            <a:graphicFrameLocks noChangeAspect="1"/>
          </p:cNvGraphicFramePr>
          <p:nvPr/>
        </p:nvGraphicFramePr>
        <p:xfrm>
          <a:off x="673100" y="2459038"/>
          <a:ext cx="2398713" cy="512762"/>
        </p:xfrm>
        <a:graphic>
          <a:graphicData uri="http://schemas.openxmlformats.org/presentationml/2006/ole">
            <mc:AlternateContent xmlns:mc="http://schemas.openxmlformats.org/markup-compatibility/2006">
              <mc:Choice xmlns:v="urn:schemas-microsoft-com:vml" Requires="v">
                <p:oleObj spid="_x0000_s12292" name="Equation" r:id="rId5" imgW="1129810" imgH="241195" progId="Equation.3">
                  <p:embed/>
                </p:oleObj>
              </mc:Choice>
              <mc:Fallback>
                <p:oleObj name="Equation" r:id="rId5" imgW="1129810"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 y="2459038"/>
                        <a:ext cx="2398713"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4" name="Object 11"/>
          <p:cNvGraphicFramePr>
            <a:graphicFrameLocks noChangeAspect="1"/>
          </p:cNvGraphicFramePr>
          <p:nvPr/>
        </p:nvGraphicFramePr>
        <p:xfrm>
          <a:off x="990600" y="5473700"/>
          <a:ext cx="4724400" cy="792163"/>
        </p:xfrm>
        <a:graphic>
          <a:graphicData uri="http://schemas.openxmlformats.org/presentationml/2006/ole">
            <mc:AlternateContent xmlns:mc="http://schemas.openxmlformats.org/markup-compatibility/2006">
              <mc:Choice xmlns:v="urn:schemas-microsoft-com:vml" Requires="v">
                <p:oleObj spid="_x0000_s12293" name="Equation" r:id="rId7" imgW="2578100" imgH="431800" progId="Equation.3">
                  <p:embed/>
                </p:oleObj>
              </mc:Choice>
              <mc:Fallback>
                <p:oleObj name="Equation" r:id="rId7" imgW="25781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5473700"/>
                        <a:ext cx="47244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5" name="Text Box 13"/>
          <p:cNvSpPr txBox="1">
            <a:spLocks noChangeArrowheads="1"/>
          </p:cNvSpPr>
          <p:nvPr/>
        </p:nvSpPr>
        <p:spPr bwMode="auto">
          <a:xfrm>
            <a:off x="557213" y="3817938"/>
            <a:ext cx="31289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t>“hybrid pi” </a:t>
            </a:r>
          </a:p>
          <a:p>
            <a:pPr eaLnBrk="1" hangingPunct="1">
              <a:spcBef>
                <a:spcPct val="0"/>
              </a:spcBef>
              <a:buFontTx/>
              <a:buNone/>
            </a:pPr>
            <a:r>
              <a:rPr lang="en-US" altLang="en-US" sz="2400" b="1"/>
              <a:t>BJT small signal model:</a:t>
            </a:r>
          </a:p>
        </p:txBody>
      </p:sp>
      <p:sp>
        <p:nvSpPr>
          <p:cNvPr id="33" name="TextBox 32"/>
          <p:cNvSpPr txBox="1"/>
          <p:nvPr/>
        </p:nvSpPr>
        <p:spPr>
          <a:xfrm>
            <a:off x="474663" y="6462713"/>
            <a:ext cx="1774825" cy="307975"/>
          </a:xfrm>
          <a:prstGeom prst="rect">
            <a:avLst/>
          </a:prstGeom>
          <a:noFill/>
        </p:spPr>
        <p:txBody>
          <a:bodyPr wrap="none">
            <a:spAutoFit/>
          </a:bodyPr>
          <a:lstStyle/>
          <a:p>
            <a:pPr fontAlgn="auto">
              <a:spcBef>
                <a:spcPts val="0"/>
              </a:spcBef>
              <a:spcAft>
                <a:spcPts val="0"/>
              </a:spcAft>
              <a:defRPr/>
            </a:pPr>
            <a:r>
              <a:rPr lang="en-US" sz="1400" dirty="0">
                <a:latin typeface="+mj-lt"/>
              </a:rPr>
              <a:t>EE130/230A Fall 2013</a:t>
            </a:r>
          </a:p>
        </p:txBody>
      </p:sp>
      <p:sp>
        <p:nvSpPr>
          <p:cNvPr id="9227" name="TextBox 6"/>
          <p:cNvSpPr txBox="1">
            <a:spLocks noChangeArrowheads="1"/>
          </p:cNvSpPr>
          <p:nvPr/>
        </p:nvSpPr>
        <p:spPr bwMode="auto">
          <a:xfrm>
            <a:off x="3810000" y="6477000"/>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Lecture 28, Slide </a:t>
            </a:r>
            <a:fld id="{C4FBE172-588E-4730-80F7-DCC6D878B1B8}" type="slidenum">
              <a:rPr lang="en-US" altLang="en-US" sz="1400"/>
              <a:pPr eaLnBrk="1" hangingPunct="1">
                <a:spcBef>
                  <a:spcPct val="0"/>
                </a:spcBef>
                <a:buFontTx/>
                <a:buNone/>
              </a:pPr>
              <a:t>9</a:t>
            </a:fld>
            <a:endParaRPr lang="en-US" altLang="en-US" sz="1400"/>
          </a:p>
        </p:txBody>
      </p:sp>
      <p:sp>
        <p:nvSpPr>
          <p:cNvPr id="12" name="TextBox 11"/>
          <p:cNvSpPr txBox="1"/>
          <p:nvPr/>
        </p:nvSpPr>
        <p:spPr>
          <a:xfrm>
            <a:off x="5029200" y="2819400"/>
            <a:ext cx="2936875" cy="215900"/>
          </a:xfrm>
          <a:prstGeom prst="rect">
            <a:avLst/>
          </a:prstGeom>
          <a:noFill/>
        </p:spPr>
        <p:txBody>
          <a:bodyPr>
            <a:spAutoFit/>
          </a:bodyPr>
          <a:lstStyle/>
          <a:p>
            <a:pPr>
              <a:defRPr/>
            </a:pPr>
            <a:r>
              <a:rPr lang="en-US" sz="800" dirty="0">
                <a:latin typeface="+mj-lt"/>
              </a:rPr>
              <a:t>R. F. </a:t>
            </a:r>
            <a:r>
              <a:rPr lang="en-US" sz="800" dirty="0" err="1">
                <a:latin typeface="+mj-lt"/>
              </a:rPr>
              <a:t>Pierret</a:t>
            </a:r>
            <a:r>
              <a:rPr lang="en-US" sz="800" dirty="0">
                <a:latin typeface="+mj-lt"/>
              </a:rPr>
              <a:t>, </a:t>
            </a:r>
            <a:r>
              <a:rPr lang="en-US" sz="800" i="1" dirty="0">
                <a:latin typeface="+mj-lt"/>
              </a:rPr>
              <a:t>Semiconductor Device Fundamentals</a:t>
            </a:r>
            <a:r>
              <a:rPr lang="en-US" sz="800" dirty="0">
                <a:latin typeface="+mj-lt"/>
              </a:rPr>
              <a:t>, Fig.12.1(a)</a:t>
            </a:r>
          </a:p>
        </p:txBody>
      </p:sp>
      <mc:AlternateContent xmlns:mc="http://schemas.openxmlformats.org/markup-compatibility/2006">
        <mc:Choice xmlns:p14="http://schemas.microsoft.com/office/powerpoint/2010/main" Requires="p14">
          <p:contentPart p14:bwMode="auto" r:id="rId9">
            <p14:nvContentPartPr>
              <p14:cNvPr id="13" name="Ink 12"/>
              <p14:cNvContentPartPr/>
              <p14:nvPr/>
            </p14:nvContentPartPr>
            <p14:xfrm>
              <a:off x="1210680" y="1835640"/>
              <a:ext cx="7466040" cy="4583520"/>
            </p14:xfrm>
          </p:contentPart>
        </mc:Choice>
        <mc:Fallback>
          <p:pic>
            <p:nvPicPr>
              <p:cNvPr id="13" name="Ink 12"/>
              <p:cNvPicPr/>
              <p:nvPr/>
            </p:nvPicPr>
            <p:blipFill>
              <a:blip r:embed="rId10"/>
              <a:stretch>
                <a:fillRect/>
              </a:stretch>
            </p:blipFill>
            <p:spPr>
              <a:xfrm>
                <a:off x="1204920" y="1825200"/>
                <a:ext cx="7481160" cy="460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p14:cNvContentPartPr/>
              <p14:nvPr/>
            </p14:nvContentPartPr>
            <p14:xfrm>
              <a:off x="2214720" y="743760"/>
              <a:ext cx="6643800" cy="6042960"/>
            </p14:xfrm>
          </p:contentPart>
        </mc:Choice>
        <mc:Fallback>
          <p:pic>
            <p:nvPicPr>
              <p:cNvPr id="14" name="Ink 13"/>
              <p:cNvPicPr/>
              <p:nvPr/>
            </p:nvPicPr>
            <p:blipFill>
              <a:blip r:embed="rId12"/>
              <a:stretch>
                <a:fillRect/>
              </a:stretch>
            </p:blipFill>
            <p:spPr>
              <a:xfrm>
                <a:off x="2209680" y="729000"/>
                <a:ext cx="6663600" cy="6070680"/>
              </a:xfrm>
              <a:prstGeom prst="rect">
                <a:avLst/>
              </a:prstGeom>
            </p:spPr>
          </p:pic>
        </mc:Fallback>
      </mc:AlternateContent>
    </p:spTree>
    <p:extLst>
      <p:ext uri="{BB962C8B-B14F-4D97-AF65-F5344CB8AC3E}">
        <p14:creationId xmlns:p14="http://schemas.microsoft.com/office/powerpoint/2010/main" val="3799539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400</Words>
  <Application>Microsoft Office PowerPoint</Application>
  <PresentationFormat>On-screen Show (4:3)</PresentationFormat>
  <Paragraphs>74</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Office Theme</vt:lpstr>
      <vt:lpstr>Equation</vt:lpstr>
      <vt:lpstr>Microsoft Equation 3.0</vt:lpstr>
      <vt:lpstr>PowerPoint Presentation</vt:lpstr>
      <vt:lpstr>Early Voltage, VA</vt:lpstr>
      <vt:lpstr>Punch-Through</vt:lpstr>
      <vt:lpstr>Gummel Plot and bdc vs. IC</vt:lpstr>
      <vt:lpstr>Gummel Numbers</vt:lpstr>
      <vt:lpstr>PowerPoint Presentation</vt:lpstr>
      <vt:lpstr>Charge Control Model</vt:lpstr>
      <vt:lpstr>Base Transit Time, tt</vt:lpstr>
      <vt:lpstr>Small-Signal Model</vt:lpstr>
      <vt:lpstr>Small-Signal Model (cont.)</vt:lpstr>
      <vt:lpstr>Summary: BJT Small Signal Model</vt:lpstr>
      <vt:lpstr>Thanks very much for your continuous support throughout the semester. </vt:lpstr>
    </vt:vector>
  </TitlesOfParts>
  <Company>Columbia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Peng Zheng</dc:creator>
  <cp:lastModifiedBy>Peng Zheng</cp:lastModifiedBy>
  <cp:revision>105</cp:revision>
  <dcterms:created xsi:type="dcterms:W3CDTF">2013-09-02T07:47:04Z</dcterms:created>
  <dcterms:modified xsi:type="dcterms:W3CDTF">2013-12-09T08:54:17Z</dcterms:modified>
</cp:coreProperties>
</file>