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9" autoAdjust="0"/>
  </p:normalViewPr>
  <p:slideViewPr>
    <p:cSldViewPr>
      <p:cViewPr>
        <p:scale>
          <a:sx n="80" d="100"/>
          <a:sy n="80" d="100"/>
        </p:scale>
        <p:origin x="1522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0T22:04:34.6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2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09-10T22:06:29.967"/>
    </inkml:context>
  </inkml:definitions>
  <inkml:trace contextRef="#ctx0" brushRef="#br0">9224 16951 25,'-6'14'23,"6"-14"-2,0 0-7,-2 14-6,2-14-3,2 16-1,-2-16 0,0 15 0,0-3-1,0 2 1,-5-3 0,3 5 1,2-16-1,-9 24 0,2-9-2,4-1 2,-3-3-1,6 9-1,0-20 0,0 25-1,0-10 0,3 8 1,2-9-1,0 5 0,2-6-1,0-2 1,2 0 0,2 3 0,1-5 0,1-4-1,1 2 0,2 3 1,1-4-1,3 12 1,0-7-1,1-3 0,3 0 0,4 0 1,3-2-1,2-2 0,4-2 0,1-3 0,2-1 1,1-1 0,2 4-1,1 1 1,-2-7-1,2 2 1,0-4 0,3-4-1,2 8 0,4-7 0,1-4 0,2-1 0,0 6 2,0 2-2,1 7 1,-2-1-1,0-3 1,-3 4 0,-2-1-1,-2 0 0,3-3 0,-3-2-1,-2 1 1,-3 1 1,-3-3-1,-4-3 1,-4 8-1,-5 1 0,-6 2 1,-6-1-1,-3-1 0,-12 1 1,11-3-1,-11 3 1,0 0 1,0 0-1,0 0 1,0 0 0,0 0 0,0 0 0,0 0-1,10-21 0,-10 21 0,7-25 0,-1 8 0,0-3-1,2-2-2,-8-10-28,4-5-3,-2-20-1,-6-9-1</inkml:trace>
  <inkml:trace contextRef="#ctx0" brushRef="#br0" timeOffset="24271">10112 4471 23,'-2'-15'22,"2"15"0,1-11-2,-1 11-4,0 0-1,-3-18-3,3 18-3,0 0-1,2 11-3,-2-11-1,-2 18-1,0-5 0,1 10-2,-1 3 0,2 4-1,-1 5 1,0 3-3,4 6-6,-5-7-18,3-1-1,1-6-1,1-6 0</inkml:trace>
  <inkml:trace contextRef="#ctx0" brushRef="#br0" timeOffset="24759">10136 5071 30,'0'0'25,"0"0"2,-5 20 0,5 3-11,-4-5-5,5 12-5,-2 6-3,1 3-2,0 1-2,-2-6-8,5 2-19,0 2 1,-4-7-1,4 3 0</inkml:trace>
  <inkml:trace contextRef="#ctx0" brushRef="#br0" timeOffset="25127">10103 5987 40,'1'13'29,"2"14"0,0 7-8,-5 0-4,6 13-7,-5-1-3,2 5-6,3 6-8,-4-2-21,-2-7-2,2-3 0,-2-10 0</inkml:trace>
  <inkml:trace contextRef="#ctx0" brushRef="#br0" timeOffset="25771">10147 6892 23,'-5'15'30,"7"1"0,-2 7-1,-1 1-9,8 18-6,-10-8-5,7 10-5,-4 7-6,-7-4-19,4 3-9,-1 0 0,0-5-1</inkml:trace>
  <inkml:trace contextRef="#ctx0" brushRef="#br0" timeOffset="26302">10141 7873 24,'8'-9'32,"-8"9"-1,-1 11 1,6 10-14,-12-4-2,9 22-7,-6 2-3,4 15-3,-4 6-2,2 2-1,2 5-6,-5-13-5,11 4-18,-4-13-3,0-8-2,1-8 1</inkml:trace>
  <inkml:trace contextRef="#ctx0" brushRef="#br0" timeOffset="26787">10197 8874 25,'0'0'32,"-9"11"0,9-11 1,-10 9-16,10 10-5,-6-5-5,6 11-3,-2 2-3,1 4-1,3 9-4,-5-4-6,10 10-14,-5 0-8,-2-6 0,3 4-1</inkml:trace>
  <inkml:trace contextRef="#ctx0" brushRef="#br0" timeOffset="27213">10169 9561 31,'-11'11'30,"12"6"-4,5 14-6,-6-5-4,7 25-4,-8-2-3,6 14-3,-5-1-2,1 3-4,3 5-18,-4-5-10,-3-8-1,2-3-2,-3-11 2</inkml:trace>
  <inkml:trace contextRef="#ctx0" brushRef="#br0" timeOffset="27549">10126 10546 33,'0'0'29,"0"0"1,-9 12-6,11 15-5,-5-5-4,6 16-5,-6-4-3,6 15-1,-5 1-4,1 6-3,1 9-6,-7-13-10,2 4-15,1 0 1,-3-5-2,3-5 2</inkml:trace>
  <inkml:trace contextRef="#ctx0" brushRef="#br0" timeOffset="27897">10107 11464 28,'-1'15'29,"6"11"0,-4-2-1,3 3-18,1 12-2,-5-2 0,3 9-4,-3 4-2,2 1-2,1 3-4,-4-6-7,3 1-17,-2 4 0,-3-6-1,2 3 0</inkml:trace>
  <inkml:trace contextRef="#ctx0" brushRef="#br0" timeOffset="28301">10102 12566 23,'-1'19'27,"4"11"2,-4 7-9,-3-4-2,6 15-3,-10-5-4,7 12-4,-4-1-3,2 9 0,-2-1-1,1 0-3,1 6-2,-2-15-13,6 8-13,0-4-1,-1-8 0,3-9-1</inkml:trace>
  <inkml:trace contextRef="#ctx0" brushRef="#br0" timeOffset="28706">10108 13888 1,'5'30'7,"-8"-8"15,5 14 1,-7 1-9,1 3 2,2 5-1,-2-3-2,3 9-4,-5-4-3,5 4-1,-4-5-2,2 4-1,1-6-1,0 0-2,4 2-4,-2-9-5,3-3-16,4 6 1,-6-12-1,5 3 1</inkml:trace>
  <inkml:trace contextRef="#ctx0" brushRef="#br0" timeOffset="29099">10047 15144 47,'0'42'27,"-4"4"0,-1-1-3,3 11-17,-5-8-1,4 3-4,1-15-25,3 4-2,-5-17-3,3 1 0</inkml:trace>
  <inkml:trace contextRef="#ctx0" brushRef="#br0" timeOffset="42797">8606 5700 30,'21'-11'28,"-7"8"-4,4-5-1,10 8-6,-2-8-4,15 11-4,1-11-3,14 7-1,4-4-3,10 2 0,5-3-1,6 2 1,1-4 0,3 5-1,-6-2 0,-5 0 1,-9 0-1,-8 0-3,-8 8-9,-9-7-20,-12-1-2,-11 0 1,-17 5-2</inkml:trace>
  <inkml:trace contextRef="#ctx0" brushRef="#br0" timeOffset="43336">8942 5448 18,'-1'-11'27,"1"11"0,0 0 1,0 0-14,0 0-3,-20 1-4,7 10-3,-5 1-1,0 6-1,-6-4 1,1 3-2,-3-4 1,1 4-1,-4-4 1,6-1-1,-4 1 0,5 2 1,1 0-1,3 0 0,1-3 0,6 0 0,1 2 0,5 5 0,1-5 2,8 4 0,2 1 0,11 2 1,3 0 0,9 5 0,4-5-1,6 1-1,9 4-7,-3-6-28,8-8-1,-2-2-1,-2-9-1</inkml:trace>
  <inkml:trace contextRef="#ctx0" brushRef="#br0" timeOffset="44072">6718 6294 42,'-1'17'31,"4"14"1,-2 12-9,-2-4-10,9 18 0,-8-6-4,9 6-3,-6-8-3,2-5-3,0-9-4,-5-16-6,7 0-12,-7-19-11,0 0 1,-4-15-1,-2-11 1</inkml:trace>
  <inkml:trace contextRef="#ctx0" brushRef="#br0" timeOffset="44330">6750 6251 30,'12'-13'28,"6"13"2,-2-1 0,-1 3-21,8 11 1,-7-5-1,6 12-1,-9-6-2,1 9 0,-11-7 0,0 7 0,-11-11-1,1 5-1,-9-5-1,-1-1-3,-2 0-2,-1-10-4,7 10-18,-3-14-10,6-1-1,5-10 0,6-5-1</inkml:trace>
  <inkml:trace contextRef="#ctx0" brushRef="#br0" timeOffset="45005">7032 6012 42,'0'16'31,"2"9"1,0 11 1,-2-1-25,7 17 1,-9-7 0,5 5-3,-3-11 0,0-3-2,-1-9 0,1-7-2,-1-9-1,1-11 0,0 0 0,15-19 0,-2 1-1,3-1 0,2 0 0,4 1 0,0 3 0,1 8-1,-1 8 1,-4 9 0,-2 8 1,-5 6 0,-2 3-1,-4 5 0,2-5 0,-3-1-1,3-4-1,2-12-3,9 3-6,-10-22-6,13 11-3,-11-21-2,10 15 2,-13-16 8,5 8 7,-8 0 5,-2 0 5,-2 12 7,0 0 3,0 0 2,0 0-1,15 23-8,-8-11-5,5 2-2,5-1-1,4-2 0,1-3 0,3-3 1,-1-9-1,0-1 1,-4-7 0,-4-1 1,-6-4-1,-1-3 1,-8-5 0,-1 3-1,-6-1 1,0 6 0,-5-1-1,-3 7 0,-3 4 1,-2 5-2,-3 11 2,-2 6-1,1 4-2,0 0-2,6 17-8,2-12-21,7-5-1,9-2 1,9-11-2</inkml:trace>
  <inkml:trace contextRef="#ctx0" brushRef="#br0" timeOffset="45329">7679 6308 40,'11'20'32,"-1"-4"-1,0 7 2,3 5-22,-13-10-1,9 7-4,-11-5 0,5-1-2,-3-19-1,0 0-2,0 0 0,10-12 0,-2-5 0,4-3-1,1-3 0,4 2 0,0 2-1,0 6 2,-2 3 0,-1 12-1,-3 5 1,-3 4-1,1 8-1,-4-3-3,8 9-19,-3-8-11,2-3 0,2-11 0</inkml:trace>
  <inkml:trace contextRef="#ctx0" brushRef="#br0" timeOffset="45637">8038 6367 43,'0'0'29,"6"25"-1,-5-10 0,7 2-19,1 1-9,1 0 0,2-5 0,1 0 1,1-7-1,0-5 1,2-6-1,-3-5 1,1-4-1,-4-8 1,-1 1 0,-1-5 1,-5 0-1,-2 1 1,-1 4 1,-4 1-1,4 20 1,-14-18 1,5 23 0,-5 1-1,-1 11 0,2 6-6,-7 0-22,4 2-6,4-4-2,4-4-1</inkml:trace>
  <inkml:trace contextRef="#ctx0" brushRef="#br0" timeOffset="45944">8315 6300 54,'8'16'31,"0"12"1,-3-5-2,0 0-23,0 6-4,-1-4-2,-3-5-1,2-9-1,-3-11 0,11 0 0,-3-13 0,5-6 1,1-3 0,2-2 2,4 5 1,-5 2 2,5 13 1,-7-1 0,4 17 0,-6 2-3,2 6-5,3 2-30,-1 2-1,0-3-3,-1-3 0</inkml:trace>
  <inkml:trace contextRef="#ctx0" brushRef="#br0" timeOffset="46561">6872 7094 27,'14'-3'30,"-14"3"0,0 0 1,0 0-13,-10-18-9,10 18 0,-22-5-3,11 6-2,-3-2-1,4 2-1,2 2-1,8-3 1,2 13 0,8-2 0,3 2-1,4 7 2,-1-2 0,0 8 0,-7-1 0,-3 7 1,-10-7-1,-3 1-1,-7-6 0,-1-3-3,-2-3-1,0-16-6,17 2-27,-9-18-1,10 0 0,6-5 0</inkml:trace>
  <inkml:trace contextRef="#ctx0" brushRef="#br0" timeOffset="47417">7162 7101 48,'10'6'29,"-10"-6"-1,0 0 1,0 0-26,-11 1 1,1 4 1,-8-2 1,4 7 0,-7-2 1,7 11-1,-2-4-1,9 5 0,3-4-2,13 0-2,7-5 0,7-6-2,10-2-1,2-9 0,5 1-2,-5-7-1,-1 5 1,-9-6 1,-3 5-1,-8 0 2,-5-1 2,-9 9 0,0 0 2,6-11 0,-6 11 0,0 0 0,-8 2-1,8-2 1,-11 20-2,3-4 0,-1-1 0,-2-2 1,1-1 0,1 3 1,0-10 0,9-5-1,0 0 0,0 0 0,6-13 1,7 6-2,-1-3 1,2 3-1,0 3-1,-1 3 1,-1 0 1,-4 1-1,-8 0 0,11 4 0,-11-4-1,12-3 1,-3-5-2,-2-6 0,3 4 0,-1-5 1,0-1-1,0-1 0,-2 3 0,-2-6 1,2 2-1,-2-3 1,5-2-2,1-5-1,4 4-3,-2-9 1,6 8-1,-4-4 1,0 10 3,-2 1 1,-3 7 1,-10 11 4,0 0 2,8 6 1,-14 7 1,3 13 0,-7 3 0,4 15 0,-5-3 0,5 10-3,1 0 2,3 2-2,0-10 0,7-2-2,-1-15 0,6-3-2,2-12-2,-1-12-1,4-8-2,-6-11-3,8 9-5,-15-20-8,11 9-7,-7-11-6,-2 0 1,3-4 0</inkml:trace>
  <inkml:trace contextRef="#ctx0" brushRef="#br0" timeOffset="47642">7753 6847 46,'-9'33'35,"-2"8"0,2 15-4,-7-12-16,13 15-1,-11-13-4,13 9-3,-3-12-3,6-3-3,0-11-4,0-12-1,6-1-4,-8-16-13,0 0-14,-12-19 0,-1 6 0,-5-9 0</inkml:trace>
  <inkml:trace contextRef="#ctx0" brushRef="#br0" timeOffset="48009">7426 7136 52,'0'0'28,"0"0"2,0 0-2,25 16-26,2-9 2,3-4-1,8 2 0,2-7-1,5 2 2,-2-7 0,4-1-1,-4-8 1,0-1-2,-5-6-1,-2 1 0,-6 0-1,-4 1 0,-7 3-1,-5 2 2,-7 5-2,-7 11 1,0 0 0,-13 9 0,-1 4 2,0 8 0,-4 2 2,4 7-1,0 4 1,5 9-1,2-7 1,8 2-2,5-8-1,4-6-1,6 0-5,-1-20-3,11 5-10,-9-26-11,4-3-5,-3-7-1,1-3 1</inkml:trace>
  <inkml:trace contextRef="#ctx0" brushRef="#br0" timeOffset="48249">8095 7097 64,'8'0'30,"3"14"1,-2 9-2,-1-1-25,6 8-1,-5-1-2,1-1-1,-2-1-1,-3-4 1,-1-12-1,-4-11 2,0 0 0,0 0 2,-5-27 0,5 11 2,-4-11 0,8 8 0,0-5-1,8 7-1,3-1-1,5 2-4,5 11-6,-3-1-26,5 2-1,-3 2-1,-3 4 0</inkml:trace>
  <inkml:trace contextRef="#ctx0" brushRef="#br0" timeOffset="48377">8393 7198 49,'0'0'27,"14"27"1,-14-27-5,12 17-47,1 1-3,-13-18-1,11 12 1</inkml:trace>
  <inkml:trace contextRef="#ctx0" brushRef="#br0" timeOffset="48513">8400 6994 63,'-11'-20'21,"8"9"-20,3 11-1,0 0-30,10-4-3</inkml:trace>
  <inkml:trace contextRef="#ctx0" brushRef="#br0" timeOffset="49068">8542 7164 58,'4'30'31,"-7"-4"-1,5 5-2,0-3-26,-3-3-3,-2-11-6,6 6-12,-3-20-11,0 0 1,13-9 4,-3-3 13,-3-10 3,7 4 3,-1 0 7,-1-2 14,-3 6 12,7 14 0,-16 0-4,17 3-12,-4 6-4,-4-1-5,3-3-11,-1-4-17,9 6-2,-7-15 0,9 6 1,-3-2 22,-7-7 5,1-1 0,-4 5 0,-9 7 24,7-14 2,-7 14 4,0 0 0,0 0-11,6 32-5,-6-14-3,13 22 1,-7-4-2,13 17 0,-6-8-4,11 7-1,-3-3-3,2-1 0,-2-7-2,-3-2 0,-9-5 1,-7-7 0,-9-2 0,-7-5-1,-8-6-2,-5-12-7,0 2-27,2-8-1,3-8 1,6-5-4</inkml:trace>
  <inkml:trace contextRef="#ctx0" brushRef="#br0" timeOffset="49633">6803 8064 46,'15'-14'34,"-15"14"1,8-2-10,1 21-3,-14-5-8,10 20-4,-10-8-4,4 9-4,-2-2-3,-3-6-4,9 6-14,-6-22-17,3-11 1,6-17-1,0-9 0</inkml:trace>
  <inkml:trace contextRef="#ctx0" brushRef="#br0" timeOffset="49761">6912 7732 67,'-19'-8'23,"8"17"-22,1-1 0,-1 3-28,6 1-6</inkml:trace>
  <inkml:trace contextRef="#ctx0" brushRef="#br0" timeOffset="50069">7148 7844 50,'25'17'31,"-14"-5"-1,-6 9 1,-14 0-25,-6 3-3,-1 3-1,-8 3-2,1 2 0,-3-3 1,5 1 0,0-1 1,7 1 2,1-12 0,11 2 2,2-20 0,7 24 1,-7-24-1,17 11 0,-17-11-1,18 4-2,-18-4-2,10 3-3,-10-3-7,0 0-27,0 0-1,13 0-1,-1-12 0</inkml:trace>
  <inkml:trace contextRef="#ctx0" brushRef="#br0" timeOffset="50772">7663 8209 1,'-5'-31'18,"5"18"7,-11 0-7,0-3-4,1 9-1,-3 1 0,2 8-2,-7 5-3,5 13-2,-5 1-3,5 7 0,0-2 0,4 4-1,2-7 1,7 0-1,0-23 0,18 6-2,-1-20 0,6-6 0,2-12-1,4-7 0,2-2-1,-6-7-3,4 1 1,-10 0 1,-2 8 2,-8 4 0,-3 10 2,-4 11 4,-10 7 2,5 24 3,-13 4-1,9 22-1,-9 3-2,7 9-2,0 0-5,5-7-5,11 3-10,-1-17-18,10-12-1,5-12 1,4-16 1</inkml:trace>
  <inkml:trace contextRef="#ctx0" brushRef="#br0" timeOffset="51029">7887 8178 73,'0'0'31,"-4"29"-1,-2-4-11,5-3-18,5-4-1,4-1-1,5-6 0,4-8 0,2-8 0,3-5 0,-2-9 1,-3-7 0,-1-3 1,-7-3 1,-5 8 1,-6-4 0,-2 11 0,-10 0 0,0 16 0,-9 6-1,-2 8-3,3 13-14,1-2-17,1-2 0,9-1-1,8-8-1</inkml:trace>
  <inkml:trace contextRef="#ctx0" brushRef="#br0" timeOffset="51556">8165 8091 46,'4'27'30,"-8"-1"-1,5 8 1,-3-3-27,-2-7 0,2 1-1,-3-9 0,5-16-1,0 0-1,11 2 0,-1-18-1,3-7 0,4 4 2,-2 2 1,-1-2 1,0 11 1,-14 8 0,16-1 0,-16 1 0,8 23 0,-8-23-1,12 19-2,-1-8-3,1-8-1,8-2-2,-3-10-1,5 7 2,-6-5 0,1 3 1,-5 2 2,-3-1 1,0 3 2,-9 0 1,14 9 1,-14-9-2,20 4-1,-6-5-1,5-5-1,1 1 1,-1-1 0,-2-1 2,-1 3 1,-6 1 1,1 11 1,-11-8-1,9 21 0,-6-7-2,1-1-2,6 4-14,0-11-20,2-8-2,0-5 1,0-11 0</inkml:trace>
  <inkml:trace contextRef="#ctx0" brushRef="#br0" timeOffset="51676">8584 7914 46,'0'0'19,"0"0"-18,0 0-2,6 25-23,-6-25-4</inkml:trace>
  <inkml:trace contextRef="#ctx0" brushRef="#br0" timeOffset="51840">8728 8180 63,'7'17'32,"-5"-6"-2,6 5-1,-8-16-34,9 16-8,-9-16-9,10 1-7,0 4-2,-10-5 3</inkml:trace>
  <inkml:trace contextRef="#ctx0" brushRef="#br0" timeOffset="52396">8836 8267 30,'0'0'25,"23"2"-3,-8-5-8,4-2-7,5-3-3,0-5-4,2-4-2,-1 3-1,-3 2 0,-3 4 1,-6 1 0,-4 6-1,-9 1-1,0 0-2,-1 16-9,-10-16-7,10 16 0,-11-11 5,6 6 17,-2 0 0,0-1 0,8-10 0,-14 14 0,17 0 16,-3-14 6,0 0-1,15 3-11,-2-8-3,7 1 1,-4-3-2,6 7 1,-8-6 1,4 11 0,-18-5 1,16 11 0,-16-11-2,3 14-1,-3-14-4,0 0-2,5 12-2,-5-12 1,10 4-1,-10-4 1,15 0 0,-15 0 1,13 4 0,-13-4 1,15 1-1,-7-5 0,1 3 0,-9 1 0,17-4 0,-9 2 1,-8 2 1,17 2 0,-17-2 1,15 13-1,-7-10 0,6 2-1,0-4-2,3-4-1,6-1-5,-3-17-3,8 7-10,-6-12-11,-1-8 0,-1-3 1,-7-11 9</inkml:trace>
  <inkml:trace contextRef="#ctx0" brushRef="#br0" timeOffset="52577">9509 7913 36,'-2'-16'28,"2"16"3,-2 15 0,-6 5-17,4 20-6,-7 2-1,5 14 0,-7-7-1,5 8 1,-2-8-4,7 0 0,0-12-4,1-8-3,10-2-10,-8-27-15,9 8-6,-1-10 0,-8 2 1</inkml:trace>
  <inkml:trace contextRef="#ctx0" brushRef="#br0" timeOffset="52741">9392 8189 40,'12'-5'29,"10"12"-11,6-13-18,2-10-23,19 11-3,-2-15-2</inkml:trace>
  <inkml:trace contextRef="#ctx0" brushRef="#br0" timeOffset="56940">10457 4851 23,'0'0'25,"0"0"1,3 10-6,-3-10-3,14-2-4,-14 2-1,22-7-4,-8 1-2,8 4-2,3-6 0,9 4-1,3-1-1,9 3 1,4 0-1,4 3 1,1-4-1,3 6-1,0-2 0,1 3 0,2-2-1,3 1-1,2 0 1,0-5-1,-1 3 1,-1-3 0,-2-1-1,-6 3 0,-10 0-1,-9-1-2,-8 8-11,-12-3-15,-5-3-2,-12-1 0,8 1 0</inkml:trace>
  <inkml:trace contextRef="#ctx0" brushRef="#br0" timeOffset="57359">11511 4648 38,'0'0'28,"5"12"0,-5-12 0,14 6-18,7 9-2,-5-6-1,11 8-2,-3-6-1,7 7 0,-4-4-2,2 6 1,-4-3 0,0 0-1,-6 4 0,-5 1 0,-6-2-1,-10 5 1,-9-2-1,-3 0-2,-7 10-8,-10-9-23,2-6 0,0-3-2,-1-7 0</inkml:trace>
  <inkml:trace contextRef="#ctx0" brushRef="#br0" timeOffset="66215">12103 4908 77,'0'0'36,"0"0"-1,2 30 0,-2 10-23,-4-7-5,5 7-3,0 2-7,-6-9-31,7-5-1,-2-28-1,8 7 0</inkml:trace>
  <inkml:trace contextRef="#ctx0" brushRef="#br0" timeOffset="66371">12098 4758 87,'0'0'34,"0"0"-1,0 0-4,0 0-59,0 0 0,0 0-3,12 10-1</inkml:trace>
  <inkml:trace contextRef="#ctx0" brushRef="#br0" timeOffset="66643">12247 5192 51,'9'29'29,"4"-4"0,1-9 1,-1-20-20,7 1-2,-3-17-3,2-3 0,-3-10-1,-2 3 0,-5-9-1,-4 8 0,-9-2 0,-1 11 0,-10 5 0,2 16-1,-7 6 0,1 15 0,-1 12-2,1 1-6,9 6-26,-1-4-3,7-5 0,6-13 0</inkml:trace>
  <inkml:trace contextRef="#ctx0" brushRef="#br0" timeOffset="66974">12564 4985 81,'3'38'36,"-7"2"0,0 12 0,-7-11-27,6 8-2,-5-9-5,3-11-1,5-12-1,2-17-1,10-11-1,5-13 0,5-2 0,2-5 0,3-1 1,0 8 1,-2 8 1,-3 15 2,-3 12 1,-3 12-1,-6 4 1,-1 8-2,-1 1-3,-4-15-15,6 4-20,0-16-2,5-5-1,0-17 0</inkml:trace>
  <inkml:trace contextRef="#ctx0" brushRef="#br0" timeOffset="67168">12887 5064 87,'1'27'38,"-2"-2"-1,3 12 0,-2-1-29,5-1-5,-3-1-2,0-13-8,8-2-28,-10-19-2,9 4 0,-4-20-1</inkml:trace>
  <inkml:trace contextRef="#ctx0" brushRef="#br0" timeOffset="67313">12836 4914 94,'-8'1'35,"8"-1"-8,0 0-27,5-14-32,6 6-3,4 3-2</inkml:trace>
  <inkml:trace contextRef="#ctx0" brushRef="#br0" timeOffset="67650">13053 5052 34,'14'12'32,"-6"-8"2,0-2-1,2 3-9,-10-5-9,20 0-4,-20 0-5,22 2-2,-13 1-1,3 4-2,-5 4 1,0 6 0,-4 1-1,0 3 0,-7 2 1,0 3-1,-2 1 0,-1 6 1,-1-2-1,1-4 1,3-2-1,3-2-1,3-4 0,4-8 0,6 3-3,-4-22-16,8 6-17,-5-8-1,3 3-1,-6-8 0</inkml:trace>
  <inkml:trace contextRef="#ctx0" brushRef="#br0" timeOffset="68079">13138 5241 21,'14'-7'18,"8"12"-3,-7-14-4,0 7-19,1 0 6,-4-2 5,0 5 4,-12-1 2,16 6 4,-16-6 4,14 3 3,-14-3-1,22 1-5,-10-8-5,10 8-2,-4-10-3,6 7-1,-3-5 0,-3 1 0,-3-4-2,-2 1-1,-13 9 0,10-22-1,-10 22-1,-5-19 1,5 19 0,-15-10-1,6 15 1,-2 1 0,0 6 2,0 7 0,2-1 1,4 9 1,-1-1 0,5 3-1,2-6-1,5-2-2,7 2-8,-3-20-15,10 3-10,1-11-1,9-4 0</inkml:trace>
  <inkml:trace contextRef="#ctx0" brushRef="#br0" timeOffset="68431">13662 5222 63,'12'-11'31,"-2"4"-1,-12-8-5,2 15-12,-6-11-4,6 11-3,-20-1-1,9 7-1,-6 4 0,0 12-1,0 1 0,2 8 0,-1-5-1,7 3 0,3-6 0,7-2 0,-1-21-1,20 4 0,-1-13-2,5-16 0,3-4-1,-2-10-1,4-4-1,-9-15-5,6 10-1,-12-11 0,2 13 6,-8 7 2,-3 12 4,-3 14 0,-2 13 4,-3 28 4,-9 1 3,8 22-2,-5-4-8,4-2-6,9 4-31,-4-8-2,6-5-1,3-14-1</inkml:trace>
  <inkml:trace contextRef="#ctx0" brushRef="#br0" timeOffset="68824">14137 5139 91,'8'27'37,"-5"1"-1,-1 5-1,-8-7-28,6 2-7,3 3-25,-8-20-11,5-11 1,0 0-2</inkml:trace>
  <inkml:trace contextRef="#ctx0" brushRef="#br0" timeOffset="69602">14246 5253 86,'0'27'34,"2"-10"0,-2-17-1,21 1-31,-8-15-1,4-3-2,3-5 1,-1-1-1,0 5 1,-2 8 0,-3 4 2,-3 12 0,-6 9 0,0 0 0,-3 2 0,3 2 1,-1-9 0,-4-10-2,18 11-1,-2-14 0,3-5 0,0-1-1,3 1 0,0 1-1,2 2 0,-1-1 1,2 3-1,-3-5 0,2 1 0,-1 0 1,-1 2 1,-2 1 1,-3 7 0,-3 5 2,-6 6-1,0 10 2,-7 3-1,4 9 0,-5-2-1,2 2-1,1-4-1,0-2-1,-1-3 0,-1-8-2,-1 0 1,0-19-1,-4 18 0,4-18 1,0 0-1,-12-26 1,12 6-1,-1-9 2,4-5 0,0-5 1,2 0 0,4-1 0,3 0 1,3 7 1,2 8 1,2 12-1,0 4 1,1 12 0,-5 5 1,1 9 0,-10 2-1,-1 10 1,-11-2-1,-4-2-1,-5-2 0,-3-3-3,1-3-4,-5-18-21,12 2-10,3-13-2,10-4 1,6-11-1</inkml:trace>
  <inkml:trace contextRef="#ctx0" brushRef="#br0" timeOffset="69935">15008 5173 87,'3'16'35,"-1"4"1,3 4 0,-3-11-28,8 10-1,-4-11-4,7-2-1,0-10-1,3-8-2,1-6 0,1-2-1,-1-3 1,-3-2-1,1 2 1,-5 2 0,-10 17 1,11-6 1,-11 6 1,3 17 1,-2 1 1,3 5-1,0 0 0,3 0-2,1-6-1,2-7-5,11-1-31,-9-13-2,5-2 1,-3-9-2</inkml:trace>
  <inkml:trace contextRef="#ctx0" brushRef="#br0" timeOffset="70176">15398 5177 94,'7'24'37,"-5"-2"-1,7 5 1,-5-8-28,4 7-4,-2-10-4,1-3 0,-7-13-1,13 6 0,-13-6 0,9-11 0,-3 0 0,-2-6-1,3 1-1,-2-10-5,10 7-29,-5-2 0,4 1-1,-2-2 0</inkml:trace>
  <inkml:trace contextRef="#ctx0" brushRef="#br0" timeOffset="70563">15665 5187 97,'-3'34'39,"-6"-9"-1,6 7 0,-8-8-28,11 0-4,0-2-7,0-22-16,3 12-20,-3-12-3,10-17 2,-7-3-2</inkml:trace>
  <inkml:trace contextRef="#ctx0" brushRef="#br0" timeOffset="70717">15625 4874 100,'0'0'19,"0"0"-19,2-14 0,9 8-37,2-2 2</inkml:trace>
  <inkml:trace contextRef="#ctx0" brushRef="#br0" timeOffset="70919">15801 4825 94,'7'32'38,"6"15"0,-5 8-1,6 11-27,-9-6-4,5 8-2,-6-9-3,-1-9-3,0 3-9,-12-23-27,7-13 0,-7-13 0,9-4-1</inkml:trace>
  <inkml:trace contextRef="#ctx0" brushRef="#br0" timeOffset="71286">15798 5240 77,'15'-5'32,"8"-1"-2,3-6 1,6 0-30,1 0 1,-2 0 0,-1 9 1,-10 1 1,-3 13 1,-17-11 0,12 23 0,-12-23-1,-3 23 0,3-23-1,0 0-1,13 4-1,0-11-1,1 1 1,4 3 0,-2 4 2,2 4-1,-5 2 2,-3 10 0,-2 1 0,0 3 0,-4 3-1,1 3-1,-5-2 1,-2 2-2,-3 3-2,-6 0-1,-2 0-3,-12-16-19,8 3-16,-3-12 0,7-7 0,5-16-1</inkml:trace>
  <inkml:trace contextRef="#ctx0" brushRef="#br0" timeOffset="72015">16768 5159 90,'12'-3'35,"-12"3"0,10 0 0,-10 0-28,-11 0-3,-3 5-2,-1 3 0,-2-2-1,0 0-1,0-1-1,4-1 1,4 5-1,9-9 1,0 0 0,-2 14 1,2-14-1,11 22 1,-8-8 1,1 3 0,-6-3 1,-2 4-2,-6-1 0,-3 0-2,1 2-7,-10-13-28,14-1-1,8-5-1,1-20 0</inkml:trace>
  <inkml:trace contextRef="#ctx0" brushRef="#br0" timeOffset="72298">17038 5199 71,'-9'7'30,"9"-7"2,-8-10-1,8 10-26,0-25 0,1 12-1,-3-2 0,2 15 0,-14-10 1,5 16-1,-8 4 0,5 13-1,-1-2 0,4 8 0,7-5-1,8-4-2,13-3-5,4-15-23,16-2-7,3-13-1,5-2 1</inkml:trace>
  <inkml:trace contextRef="#ctx0" brushRef="#br0" timeOffset="72767">17338 5131 70,'0'0'33,"-9"-10"0,1 13 1,4 10-25,-10-6 0,6 14-2,-7-4-3,6 5 0,-1-8-2,6 1 0,4-15-2,0 0 0,11 6 0,1-12 0,4 0 0,0 7 1,1-1-1,-1 7 1,-1-1 0,-1 0 0,-2-1 0,1-2-1,3-8-1,0-13-1,4-3-1,-3-18-3,9 4-4,-8-18-1,8 9 0,-12-11 4,3 10 4,-6 6 3,-3 7 2,-2 18 3,-8 3 5,6 30 2,-11 4 1,7 26-2,-8 6-5,3 12 1,-1 0-3,3-1-1,-1-4-2,3-7-1,3-17-3,0-18-3,8-6-6,-6-27-21,8-4-4,-2-17-1,3-6 1</inkml:trace>
  <inkml:trace contextRef="#ctx0" brushRef="#br0" timeOffset="72976">17676 4875 87,'8'-20'36,"-3"2"1,6 18 0,-11 0-26,14 34 0,-13 1-4,3 20 0,-6 3-3,-1 8-1,-2 3-1,-1-5 0,0-5-3,0-10-1,3-10-1,-1-17-3,6 0-11,-2-22-22,0 0 0,-17-15-2,9 4 3</inkml:trace>
  <inkml:trace contextRef="#ctx0" brushRef="#br0" timeOffset="73327">17405 5175 98,'0'0'36,"21"13"-1,7-6 0,9-1-33,9-1-1,5-5 0,4-5-1,1-1 0,-3-3-1,-4-7 1,-7 1-1,-6 1 1,-8-3 0,-7 6 0,-6 0 0,-15 11-1,9-14 2,-9 14-1,-10 4 1,-1 1 0,0 3 0,-4 5 2,3 8-1,-3 4 2,3 6 0,1 0-1,5 1-1,4-5-1,5-1-1,8-6-4,1-19-6,16 1-26,-6-16-3,8-2 2,-3-9-1</inkml:trace>
  <inkml:trace contextRef="#ctx0" brushRef="#br0" timeOffset="73555">18092 5162 95,'8'20'35,"-6"3"2,-2-2-1,5 6-31,-4-7 0,2 4-2,1-7-2,0 0 0,-4-17-1,11 6-1,-11-6 1,15-18-1,-5 3 1,0-4 0,3 0 0,3-1 1,-1 3-3,0-5-6,9 11-27,-8 1-1,3 2 0,-2 0 0</inkml:trace>
  <inkml:trace contextRef="#ctx0" brushRef="#br0" timeOffset="73703">18388 5227 101,'2'20'38,"3"5"-1,-2-7 0,3 3-33,-1-7-2,-5-14-9,17 15-29,-17-15-1,15-14 0,-11-5 0</inkml:trace>
  <inkml:trace contextRef="#ctx0" brushRef="#br0" timeOffset="73822">18410 4979 90,'-4'-22'24,"4"22"-23,9-2-2,-9 2-31,10 1-1</inkml:trace>
  <inkml:trace contextRef="#ctx0" brushRef="#br0" timeOffset="74491">18474 5194 87,'-1'21'33,"-1"2"1,-1-6-1,-1 0-31,2-6 0,1 1 0,1-12-1,-4 13 0,4-13 0,0 0-2,1-12 1,-1 12 1,6-26-1,0 12 1,-1-3 0,3 1-1,0 4 1,1 5-1,0 2 1,1 4-1,0 7 0,0 6 2,1 4-1,-1 5 1,-2-2-1,0 1 1,-1 1-1,1 0 1,-3-6-1,3-6 0,2-3-2,1-7 1,1-4-1,0-6 0,6-6-1,-2-5-1,5 0 0,-5-3-2,1 2 2,-5-6-2,2 10 1,-7-2 0,0 8 1,-7 13 2,0-14 2,0 14 1,-9 10 2,5 13 2,-4-4 0,6 19 3,-7 0-1,11 18 0,-3 4-2,9 9-1,2 3-1,5 2-1,5-3-1,6 1-2,1-13 1,1-11-2,-5-12 1,-6-12 0,-8-7 0,-9-6 0,-10-8 0,-11-11 1,-6 4-2,-6-7 0,3-3-1,0-4-3,16 4-8,0-24-19,21 6-8,12-8-1,17-3 0</inkml:trace>
  <inkml:trace contextRef="#ctx0" brushRef="#br0" timeOffset="76583">19283 4795 53,'0'0'32,"-2"34"0,0-2 1,3 21-9,-7-4-10,9 17-5,-7-8-4,5 0-1,-3-11-1,1-6-2,-1-16 0,2-14 0,0-11 0,2-23-2,5-5 0,2-7 1,7-5-1,3-1 0,5 3 0,-1 9 0,3 12 0,0 12 1,-5 10 1,-5 12 1,-9 10 0,-5 9 0,-9 1 1,-5 1-1,-8-5 0,-4 0-1,-2-5 0,-2-5-1,4-7-2,1-19-6,13 0-27,1-16-2,11-4 0,6-9 0</inkml:trace>
  <inkml:trace contextRef="#ctx0" brushRef="#br0" timeOffset="76899">19541 5068 65,'3'20'33,"4"-3"1,4-7-1,7 6-11,1-17-18,8-1-1,-4-11-1,4-1 0,-4-10-1,-2 3 1,-6-2-1,-4 0 0,-6 4-1,-7 8 0,-7 7 1,-4 13 1,-6 11 0,-2 11 0,-1 8 1,3 10-1,2 0 0,9 0-1,8-2-2,6-20-7,18-3-27,2-15-1,8-8 0,2-14-2</inkml:trace>
  <inkml:trace contextRef="#ctx0" brushRef="#br0" timeOffset="77171">20037 5109 69,'0'0'31,"9"-22"1,-8 6 1,1 2-23,-6-4-4,4 18 0,-15-17 0,5 25 0,-9-1 0,3 16-1,-4 1-1,4 8 0,-1 1-1,6 4-1,6-3-2,5-7-1,9-2-3,3-20-11,10 5-21,3-13-2,6-2 2,0-11-2</inkml:trace>
  <inkml:trace contextRef="#ctx0" brushRef="#br0" timeOffset="77454">20208 5181 95,'-3'14'35,"2"4"0,-2-3 0,4 7-30,1-11-1,5 2-2,3-7-1,3-6-2,3-6 1,1-7 0,0-7 1,1-3-1,-3-2 0,-3-3 1,-4-4-1,-4 4 0,-5 5 0,-4 3 1,-5 10-1,-4 9 1,-3 7 0,-2 5-1,2 11-2,-2-4-4,13 7-28,-4-3-2,7-6 0,3-16-1</inkml:trace>
  <inkml:trace contextRef="#ctx0" brushRef="#br0" timeOffset="77872">20465 5056 98,'11'29'36,"-4"0"1,2 7-1,-5-7-30,1 4-2,-2-8-3,-1-9 0,-2-16-1,0 0-1,14-12-1,-5-5 1,3-4 0,3-3 0,0 3 0,-1 2 0,0 8 1,-3 11 1,-2 5 0,-3 7 1,-4 7-1,-1 0 1,0-1 0,0 2-1,1-9 0,-2-11-1,15-2-1,-3-7-1,3-6 0,3-1 0,4 3 0,-2-3 1,1 9-1,-4 8 2,-2 6 0,-3 3 0,0 6-4,-12-16-22,18 18-8,-7-12-2,3-6 1</inkml:trace>
  <inkml:trace contextRef="#ctx0" brushRef="#br0" timeOffset="78171">20981 5109 54,'9'-10'25,"4"10"0,-3-11 1,-3 0-24,3 4 2,-6-11 0,-4 18 2,2-16 0,-2 16 1,0 0 2,-8 0 0,-3 5 0,7 19 0,-10-1-2,8 7 0,-3-5-1,6 7-2,0-6-2,5 3-2,6-4-9,-8-25-27,25 15-1,-9-17-1,6-6 0</inkml:trace>
  <inkml:trace contextRef="#ctx0" brushRef="#br0" timeOffset="78455">21340 5000 86,'0'0'32,"0"0"0,-20 6 0,1 1-29,3 7 0,-3-1 0,5 9 1,1-5 1,8 9 1,0-4-1,10 7 1,0-7-1,6 1-2,-4-4 0,0-1 0,-5 0-2,-4-2 1,-7-4-3,-5-6-3,3 8-16,-8-11-18,5-2-1,-1-6 0,15 5 0</inkml:trace>
  <inkml:trace contextRef="#ctx0" brushRef="#br0" timeOffset="79095">21823 5087 66,'8'22'32,"-8"-22"0,0 0 1,8 4-24,-14-16 1,6 12-4,-4-17-2,4 17-1,-9-17 0,9 17-2,-20 2 1,7 6 1,-6 8-1,2 7 0,1 3-1,0 1 0,3-2 0,7-6 0,7-6-1,7-12 0,8-10-1,6-13 0,6-8 0,-1-10 0,5-6-2,-3-10-2,4 4-6,-13-15-3,6 14 5,-11-2 3,-1 14 4,-4 10 3,-8 13 2,-2 18 3,-11 18 8,6 31 3,-17 1-3,8 21-5,-5-1-4,7 1-4,4 0-5,-1-23-13,12-3-20,3-19-2,9-13 1,1-20-1</inkml:trace>
  <inkml:trace contextRef="#ctx0" brushRef="#br0" timeOffset="79387">22059 5183 86,'4'24'34,"3"-2"0,4-7 1,8-6-28,-5-13-2,8-1-2,-2-12 0,1-3-1,-3-9 1,-2-2-1,-7 0 0,-3 5-1,-7-2 1,-4 6-1,-6 9 0,-4 9-1,-7 12-1,-2 9 2,-1 5-2,0 2-3,10 12-23,-3-10-9,10 0 0,6-10-1,2-16 1</inkml:trace>
  <inkml:trace contextRef="#ctx0" brushRef="#br0" timeOffset="80242">22343 5076 47,'0'0'32,"12"14"2,-7 1-1,-9-2-15,10 18-1,-12-14-6,7 12-4,-7-13-3,4 2-1,2-18-2,0 0-2,7-13 1,5-9-1,4 0-1,2-5 1,3 4 0,-4 2 0,-2 10 1,-3 8 0,-4 10 0,-5 7 0,-3 0 0,0 6 1,0-3-1,1-1 0,-1-16 0,20 0-1,-5-9 0,5-7 1,4 3-1,-3 0 0,0-1 1,-3 9 0,-6 9 1,-3 2-1,-9-6 1,8 21 0,-8-21 0,7 20 0,1-15 0,5-5 0,5-9-1,2-7 0,3 1 0,-1 3 0,-1 1 1,-4 4-2,-4 9 2,-5 3 0,-4 8 1,-1 7 0,-3-6 0,1 0-3,6 0-5,-7-14-24,15-9-4,0-6-2,1-8 0</inkml:trace>
  <inkml:trace contextRef="#ctx0" brushRef="#br0" timeOffset="80370">22829 4759 92,'-18'-20'13,"8"10"-13,10 10 1,-8-5-26,8 5-8</inkml:trace>
  <inkml:trace contextRef="#ctx0" brushRef="#br0" timeOffset="81311">22965 5075 74,'-5'38'33,"1"-1"-1,-5-9-2,8-3-17,-2-7-14,3-18-3,0 0-2,19 7 0,-8-23 1,8 3 2,1-3 4,-2-1 2,5 10 1,-8 0 2,6 9 1,-9 0-1,6 8-1,-3 0-5,3-5-4,8 4-6,-9-13-13,6 0-9,1-2-1,-2-1 1,-2 3 0,-1 3 23,-19 1 4,14-9 7,-6 8 14,-8 1 10,0 0 2,13 4 0,-13-4 2,1-21-20,9 17-1,-10-9-2,0 13-2,2-21-2,-2 21 0,0 0-2,-16-6-1,5 9 3,-1 10-1,-3-2-1,5 2 0,0 1 2,6-2-1,4-12 1,0 0-1,12 7-3,0-12 1,5 0-1,-2 1 0,-1 0 0,0 4 3,-5-3-1,0 12 1,-9-9 1,8 13 1,-8-13-2,5 19 2,-5-19-2,11 4-2,-11-4 0,18-3 0,-8-3-1,1-4 0,-2 3 1,1 1 0,-1 6 1,-1 2-1,0 2 1,-8-4-1,16 8 0,-2-3 0,3-4 0,7-3-1,0-5 1,-1-2-1,1 1 0,-2-2 1,-3-4 0,-4 0-1,-3 1 1,-5-4 0,-1-2-2,3-9 0,3-4-2,-1-14-4,9 4 0,-3-11 0,7 6 4,-8-1 0,1 8 2,-3 12 3,-6 14 3,-8 14 5,-1 23 2,-1 24 0,-14 4-4,5 21 0,-3-1-2,4 6-2,2-8-1,8-6-3,4-6-3,1-22-4,13-2-14,-8-24-17,3-8 2,-4-10-1,-3-7 1</inkml:trace>
  <inkml:trace contextRef="#ctx0" brushRef="#br0" timeOffset="81476">23640 4903 103,'0'0'39,"0"0"-2,21 13-1,12-11-39,8-5-27,18-1-6,12-1-1,7-3-2</inkml:trace>
  <inkml:trace contextRef="#ctx0" brushRef="#br0" timeOffset="106245">11756 2534 55,'0'0'32,"0"0"0,0 0 1,0 0-14,-13-7-5,13 7-6,0 0-2,-11 14-2,3-1 0,0 11-2,-1 10-2,3 11 1,-1 9-1,3 1 1,1 5-1,3-2-1,4-3-5,-1-13-20,10-4-9,1-20-1,10-8 1,3-13-2</inkml:trace>
  <inkml:trace contextRef="#ctx0" brushRef="#br0" timeOffset="106546">12158 2596 91,'-9'14'36,"9"12"1,-8 1-2,12 18-28,-10-4-1,7 9-1,0 0-4,3-8 0,2-3-5,-4-23-19,9 6-12,-11-22-2,18 2 1,-18-2-2</inkml:trace>
  <inkml:trace contextRef="#ctx0" brushRef="#br0" timeOffset="106749">11950 2641 86,'16'-8'37,"4"-6"-1,13 13-1,3-17-26,16 7-3,8 3-11,1-8-28,13 7-2,-4-4-2,3 3-1</inkml:trace>
  <inkml:trace contextRef="#ctx0" brushRef="#br0" timeOffset="107005">12538 2684 83,'0'0'35,"0"0"0,17-9-1,5 7-23,7-7-7,6 3-3,4 11-9,-4-13-26,-1 11-1,-8-5 0,-4 6-1</inkml:trace>
  <inkml:trace contextRef="#ctx0" brushRef="#br0" timeOffset="107161">12587 2827 97,'15'19'36,"2"-23"-2,11-4-9,5 2-55,3-6-4,5 4-2,-1-6-2</inkml:trace>
  <inkml:trace contextRef="#ctx0" brushRef="#br0" timeOffset="107613">13031 2612 68,'0'0'33,"1"-24"1,16 14 0,6-1-25,12 15-1,-4-11-1,6 13-2,-7-3-1,-1 7 0,-9 2-2,-7 8 0,-10-1 0,-10-2-1,-7 5-1,-4-3 0,-4 1 0,0-5 0,3-2 1,3-4-2,16-9 0,-4 15 1,15-8 0,8 3-1,3 0 1,3 5 1,-2 2-1,-3 4 2,-6 0 1,-6 3-1,-11-3 1,-6 0 3,-13 1-4,-8-2 3,-6 0-3,-7-3-1,1-2-5,-4-15-20,17 10-14,6-18-4,23 8 3,15-30-3</inkml:trace>
  <inkml:trace contextRef="#ctx0" brushRef="#br0" timeOffset="107949">13502 2709 66,'-5'25'35,"-1"1"0,5 7 0,-4-10-14,7 14-16,-3-7-1,7 4 0,1-10-2,6-6 0,1-12 0,9-4-2,3-12 1,0-5-1,3-9 0,-5-6 0,-3-9-1,-6-1 0,-9 2 1,-11 7-1,-9 2 1,-9 4 0,-7 9 0,-4 15 0,2 13-7,-3-1-28,12 5 0,5-9-1,16 4 0</inkml:trace>
  <inkml:trace contextRef="#ctx0" brushRef="#br0" timeOffset="108317">13922 2763 74,'-12'-3'33,"-3"7"0,4 13 2,-2-11-27,9 30 0,-6-8 0,10 14 1,-1-5-2,8 1 1,4-11-4,7-4 2,5-12-5,4-14 0,5-8-1,0-8-3,-1-12 1,-6-6-1,-5-4 1,-10-8-3,-9 5 4,-10 9-1,-9 7 1,-8 4-1,-7 14 0,-7 2-21,6 25-12,1-4-2,11 11 1,4-4-2</inkml:trace>
  <inkml:trace contextRef="#ctx0" brushRef="#br0" timeOffset="108582">14290 2635 83,'7'37'39,"-6"0"-1,5 18 1,-7-9-22,9 21-2,-8-14-9,5 4-2,3-5-14,-5-27-26,7-6-3,0-16 3,6-8-4</inkml:trace>
  <inkml:trace contextRef="#ctx0" brushRef="#br0" timeOffset="108905">14596 2655 94,'10'11'35,"-15"0"-2,-6 4 0,-9 2-35,-4 1 1,-4 6-1,-5-7-1,3 7 0,-1-6 1,7-3 0,5-3 1,5-4 3,14-8 1,-6 17 1,15 0 1,0-6 1,8 7 1,0-2-1,9 7 3,-1-6-3,4 6 2,0-6-7,-2-11-12,5 8-25,-6-12-3,1 1 1,-7-14-6</inkml:trace>
  <inkml:trace contextRef="#ctx0" brushRef="#br0" timeOffset="109168">14812 2475 105,'20'53'39,"4"3"0,10 21 0,-10-4-33,15 8 5,-11 3-6,-4-4-4,-7 2-8,-15-23-29,1-5-4,-7-15 0,0-3-1</inkml:trace>
  <inkml:trace contextRef="#ctx1" brushRef="#br0">25135 15080</inkml:trace>
  <inkml:trace contextRef="#ctx1" brushRef="#br0">25244 14910,'0'0,"0"0</inkml:trace>
  <inkml:trace contextRef="#ctx0" brushRef="#br0" timeOffset="116635">18490 12550 25,'0'0'29,"0"0"2,0 0-8,-5-16-3,5 16-5,0 0-5,0 0-3,0 0-2,1 18-2,0-2-2,1 6 0,1 7-4,-4-6-6,8 14-21,-4-2-1,1 0-1,-1 3 0</inkml:trace>
  <inkml:trace contextRef="#ctx0" brushRef="#br0" timeOffset="116869">18520 13056 30,'-3'29'28,"0"-12"0,3 9-1,-1 3-15,-3-5-4,4 3-5,-2-2-6,0-3-14,0-4-10,4 5 1,-4-7-1</inkml:trace>
  <inkml:trace contextRef="#ctx0" brushRef="#br0" timeOffset="117528">18520 13579 55,'-3'32'31,"0"2"0,-1-1-1,-1-8-19,6 9-5,-1-8-7,-2-8-5,5 2-7,-3-20-7,1 23-1,-1-23-1,3 15 1,-3-15 1,2 15 5,-2-15 6,0 25 7,0-6 9,1 3 3,-2 3 3,1 5 2,-1 5-2,-1 2 1,2 1-4,-3 0 0,2 0-4,-1-4-3,0-5-3,0-4-1,0-4-2,0 0 0,0-3 0,3 0-1,-2-2 0,3 3 1,0 4 0,1 1 1,0 4 3,-1-3 2,1 9 3,-4-5 2,5 11 2,-9-6 0,8 12 1,-8-11 0,7 10-3,-5-8-2,5 1-3,-2-6 0,3 2-3,-1-3 1,1-3-1,0 5 0,-2-1 0,0 2 0,0 1 0,-2 4 0,0 0 1,0-3-1,1 4 0,0-6 1,0 2-1,0 1 0,0 2-1,1-2 1,0 1-2,0 6 2,0 1-1,0 3 1,1-1-2,2 3-5,-5-11-22,3 0-2,1-5 1,0-10-2</inkml:trace>
  <inkml:trace contextRef="#ctx0" brushRef="#br0" timeOffset="120395">18870 12609 19,'-17'0'28,"6"5"2,1-4 0,1-7-13,9 6-1,0 0-5,17-3-3,-9-2-1,9 9-1,1-6-1,9 8 0,1-3-2,7 4 0,3-3-2,5-3 1,2 0-1,4 3 1,-1-5 0,3-2-1,-1-2 1,1-2-1,0 0 0,-6 4-1,-3-2-1,-8-4-3,-1 11-6,-18-5-25,-1 7-1,-14-4 0,1 11 0</inkml:trace>
  <inkml:trace contextRef="#ctx0" brushRef="#br0" timeOffset="120764">19497 12344 48,'0'0'31,"-10"-14"2,10 14-2,-7 1-19,7-1-2,0 0-2,0 0-4,25 25 1,-9-7-2,7 11-1,-1 3 2,5 8-2,-5 0 2,0 6-2,-8-2 1,-2 3-1,-9-7 0,-6-2 0,-6-7-2,-4-4-2,7 1-25,-8-16-10,5-4-1,1-9 0</inkml:trace>
  <inkml:trace contextRef="#ctx1" brushRef="#br0" timeOffset="80463">24558 17338,'0'0,"0"0,0 0</inkml:trace>
  <inkml:trace contextRef="#ctx1" brushRef="#br0" timeOffset="80599">24531 17362</inkml:trace>
  <inkml:trace contextRef="#ctx1" brushRef="#br0" timeOffset="80837">25180 16792</inkml:trace>
  <inkml:trace contextRef="#ctx0" brushRef="#br0" timeOffset="197263">20244 12496 35,'13'-10'33,"-13"10"0,0-11 0,0 11-14,-13-9-8,13 9-1,-15-8-5,6 9-1,-6-1-1,1 6-2,-2 1 0,0 0-1,1 2 0,2-1-1,3 1 1,3 2-1,5 1 1,4 3 0,3 3 0,1 5 0,2 1 0,1 4 0,-2 0 1,0-3 0,-3 0 0,0-3 0,-7-3 0,-2-2 0,-7-2 0,-3-4-1,-4-3 0,-4-3-1,2 1-3,-5-13-7,13-1-23,1-4-1,11-2 0,8-6 1</inkml:trace>
  <inkml:trace contextRef="#ctx0" brushRef="#br0" timeOffset="197564">20452 12571 40,'12'-4'30,"-5"-7"0,-7 11 0,15-10-17,-17-2-4,2 12-5,-7-14 0,7 14 1,-20-7 1,8 15-2,-6-5 1,6 12 0,-2-2-2,7 9 1,3-1 0,6 2-3,7 0-1,4-1-1,9 0-4,-1-16-7,11 0-23,-5-6 0,0-6-1,-3-5 1</inkml:trace>
  <inkml:trace contextRef="#ctx0" brushRef="#br0" timeOffset="197826">20723 12513 37,'1'20'28,"0"13"1,-6 1 0,-5-2-17,5 11-4,-7-10-2,6-2 1,-4-10-1,7-2 1,3-19 0,0 0-1,-7-14-1,13-1 0,0-8-1,5 0-1,0-9 0,4 5-1,2 4-2,2-2-2,4 11-7,-8-5-26,6 6-1,-4 6 0,0 3-2</inkml:trace>
  <inkml:trace contextRef="#ctx0" brushRef="#br0" timeOffset="198164">20895 12600 12,'8'23'22,"-8"-23"1,14 13-5,-4-6-8,1-7-2,5 2-3,0-9 0,2 1 0,-3-6 0,3 3 0,-6-8 2,1 7 0,-8-6 0,-5 16 1,0-22 0,0 22 1,-15-7-1,4 15-1,-7-3-1,4 12 0,-6 0-1,7 11-1,-2 1-1,7 3-1,1 1-2,8-4-2,11 4-5,-2-20-9,12 3-20,2-10 0,5-6 0,0-7 1</inkml:trace>
  <inkml:trace contextRef="#ctx0" brushRef="#br0" timeOffset="198958">21306 12675 36,'21'-13'29,"-4"-9"1,-2-4-1,2 7-10,-15-15-5,6 16-3,-14-10-2,3 14-2,-14-1 0,3 13-2,-10 6 0,2 13-1,-4 2-1,4 12 0,5 6-2,4 2 0,11 4-3,8-9-2,14 0-2,1-19-4,15 10-7,-8-29-10,10-1-5,-5-18 5,5 5 10,-15-17 5,2 3 4,-8-7 5,-2-2 11,0 10 12,-4 1 7,0 11-3,-8-2-7,10 20-4,-13 1-3,14 20-1,-12 1-2,4 15-3,-6 0-2,-1 6-1,-2 1 0,-2 1 0,0-8-1,-1-6 1,2-13 0,4-17 0,0 0 1,8-6 0,2-18 0,7-7 0,3-3 0,3 2 1,1-2 0,2 10-1,-4 3 0,-1 10 0,-6 10 0,-3 8-1,-4 7 1,-4 3-1,-2 9-2,-2 0 1,2-1-3,-2-2-1,8-6-1,-8-17 0,18 16 0,-5-21 1,4-4 1,-1-8 1,0-2 3,1-3 2,-6-1 1,4 8 0,-8-4 0,4 11-1,-11 8 0,17-2-1,-7 8-1,1 3-5,8 13-25,-6-6-8,1 5 0,-2-7 0</inkml:trace>
  <inkml:trace contextRef="#ctx0" brushRef="#br0" timeOffset="199120">21998 12347 84,'-11'-28'35,"1"8"-2,10 20-16,-8-2-44,8 2-3,-9 13-5,9 0-1</inkml:trace>
  <inkml:trace contextRef="#ctx0" brushRef="#br0" timeOffset="199307">22126 12566 81,'3'14'35,"-3"3"-1,-2-2-1,-11 2-30,8 2-2,-4 5-6,-2-7-5,3 3-23,1-2 0,1-3 0,6-15 0</inkml:trace>
  <inkml:trace contextRef="#ctx0" brushRef="#br0" timeOffset="199634">22124 12679 80,'20'-19'36,"2"6"0,-2 4 0,3 14-23,-7-5-8,5 10-2,-4-3-2,0-4-3,0 8-3,-6-9-2,5 5-2,-16-7 0,14 0 1,-14-11 1,0 11 3,0 0 1,0 0 5,0 0 3,0 0 3,11 31 1,-13-17 0,9 18-1,-8-4 0,8 17-2,-9-3-1,4 8 0,-8-5-2,1-1-1,-5-4-1,-3-4-1,-4-7-1,-3-11-1,1-2-3,-5-21-20,8 3-11,7-10-3,10-4 1,11-9-1</inkml:trace>
  <inkml:trace contextRef="#ctx0" brushRef="#br0" timeOffset="200719">22815 12609 88,'0'0'34,"-6"13"-1,6-13 0,0 0-31,0 0 0,8 9-1,-8-9 1,15-8-1,-15 8 1,14-18 0,-7 2 0,-2 2-1,-3-3 0,-1 4 0,-4 0 1,3 13-1,-13-14 1,13 14 1,-21 12 0,11 7 2,-5 0 0,5 10 0,-3 4-1,6 7 0,5-6-2,4-4-1,8-2-3,2-13-5,19 2-28,-8-13-5,10-11 0,2-13 0</inkml:trace>
  <inkml:trace contextRef="#ctx0" brushRef="#br0" timeOffset="201070">23297 12450 63,'11'-12'32,"3"0"2,-3 2-4,-5-15-19,8 9 1,-12-13-4,3 7-1,-8-9 0,3 6-2,-7-5 0,1 6-1,-7-1-3,0 10 1,-3 5-1,0 11 0,-2 11-1,-2 13 1,0 10-1,-1 14 0,1 10 2,3 6-1,0 6 0,4-1 0,2-1-2,3-6-1,3-4-1,0-20-4,8 4-15,-8-23-16,2-7 1,-5-13-1,-2-10 2</inkml:trace>
  <inkml:trace contextRef="#ctx0" brushRef="#br0" timeOffset="201215">22942 12658 98,'-1'-13'38,"2"0"0,15 6-1,3-4-28,19 12-5,3-1-5,4-8-7,10 4-29,-5-2-1,0 1 0,-5-6 0</inkml:trace>
  <inkml:trace contextRef="#ctx0" brushRef="#br0" timeOffset="201514">23616 12378 19,'4'-15'26,"11"8"-1,-12-13 4,7-2-10,-6 7-3,-14-12-5,10 11-2,-13-9 0,8 11 1,-13-5-1,18 19 0,-29-9-3,15 19 0,-6 5-2,5 15 1,-4 8 2,5 15-2,-4 3 0,3 11-1,0 2-1,5 2-3,1 1-1,-1-15-5,9-2-31,-10-14-2,5-5 0,-7-14-1</inkml:trace>
  <inkml:trace contextRef="#ctx0" brushRef="#br0" timeOffset="202227">23215 12726 75,'4'-17'32,"15"7"-1,4-3-3,11 6-31,6-4-4,13 8-3,-5-11 1,7 9 5,-5-4 5,-11-5 2,-2 9 5,-19-12 4,3 12 2,-23-11 1,2 16-2,-18-5-4,5 8-4,-9 2-3,-3 3-1,1 6 0,0 6 1,5 1-1,6 5 0,7 0 1,9 2 0,4-4-2,11-3 1,7-2-1,4-5 0,3-6-1,2-8-1,3-6 0,-3-10-1,2-2 1,-4-5 0,-4-5 0,-4-1 0,-5 5 1,-4-1 1,-7 6 0,-3 7 1,-5 12-1,0 0 1,-14 2 0,6 13-1,-5 4 0,0 5 1,1 4-1,2 2 1,1-1 0,6-1 0,3-7-1,8-2 0,6-12 0,7-10 2,5-7-1,5-10-1,5-10 0,3-14-2,-2-3-1,-3-15-1,-2 2-1,-5-5 1,-4 8 1,-7 5 1,-8 10 1,-4 14 3,-5 14 2,0 25 2,-4 11 2,2 21-2,-9 8-1,4 16-1,1 1 1,5 8-3,2 1 0,5-5-2,6-9-1,1-14-2,12-4-7,-7-29-22,3 0-8,-10-22 0,-10-12 1</inkml:trace>
  <inkml:trace contextRef="#ctx0" brushRef="#br0" timeOffset="202355">23865 12679 96,'-7'-14'35,"7"14"1,36-14-2,9 3-39,14 2-30,9 4-1,-1-1-2,1 5 1</inkml:trace>
  <inkml:trace contextRef="#ctx0" brushRef="#br0" timeOffset="203311">19595 13311 71,'1'-12'34,"-1"12"3,0 0-2,0 0-26,16 39-1,-12-7-3,5 16 1,-6 2-2,2 9-1,-4-4-2,-2-2 0,-3-9 0,-1-14-1,-2-9 0,7-21-1,0 0 0,-5-27-1,11-5 1,6-9 0,6 1 0,4 1 0,6 3 1,0 8 0,0 7 1,-5 18 1,-4 10-1,-7 10 1,-11 5-1,-7 9 1,-11 3-1,-7 3 0,-5-1-2,-3-12-1,5 3-4,-5-23-22,16 3-9,7-18-1,15-7 0</inkml:trace>
  <inkml:trace contextRef="#ctx0" brushRef="#br0" timeOffset="203595">19912 13486 58,'7'17'30,"-2"-6"0,5-2 0,3-5-27,-3-9 1,2 3-1,-3-9 0,-1 0 0,-5-2 0,-2 2 1,-7-3 1,6 14 0,-22-6 2,10 17-1,-7 4 0,5 10 1,0 2-2,6 7 0,4 0-3,8-3-1,9 3-6,0-14-31,15-3-1,2-16-3,6-6 1</inkml:trace>
  <inkml:trace contextRef="#ctx0" brushRef="#br0" timeOffset="203826">20291 13442 68,'0'0'33,"0"0"-1,-9-11 2,6 23-25,-14-7-1,5 16-1,-6-3-1,6 7-1,-1 0 0,7 4-2,4-4-1,9-6-4,9 0-4,0-19-20,13 1-10,-1-8 0,2-3-1,1-12 0</inkml:trace>
  <inkml:trace contextRef="#ctx0" brushRef="#br0" timeOffset="204082">20473 13485 73,'-7'18'34,"-1"4"-1,1 4 0,2 5-26,1-11-3,7 5 0,4-8-3,6-8 0,3-8 1,5-8-1,0-12 2,2 3-1,-6-9 0,-2 0 1,-8-3-1,-6 6 0,-7 3 0,-7 8-2,-6 6-1,-7-6-22,4 15-13,-1 1-1,6 6-1,5-4 0</inkml:trace>
  <inkml:trace contextRef="#ctx0" brushRef="#br0" timeOffset="204614">20804 13403 83,'8'12'35,"-5"2"1,-1 10-1,-11 4-31,5 6 0,-4-1-2,0-1 0,2-10-1,5-7-1,1-15-1,11 5 0,1-19 1,2-7-1,3-3 0,1-3 1,-2 5 1,-2 2 1,-4 6 0,0 9 0,-10 5 1,10 16 0,-8-4-1,0 7 0,-1 1-3,2-3 0,2-2-1,-5-15 0,14 5-1,-4-14 1,4 1 0,-2 1 0,1-2 3,0 2-1,-2 4 2,-2 9-1,-1 5 0,0 4-2,5 8-10,-6-12-23,6-2-2,0-6 0,2 0-1</inkml:trace>
  <inkml:trace contextRef="#ctx0" brushRef="#br0" timeOffset="204894">21116 13561 75,'19'9'32,"-4"-11"1,4-3-1,4 1-25,-6-7-6,3-4-1,-4 2-2,-3-4 1,-4 3 0,-5 0 1,-7 2 1,3 12 1,-17-9 2,5 19 1,-7-2 1,7 14 1,-4-1-1,10 12 0,-1-3-2,8 3-3,6-4-3,1-17-15,10 5-19,3-13-2,7-3-1,-3-18 1</inkml:trace>
  <inkml:trace contextRef="#ctx0" brushRef="#br0" timeOffset="205160">21542 13407 82,'-6'-11'33,"-6"13"-1,-1 3 0,3 2-26,-3 0-4,3 0-2,10-7 2,-8 22 1,8-22 3,5 28 0,-3-17 1,7 13 0,-7-6 0,4 11 0,-6-5-2,0 7-2,-6-1-3,-2-3-2,-2 8-10,-11-20-28,4 4 1,-7-15-2,5-1 0</inkml:trace>
  <inkml:trace contextRef="#ctx0" brushRef="#br0" timeOffset="205751">22100 13419 74,'0'0'34,"-9"-10"0,-8 13 0,-2 10-25,-12-4-4,3 10-1,-2-2 0,5 6-1,7 3-1,11-2-1,9-5-1,13-7 0,8 2-1,6-5 1,4-1 1,1 4 1,-6-2 0,-6 3 0,-11 1 1,-6 7 0,-15-1 0,-6 5 1,-11-2-2,-4 3 0,-2-6-2,0-4-1,8-3-1,4-13-6,21 0-29,1-11-1,15-8 0,7-19-1</inkml:trace>
  <inkml:trace contextRef="#ctx0" brushRef="#br0" timeOffset="205903">22272 13474 90,'13'13'39,"1"8"0,-4 4-1,2 14-21,-6-5-14,0-1-7,4 2-31,-10-8-2,-3-3-1,-3-10-1</inkml:trace>
  <inkml:trace contextRef="#ctx0" brushRef="#br0" timeOffset="206030">22266 13290 101,'1'-19'1,"9"10"-1,6 7-1,1 3-34</inkml:trace>
  <inkml:trace contextRef="#ctx0" brushRef="#br0" timeOffset="206391">22472 13628 104,'0'0'36,"16"11"0,-7-20-1,6-3-36,-4 4-1,-6-5-2,-5 13 1,-2-18-1,-8 18 2,-7 1 2,-6 3 1,0 6 1,1-3 0,4 3 0,7-3 1,8 4 0,3-11-1,20 13 0,-3-1-1,6 9 3,-3-1-1,0 10 1,-11 0-1,-4 12 1,-9 2-1,-6 4-1,-8-3-1,-4-4-2,0-2-2,-2-13-3,13 4-11,-4-26-21,15-4 0,-3-23 0,18-2 0</inkml:trace>
  <inkml:trace contextRef="#ctx0" brushRef="#br0" timeOffset="206825">22679 13583 85,'0'0'35,"7"16"0,-8 5 0,-12-4-25,11 11-4,-9-6-5,4 0 0,3-7-1,4-15 0,0 0 0,13-11-1,0-7 2,6-7-1,0 3 2,1 5 0,-4 2 1,2 9 0,-5 7 2,-2 13 0,-5 2-1,1 14 0,-4-4-1,4-1 0,1-4-2,2-6-1,2-12 0,2-10-2,3-6 1,0-8 0,0-7 0,-2-2 0,-1 3 0,-4 2 0,-1 6 2,-9 19 0,0 0 1,9 5-1,-8 13 1,1 7-1,1 0-1,-1-1-2,8 8-10,-10-19-27,9-4 0,-9-9-1,12-6 0</inkml:trace>
  <inkml:trace contextRef="#ctx0" brushRef="#br0" timeOffset="206957">22878 13281 97,'0'0'1,"14"-13"-1,-5 11-1,6 0-34</inkml:trace>
  <inkml:trace contextRef="#ctx0" brushRef="#br0" timeOffset="207307">23334 13273 64,'3'-23'32,"3"1"0,-6 3-4,-6-10-12,6 29-5,-9-27-6,0 25 0,-6 3-2,1 16 1,-5 7 2,4 19-1,-4 3 1,4 15 0,2 2 0,4 9-1,0 0-1,6-6-3,3-6-3,-2-14-5,9 3-23,-9-23-10,1-6 0,1-20 1,-13 5 1</inkml:trace>
  <inkml:trace contextRef="#ctx0" brushRef="#br0" timeOffset="207530">23099 13692 67,'19'-4'28,"-1"-10"1,14 8 0,-2 3-26,1-12 1,3 6 0,-12-5 3,7 15 2,-15-6 1,1 22 3,-15-17-3,2 28 1,-8-11-3,4 10-1,-4-6-4,3-2-4,3 4-9,0-23-29,0 0 0,0 0 0,16-10-1</inkml:trace>
  <inkml:trace contextRef="#ctx0" brushRef="#br0" timeOffset="207650">23383 13341 108,'0'0'29,"-11"-17"-29,11 17 0,0 0-33,0 0-5</inkml:trace>
  <inkml:trace contextRef="#ctx0" brushRef="#br0" timeOffset="207931">23622 13574 22,'-10'-11'30,"-2"9"2,4 3 3,1 13-13,-15-16 1,16 30-2,-18-17-4,20 22-4,-10-15-3,12 13-4,0-6-4,5-12-12,11 3-28,-1-10-2,10-5 0,0-8 0</inkml:trace>
  <inkml:trace contextRef="#ctx0" brushRef="#br0" timeOffset="208615">23765 13595 52,'-9'17'34,"-5"-2"0,4 4-1,3 5-15,-4-16-7,9 7-5,2-15-5,0 0-1,13 5-1,-1-16-1,5-1 1,-1-4-1,-2 2 3,3 5 1,-8-2 1,2 13 2,-11-2 0,8 21 0,-11-6 0,5 7 0,-2-8-2,6 2-3,0-2 0,3-10-1,4-5 2,0-7 0,-3-1-1,2 2 2,-12 7-1,12-9 1,-12 9-1,0 0 2,9-6-3,-9 6-1,8 10 2,1-8-2,8 1 1,2-13 0,5 0 1,5 0-3,1-12 2,1-7 0,1-1-2,-2-10 0,-2-5 0,-5-3-1,-2-1 0,-8-4 1,-2 8-1,-4 6 3,-3 5-1,0 12 2,-7 11 0,3 11 3,-13 16 1,5 15-1,-5 6 1,2 12-2,-1 8 2,0 8-2,3 0 0,5 0-1,3-3-2,6-5 0,5-8-2,4-14-2,8-4-7,-1-27-21,0 1-8,-5-11-2,0-6 2</inkml:trace>
  <inkml:trace contextRef="#ctx0" brushRef="#br0" timeOffset="208840">24006 13504 125,'0'0'42,"0"0"-1,17 4-1,11-9-38,9 0-2,7-1 0,1-3-1,8 4-2,-6-4-2,2 17-16,0-16-19,-49 8 0,47-14 0,-37 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0T22:10:52.8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09-10T22:11:24.621"/>
    </inkml:context>
  </inkml:definitions>
  <inkml:trace contextRef="#ctx0" brushRef="#br0">4653 4194 23,'0'0'20,"-6"-12"0,6 12-4,0 0-3,-7-15-2,7 15-4,0 0-3,0 0-2,8 7 0,-8-7-2,8 9 1,-8-9-1,0 0-1,10 7 0,-10-7 1,0 0 0,0 0 1,0 0 1,0 0 0,0 0 0,0 0 0,0 0-1,0 0-1,0 0-1,0 0-1,0 0 0,0 0 0,0 0 0,0 0 0,0 0 1,3-11 0,-3 11 1,0 0 1,0 0-1,0 0 1,0 0-1,-3-11 0,3 11 1,0 0-2,0 0 1,0 0 0,0 0-1,0-11 1,0 11 0,0 0 0,0 0 0,0 0 1,0 0 1,0 0 0,8 0 0,-8 0 0,0 0 1,12 15-1,-12-15 0,9 12 0,-9-12-1,9 10 0,-9-10 0,10 11-1,-10-11 1,10 12-1,-10-12 0,13 16 1,-13-16-1,15 15 0,-15-15 0,13 16 0,-13-16 1,14 12-1,-14-12 0,14 12 0,-14-12 0,13 16 0,-4-7 1,0-1-1,0 2 0,2-2 1,0 2-1,2-1 0,0-1 0,-2-1 0,1 2 1,-1-3-2,0 1 2,-2-1-1,1 2 1,-1-2-1,0 1 1,-1-1 0,1 3 0,0-3 0,1 1 0,-2 0-1,1 1 1,0-1 0,-1 0-1,1 0 1,0 1-1,-1 1 1,1 0-1,-1-1 1,1 0-1,0 0 0,0 2 0,0 0 0,0-1-1,3-1 1,-3 1-1,2-1 1,0 2-1,1-1 1,-1-2-1,-2 1 1,2 0 0,-11-8 0,17 17 0,-17-17 0,15 18 0,-7-9 0,-8-9 0,14 18 0,-14-18 0,17 14 0,-17-14 0,12 14-1,-12-14 2,11 11-2,-11-11 1,10 8 0,-10-8 0,0 0 0,10 14 0,-10-14 0,0 0 0,11 17 0,-11-17 0,8 12 0,-8-12 0,10 12-1,-10-12 1,8 12 0,-8-12 0,0 0 0,11 9-1,-11-9 1,0 0 0,8 9 0,-8-9 0,0 0 0,11 12 0,-11-12 0,9 11 1,-9-11-1,11 14-1,-11-14 1,10 12 0,-10-12 0,9 7 0,-9-7-1,0 0 2,12 10-1,-12-10 0,8 8 0,-8-8 0,13 14 0,-13-14 1,14 17-1,-14-17 0,14 17 0,-14-17-1,13 13 2,-13-13-1,12 11 0,-12-11 0,12 6 0,-12-6 0,12 7 1,-12-7-1,12 5 1,-12-5-1,12 13 1,-12-13 0,12 14 0,-12-14 0,14 13-1,-6-3 1,-8-10 0,16 12 0,-8-5-1,1 2 0,0-2 1,1 3-1,0-4 1,0 4-1,0-1 1,1 3-1,0-1 1,0 0-1,2 1 0,1 1 1,1 0-1,0 0 0,1-1 0,0-1 0,1-1 0,-2 0 0,0-3 0,-1 0 0,-1-1 0,1 2 0,-1-1 0,-1 1 0,1 3 0,-2-2 0,2 3 0,-1-1-2,2 0 2,-2 0-2,2-2 2,-2 1-2,3-4 2,-2 2-2,0-1 2,-1-1 0,-2 1 0,2-1 0,-2 2 0,0-1 0,1 3 0,-1-1 0,1 3 0,0-1 0,1 1 0,1 1 0,-1 0-1,0-1 2,0 3-2,0-1 1,0 0 0,0-1-1,-1 3 1,1-3 0,1 4-1,0 0 1,0 1-1,1 0 1,0 4 0,1 1 0,0 2 0,2-2 0,-3-1 0,3 1 0,-2 0-1,0-5 1,1 1 0,-1-3-1,1 0 1,-1 1 0,2 0 0,-2 1 0,4 0 1,-2 3-1,2 0 1,0 0-1,1 1 1,0 2-1,-1-2 1,1 0-2,-2-1 2,0-2-2,-3-1 1,2 1-1,-3-2 1,2 0 0,-1 2-1,-1 0 2,1 3-1,0 0 0,2 4 0,-1-2 0,3 1 0,-2 0 0,-1 3 0,3 0 0,-3-1 0,2 3 1,0-2-1,0 2 0,2 1 1,2 2-1,1-6 1,-1 2-1,4-2 0,0 2 1,-2-2 0,2 0-2,-1-2 2,0 0-1,-1 2 0,2 1 0,-3-3 1,2 3-2,-1-2 1,1 0 0,0 5-1,1-3 2,-2 1-2,0-2 2,0 5-2,-1-1 2,1 3-1,0-4 0,-2 2 0,1 0 0,3 1 0,-2 1 0,3-5 0,0 0 0,0-2 0,0 0 0,-3-5 0,1-2 0,-2 2 0,0-2 0,-4 1 0,2 2 0,-2 1 1,1 0-2,0 3 1,0-2-1,-1 1 2,2 1-2,-1-2 0,-1-2 0,1 2 1,0 0 0,-1-1 0,1 3 0,-2 0 0,1 0 0,0 5 0,2-3 1,0 1-1,0 1 0,1-5 0,-1 3 0,3-4-1,-1-1 1,-1-5 0,1 6 0,-1-5 0,-1 2 0,1 0 0,0-1 0,-4-1 0,2 3 1,0-1-2,-4-2 1,1 0 0,2 1-2,-4-4 1,-1 1-1,2 0 2,-1-3-2,-3 1 2,0-1-1,1 2 0,0 0 2,-2-1-1,2 0 0,0 0 0,-2-3 0,2 2 0,-1-1 0,0 0 0,-1-2 0,0 1-1,1 0 1,-2 7 0,3-3 0,0 1 1,3 6-1,1-1 0,-1-2 1,2 6-1,4-2 0,-4-5 0,0 4 0,2-1-1,-1-4 1,-4-2 1,5 6-1,-2-4-1,-2-2 2,0 2 0,4 0-1,-5-3 0,2 2 1,3 5-1,-3-6-1,-1 2 1,4 3-1,-2-4 1,-2 2-1,2 2 1,2-1-1,-5-4 1,1 3 0,4 4-1,-4-6 2,0 4-1,5 1-1,-2-1 1,-3 1 1,8 5-2,-2-4 2,-5 0-1,9 6 1,-2 1-2,-3-3 2,2 6-1,2-4 0,-6-3 0,3 4 1,-1 1-2,-2-5 1,-2-3 0,2-1 0,-1-5-1,-3 4 2,6 1 0,-3-1 0,-2 0 0,3 1 0,2-1 0,-6-1 0,3 6 1,1-4-2,-5-3 0,2 5 0,3 1 0,-4-5 0,2 6 0,3 4 0,-1-2 0,0 0 0,3 5 0,0-6 0,-5 1 0,4 4 1,1-5-1,-5-3 0,2 2 0,2-1 0,-5-3 0,1 3 0,4-1 0,-4-3 0,1 4 0,2-1 0,0-3 0,-2 1 0,4 1 0,-1-3-1,-3 0 1,3 3-1,2-3 0,-3 2 0,3 3 1,1-3-1,-3 1 0,0 1 2,9 2-2,-9-5 1,3 6 0,3-5 0,-4 0 0,0 2 1,4 4-2,0-4 2,-4 4-1,5 1 0,-6-4 0,1 3 1,-1-4-1,0 2 0,-2-2 0,2 1 0,-4-4 0,4 0 0,0-1 0,-3 0 0,3 2 0,-2-2 1,-2-4-1,2 3-2,0 0 2,-3-2-1,2 4 1,3 0-1,-4-7 1,1 5-2,4 2 2,-3-4 0,-2 1 0,2 0 0,-2-1 0,-2-4 0,1 5 0,-1-2 0,0-2 0,-3 2 0,2 4-1,-1 1 2,0-2-1,-1 2 0,2 1 0,-3 3 1,2-1-1,0 1 0,1-6 1,-1 0-1,0-1 0,3 3 1,-1-2-1,1-3 0,-3 0 0,3-2 0,-3 1 0,1 0 0,1-3 0,-4 1 0,-1-2-1,1 1 1,-1-1 0,-1 2 1,2 0 0,-1 1-1,0 2 1,1 0-2,1-2 1,0 2-1,-1 0 1,0 0-3,-1-2 2,-2-2-1,1 2 1,-2-1 0,2 5 0,0-4 1,-1 5 0,2-2-1,2 8 1,0-3 0,0 3 0,4-1 1,-5-2-2,2-3 2,-1 0-2,-3-2 2,-1-5-2,-1-2 1,-1 0 0,-7-11 0,12 20 0,-7-9 0,3 1-1,-1-1 0,1 6-1,0-4-11,-2-1-14,4 9-1,-13-9 0,2 10-2</inkml:trace>
  <inkml:trace contextRef="#ctx1" brushRef="#br0">17229 16452</inkml:trace>
  <inkml:trace contextRef="#ctx0" brushRef="#br0" timeOffset="34141">10547 7116 9,'-40'-2'11,"5"8"-1,-2-4-4,1 4-3,-1 0-1,1 3-1,-5 2-1,-2 6-1,-1 4 0,-2 3 0,-2 2 1,1 5 0,2 0 0,1 1 1,5 2-1,5 2 1,4 0-1,5 0 0,5 2 0,3-3 1,4 3-2,5 1 2,3 0-2,3-2 1,3 2 0,5-4 0,1 4 0,5-1 0,1 2 0,5 0 0,3-1 1,6 2-1,2-2 1,5 1 1,5-5 1,4-1 0,9-6 2,2-5 0,3-1 0,6-8-1,5 5 0,2-7-1,2-1-1,0 0-1,2 0-2,-2-2 0,-1-1-1,-2-4 0,-1-6 0,1-4 0,-1-6 0,2-6 0,0-10 1,2-5 0,-2-6 0,0-5 1,-5-2 0,-4 0 0,-4 1-1,-8-1-1,-6 2 1,-7 3-1,-6 1 1,-7 0 0,-5 1 0,-5 3 0,-5-4 0,-9 2 2,-6 0-1,-8 2 1,-5-4 0,-6 5-1,-7-7 1,-7-1 0,-4-2-2,-5-2-5,-6 8-10,-11-14-2,3 21 3,-15-12 15</inkml:trace>
  <inkml:trace contextRef="#ctx0" brushRef="#br0" timeOffset="44668">6431 15347 3,'39'-25'-2,"-2"7"2,-9-5 0,1 13 0</inkml:trace>
  <inkml:trace contextRef="#ctx0" brushRef="#br0" timeOffset="45040">5853 15673 1,'35'-12'4,"-6"-17"12,18 3-7,0-3-6,9-4 1,6 1-1,3-6-1,7 2 0,1-3-1,4-3 0,-2 6 0,-2-2-1,-4 8-1,-7 1-2,-6 5-3,-7 13-8,-19-6-1,1 18 8</inkml:trace>
  <inkml:trace contextRef="#ctx0" brushRef="#br0" timeOffset="45433">5871 15720 15,'40'-31'11,"14"-2"0,1-2-4,11-4-3,5 0 0,4-6 0,6-2-2,2 0 1,3-3 0,-6 0-2,0 0-1,-5 8-3,-6 1-5,-10 5-5,-3 15-4,-23-7-2,-1 23 15</inkml:trace>
  <inkml:trace contextRef="#ctx0" brushRef="#br0" timeOffset="45861">5559 15849 1,'0'0'3,"6"-16"12,12 8 0,1-12-15,9-5-1,7 4 1,4-8 1,5 1 1,6-3 3,7 0 1,5-6 2,7 1-1,2-2 1,7-2 0,2-3-1,7 3-1,-1-7-1,6-2-2,-4 2-2,-1-1 0,-5 2-1,-3 4-3,-6 7-1,-11 2-4,-7 11-4,-11 12-8,-15-4-2,0 19 0,-17-4 13</inkml:trace>
  <inkml:trace contextRef="#ctx0" brushRef="#br0" timeOffset="46296">5817 15700 15,'58'-34'14,"1"-6"-2,4 0-1,5 2-1,2-4-3,6 3 0,1-4-1,5 3-1,0-1-1,4 0-1,2-2-1,5-2-2,1 2-3,-1-1-4,2 5-5,-4 9-9,-12-7-1,0 18 0,-16-7 14</inkml:trace>
  <inkml:trace contextRef="#ctx0" brushRef="#br0" timeOffset="46779">6058 15576 24,'42'-32'12,"8"-2"1,5 0-2,2-2-1,9-3-4,4-2-1,8-4-2,5 0-1,7-3 0,1-1 1,9 3 0,0-1 0,4 8-1,-2 0-1,0 13-21,-7-10-2,4 13-2,-12-18 1</inkml:trace>
  <inkml:trace contextRef="#ctx0" brushRef="#br0" timeOffset="51637">8405 16531 14,'0'0'24,"-8"26"2,1-10-2,0 3-8,6 11-3,-3-3-5,5 7-3,-1-1-4,0 3-15,0-3-12,6 7 1,-8-7-2,4 13 0</inkml:trace>
  <inkml:trace contextRef="#ctx0" brushRef="#br0" timeOffset="52416">8111 16910 19,'-2'12'22,"2"-12"-1,0 0-2,17-7-10,-8 3 0,4 3-3,-3 0-1,6 4 0,-7 3 0,2 10-1,-11-16 1,13 18-2,-9-7-1,-3 6 0,-2-3-1,-3 2-1,4-16-1,-11 14 0,11-14-2,-11 16 2,11-16-1,-8 13 0,8-13 0,0 0 1,11 3 1,-2-2 0,3 1 0,-1 10 0,1-10 2,-1 7 2,-11-9 0,12 29 1,-15-8 0,2 1 1,-9-4-1,4 6 0,-9 0-1,3 1-2,-3-6-1,1 2-2,2-10-2,-1 2-9,13-13-17,-7-14-2,10-6 0,4-10 0</inkml:trace>
  <inkml:trace contextRef="#ctx0" brushRef="#br0" timeOffset="52784">8394 16972 25,'-4'12'25,"6"1"1,-3-2-1,1-11-11,9 29-3,-9-29-4,16 21-1,-16-21-2,19 13 0,-11-11-1,5-1 0,-13-1 0,19-15 0,-13-2-1,0 6 0,-2-9 0,-1-7-1,-2 5 1,-3 0-2,-1-2 0,-1 1 0,4 23 0,-15-17 1,7 18-1,-1 9 1,-2 6-2,2-4 1,1 10-1,-3-3-3,9 7-11,2-26-15,-8 18-1,8-18 1,6-11-1</inkml:trace>
  <inkml:trace contextRef="#ctx0" brushRef="#br0" timeOffset="53167">8656 16928 40,'-2'11'28,"-2"11"2,2 5-4,-5-13-10,10 12-5,-6-9-4,8 6-3,-1-11-1,5 1-1,1-13 0,0 2 1,0-4-1,2-5-1,-3-5 0,2-5 0,-3 0 0,-2-3-1,-2 1 1,-2 2-1,-4-5 0,-2 4 0,-2 2 1,-3-2-1,-3 7 0,0 4 0,0 7 0,0-3 0,2 13-1,1 1-3,8 12-19,-3 1-9,2 7 0,2-8-1</inkml:trace>
  <inkml:trace contextRef="#ctx0" brushRef="#br0" timeOffset="53449">8852 16841 25,'9'5'26,"-9"-5"1,6 14 1,-1 7-9,-3-10-10,9 18 1,-11-2-2,10 13 0,-10-6-2,4 11-5,1-3-15,-3-9-16,0-13 0,-2-20-2,0 0 2</inkml:trace>
  <inkml:trace contextRef="#ctx0" brushRef="#br0" timeOffset="53755">9102 16638 64,'0'0'28,"-6"13"3,-1 9-9,-6-16-11,6 13-3,-6-6-4,2 5-2,-3-1 0,2-4 0,0 2-1,4 1 0,8-16 0,-7 20-1,7-20 2,13 17 0,-4-6 1,5 11 0,-1-2-1,1 0 1,-3 9-1,1-2-1,5 1-31,-3-11-4,7-21-1,4-16 0</inkml:trace>
  <inkml:trace contextRef="#ctx0" brushRef="#br0" timeOffset="55464">8904 16622 20,'-2'-20'21,"2"20"3,-2-17-7,2 17-2,-5-15-4,-4 5 1,10 21-2,-1-11-2,-4 21-1,1-6-1,8 15-1,-4 3-2,8 16 1,-3 0-2,2 10-1,0 1-4,-5 7-22,3-8-4,0-14-1,-1-12-1</inkml:trace>
  <inkml:trace contextRef="#ctx0" brushRef="#br0" timeOffset="55867">9164 16627 18,'-4'15'21,"-8"-3"-2,7 6 2,-6-3-13,0-7-5,-2 6 0,-2-2 0,0 5 2,-1-4 1,3 6 1,0-4-2,9 12 1,2-8 0,10 4-2,3-7-2,6 3-26,3-4-3,8 1 1,-2-13-2</inkml:trace>
  <inkml:trace contextRef="#ctx1" brushRef="#br0" timeOffset="1.02137E6">17385 9580,'0'0,"-55"-182,55 182</inkml:trace>
  <inkml:trace contextRef="#ctx1" brushRef="#br0" timeOffset="1.02142E6">17458 8256</inkml:trace>
  <inkml:trace contextRef="#ctx0" brushRef="#br0" timeOffset="1.05529E6">8380 10206 13,'0'0'17,"0"0"-4,0 0-1,0 0-3,0 0-2,0 0-2,-9-6-1,9 6 2,0 0-1,0 0-1,-4-15 0,4 15-1,0 0-1,-5-12-1,5 12 0,0 0-1,-4-13 0,4 13-1,0 0 1,2-15 0,-2 15-1,0 0 1,4-13 0,-4 13 0,0 0 1,0 0 0,0 0-1,7-5 1,-7 5 0,11 4 0,-11-4 0,18 9 1,-8-4-1,3 4 1,-1-1-1,3 1 0,-3 2 0,2-2 0,-2 0 1,2 1 0,-2-1-1,2 5 1,-3-2 1,2 2-1,-1 1 0,2 7 0,-1-2 0,1 0 0,0-2-1,-1-2 0,1-2 0,-1 1 0,1-3 1,1 0-1,-3 2 0,2 3 0,-1 1-1,2 2 1,-2 0 0,1 0 0,0-1-1,0 0 0,-1-4 1,1-2-1,1-3 1,-1-2-2,2 2 1,0 5 1,3-1-1,1 2 0,0 6 0,1 2 0,-1 0 0,1 3 0,-2-5 0,0-2-1,-4 0 1,1-2 0,-2-3 0,1-1 1,-1 1-1,1-2 1,0 5 0,1-1 1,-2 0-2,1 0 1,1 0 0,0-2-1,-2-3 0,0 3 1,-1-6-1,0 1 0,-1 0 1,1 2 0,-3 4 1,2 3-1,-1 3 0,4 3 1,1 2-1,0 1 0,1-5 0,0 0 0,-1-6-1,1 1 2,-3-6-1,-1 1 0,2-1 0,0 0 0,1 2 0,1 5 0,1-4 0,-1 1-1,2 0 0,-2 0 0,-1-3 1,0-1-1,-4-4 0,-2 0 1,-2-3-1,-8-5 0,14 11 1,-14-11 0,10 6-1,-10-6 0,10 10 1,-10-10-1,13 9 0,-13-9 0,12 11 0,-12-11 0,14 14 0,-14-14-1,14 14 1,-14-14-1,15 15 1,-15-15-2,14 13 2,-5-7 0,0 0 0,-1-1 0,2 1 0,0 3 0,0-1 0,1-1 0,-1 1 0,0 0-2,-10-8 2,16 14 0,-16-14 0,14 8-1,-14-8 1,11 9 0,-11-9 0,11 7 0,-11-7-1,11 8 0,-11-8 1,0 0-1,10 4 1,-10-4-1,0 0 0,0 0 1,0 0 0,0 0-1,0 0 1,0 0 0,0 0 0,0 0 0,0 0-1,0 0 0,0 0 1,0 0-1,0-13 0,0 13 0,-10-13 1,10 13-1,-11-12 1,11 12 0,-10-6 0,10 6-1,0 0 0,-10-1-2,10 1-1,0 0 0,0 0-1,-9-13 1,9 13-1,-9-12 3,9 12-2,-13-16 0,13 16-7,-14-7-13,3-3-3,11 10 0,-19-16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2T23:08:34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3487 6369 17,'0'0'29,"13"-13"2,-13 13 0,-4-17-10,4 17-3,0-16-2,0 16-4,0-15-4,0 15-2,-5-15-1,5 15-2,-13-13-1,2 10 0,-4-1-1,-3 5-1,-2 4 1,-2 6-1,-3 5 0,-1 6 0,-1 7 0,4 6 1,0 1-1,2 7 1,4-1-1,5 2 1,4-3 0,7-2 0,6-4-1,6-5 1,5-5-1,6-8 1,2-7-2,6-8 0,3-4-1,-3-13-2,7 9-9,-12-12-24,2-1 1,-7-6-1,-7 2 1</inkml:trace>
  <inkml:trace contextRef="#ctx0" brushRef="#br0" timeOffset="292.0166">3376 6545 68,'-13'4'35,"13"-4"0,-16 7 1,14-20-27,2 13-2,12 0-2,4 1-1,-3-7-1,5 3-2,0 0 0,0 0 0,0 3-1,-2 3 0,-4 2 1,-6 8-1,-2 6 1,-4 6-1,-2 2 1,-3 6 0,-1 2-2,-2-2 1,3 1-2,-2-9-1,7 2-4,0-27-16,-2 11-14,2-11 0,17-11 1,-5-6 0</inkml:trace>
  <inkml:trace contextRef="#ctx0" brushRef="#br0" timeOffset="675.0386">3735 6557 50,'15'-14'33,"-15"14"1,-3-14 0,3 14-23,-14-9-2,14 9 0,-25-2-2,13 11-2,-7-1-2,4 11 0,-2 0-2,3 5 1,1 2-1,4 2 0,2-5-1,5 0 1,4-6-1,4-6 0,-6-11 0,25-4 0,-7-9 0,2-6-1,0-2 1,0-4 0,-3 1 0,-1 5 1,-5 0-1,-4 9 1,-7 10 0,0 0 0,0 0-1,-5 12 0,5 0-1,0-12-1,8 28-7,-8-28-22,12 11-5,4-15-1,4-1 0</inkml:trace>
  <inkml:trace contextRef="#ctx0" brushRef="#br0" timeOffset="1147.0656">4105 6234 78,'0'0'36,"5"-14"2,-5 14-2,0 0-28,-9 30-3,2-8 0,3 11-1,-5 4-2,-1 7 0,-2 2-1,-3 5-1,2-2 0,-1-6-1,3-3 0,0-8-1,4-7-1,-3-14-3,10 2-2,-8-29-5,8 16-13,7-38-11,-3 4 1,-1-10 0,5-4 3,-6-9 21,13 10 12,-3 4 0,-5-3 21,5 13 13,3 9 1,1 12 1,-3 8 1,12 22-16,-19-7-9,16 21-5,-9-1-2,4 13-1,-3 1-2,2 6 1,-4-3-2,-1 1-1,-1-5-1,-3-8 0,0-1-3,-6-18-4,9 8-22,-10-25-8,0 0 0,-21 2 0</inkml:trace>
  <inkml:trace contextRef="#ctx0" brushRef="#br0" timeOffset="1325.0758">4007 6595 87,'-11'-3'37,"11"3"1,0 0-2,0 0-30,13-6-3,4 6 0,3-1-3,6-5-3,11 15-15,-4-16-19,1 5 0,-2-6-1,-1 1 0</inkml:trace>
  <inkml:trace contextRef="#ctx0" brushRef="#br0" timeOffset="1615.0923">4404 6481 85,'0'0'36,"0"0"1,0 0 0,-12 18-33,0-7 0,4 5-2,0 1 1,5 2-1,2-2-1,7 0 1,6-2-2,6-3 1,2-5 0,3 1 0,-2-3-1,0-2 1,-4-1-1,-3 1 1,-14-3-1,8 12 1,-15-1-1,-7 1 0,-3 4-1,-4-2 0,2 7-3,-5-10-4,15 8-25,-8-10-6,17-9 1,-12 13-1</inkml:trace>
  <inkml:trace contextRef="#ctx0" brushRef="#br0" timeOffset="2652.1517">4834 6683 42,'13'-8'34,"-13"8"1,0 0-1,1 23-12,-1-23-13,-9 25-3,0-9-2,4 6-2,-2 2-4,-4-5-6,10 2-26,-5-1-1,2-8 1,4-12-1</inkml:trace>
  <inkml:trace contextRef="#ctx0" brushRef="#br0" timeOffset="3180.1819">5078 6288 66,'0'0'36,"4"-11"0,-4 11 1,21-6-27,-10-2-4,15 2-2,0-1-4,3 0 0,6 4-4,-7-9-8,13 10-24,-13-3 0,-6 4 0,-8 0-1</inkml:trace>
  <inkml:trace contextRef="#ctx0" brushRef="#br0" timeOffset="3372.1929">5287 6244 47,'-13'11'35,"6"2"0,1 7 2,-9-6-22,20 20-4,-8-7-4,7 13-1,-4-5-3,3 5-2,-2-1-1,1-1-2,2 1-3,-8-15-6,12 5-23,-12-6-1,-1-2-1,-3-10 0</inkml:trace>
  <inkml:trace contextRef="#ctx0" brushRef="#br0" timeOffset="3553.2032">5111 6675 60,'-11'-5'35,"11"5"2,-12-4 0,12 4-21,0 0-6,18 8-4,-7-13-2,8 2 0,5-1-3,4-5-1,5 2-3,0-9-4,17 10-23,-13-10-7,3 2-1,-7-3 1</inkml:trace>
  <inkml:trace contextRef="#ctx0" brushRef="#br0" timeOffset="3919.2242">5501 6507 65,'-13'14'36,"9"-3"0,1 7 0,3-18-25,-8 34-4,2-11-3,6 5-1,-5-3-1,3 0-1,-2-5-2,2-4 1,2-16-2,0 0 1,0 0 1,12-15-1,-3-5 0,-1-3 1,2-3 0,2 0 1,-1 0 0,0 5 0,-1 3 1,-10 18 0,18-16 0,-7 14 0,-11 2 0,17 12 0,-12 0-1,1 7 0,-2 0 0,-2 4 0,-1 0-2,-2-4 0,4 2-2,-3-21-4,6 28-11,-6-28-19,0 0-1,16-25 0,-7 6 1</inkml:trace>
  <inkml:trace contextRef="#ctx0" brushRef="#br0" timeOffset="4167.2383">5736 6323 68,'6'-15'35,"-6"15"3,13-7-1,-13 7-24,4 18-4,-9 0-3,12 15-1,-10 2-1,6 12-1,-3 0-2,2 5 0,-1 0-1,0-2 0,4-4-2,-4-7-1,6-4-1,-7-15-1,7 3-6,-7-23-14,0 0-13,-10-15 0,7-3 1,-4-11 0</inkml:trace>
  <inkml:trace contextRef="#ctx0" brushRef="#br0" timeOffset="4390.2511">5758 6392 68,'7'-29'37,"5"10"-1,-2 5 2,7 11-26,-17 3-4,28-5-4,-16 8 0,3 6-1,-15-9-2,18 24 0,-14-9 0,-3 3 0,-3 1-2,-6-1 1,0 2-2,-7-6-2,8 11-9,-10-13-24,17-12-1,-15 13 0,15-13 0</inkml:trace>
  <inkml:trace contextRef="#ctx0" brushRef="#br0" timeOffset="4944.2828">6174 6689 75,'0'0'35,"0"0"-2,0 0-1,4 11-42,-4-11-23,0 0-1,0 0 0,15-3 0</inkml:trace>
  <inkml:trace contextRef="#ctx0" brushRef="#br0" timeOffset="5087.291">6289 6683 71,'0'0'37,"12"-2"1,-12 2-1,0 0-28,0 0-4,0 0-3,11-16-5,4 14-32,-15 2-1,24-10-1,-9 4-1</inkml:trace>
  <inkml:trace contextRef="#ctx0" brushRef="#br0" timeOffset="5244.3">6646 6611 80,'0'0'36,"15"7"1,-15-7-1,0 0-33,0 0-2,15 18-14,-15-18-21,11 5-1,-11-5-2,0 0 0</inkml:trace>
  <inkml:trace contextRef="#ctx0" brushRef="#br0" timeOffset="5741.3284">7178 6261 61,'-13'4'34,"-2"3"0,-2 5 2,1 18-26,-2-7-4,11 18 0,-3-1-2,8 12 1,-1 1-3,8 4-1,4-1-3,3-9-1,11 4-15,-3-18-19,3-11 2,-1-10-2,1-11 1</inkml:trace>
  <inkml:trace contextRef="#ctx0" brushRef="#br0" timeOffset="6032.345">7327 6265 59,'0'0'36,"0"0"1,14-6 0,-1-4-17,13 9-13,-3-9-4,10 6 0,-1-2-2,6 0 0,-4 0-3,-1-1 1,0 6-2,-8-9-5,8 16-19,-14-11-11,-7 0 2,-12 5-1</inkml:trace>
  <inkml:trace contextRef="#ctx0" brushRef="#br0" timeOffset="6221.3559">7495 6256 65,'-11'21'36,"2"1"1,1 4 0,-5 0-28,11 13-2,-7-3-4,6 4 0,-3-1-4,1-6-2,6 7-9,-8-15-23,7-8-1,0-17-1,0 0 1</inkml:trace>
  <inkml:trace contextRef="#ctx0" brushRef="#br0" timeOffset="6439.3683">7488 6282 61,'0'0'37,"0"0"0,0 0 0,2 32-18,-10-12-13,7 8-2,-5 1-1,2 5-1,1-3-3,-2 0 0,5 0-6,-7-19-14,5 5-16,2-17 0,4 13 0,-4-13 0</inkml:trace>
  <inkml:trace contextRef="#ctx0" brushRef="#br0" timeOffset="6647.3802">7553 6268 78,'0'0'38,"0"0"-1,1 11 1,6 11-31,-15-1-2,6 9-1,-6 2-1,5 5-2,-1-2-1,2 1-2,2-1-2,-5-12-7,13 6-25,-10-5-2,-2-4 1,-2-7-1</inkml:trace>
  <inkml:trace contextRef="#ctx0" brushRef="#br0" timeOffset="6869.3929">7354 6700 65,'0'0'37,"-16"5"0,16-5 1,0 0-26,0 0-2,13-8-4,5 9-1,-1-5-2,6 2-1,3-4-1,3-1-1,4 0-2,-2-7-2,10 15-15,-12-15-19,2 1-1,-7 0 1,-1 2-1</inkml:trace>
  <inkml:trace contextRef="#ctx0" brushRef="#br0" timeOffset="7092.4057">7750 6472 75,'0'0'36,"0"0"-1,0 0 1,23-7-31,-11 1-2,6 2-3,3 4-5,-7-5-26,5 3-5,1-2 1,-2-1-1</inkml:trace>
  <inkml:trace contextRef="#ctx0" brushRef="#br0" timeOffset="7384.4224">8001 6302 70,'0'0'36,"0"0"1,0 0-1,0 0-26,15 27-5,-16-6-1,4 7-1,-3-1 0,4 7-1,-3-2-1,3-4 0,-1-5-1,2-2 1,-1-9 0,-4-12 0,15 9 0,-15-9 0,19-19 0,-8 0-1,1-4 0,-1-10-2,4-2-1,-5-12-6,10 9-24,-9-9-6,2 4 1,-2 3 0</inkml:trace>
  <inkml:trace contextRef="#ctx0" brushRef="#br0" timeOffset="7699.4404">8377 6195 57,'18'14'36,"-7"-4"1,2-3 0,2 10-18,-1-8-11,9 12-3,-6-4 0,4 9-1,-5 0-1,-2 11-1,-7 2-1,-10 8-1,-10 9-1,-12 1-3,2 19-23,-20-5-12,-4 6 1,-6-3-1</inkml:trace>
  <inkml:trace contextRef="#ctx0" brushRef="#br0" timeOffset="9631.5508">11753 6408 56,'0'0'35,"-7"-16"1,-4 9-1,-15-3-23,10 15-4,-13-5-3,1 11-1,-10 0-1,0 8-1,-3 2 0,4 4-1,2-2 0,8 2 0,4-2 0,11-1 0,7-7 0,13 0 0,8-7 0,7 2-1,5-3 1,4 1 0,0-3 0,-2 1 0,-2 0-1,-4-1 0,-7 3 0,-6 2 1,-8 3-1,-8 2 0,-7 0 0,-8 4 0,-6-1 0,-5 0-1,1 0-1,-4-7-1,9 4-4,-5-20-13,18 5-18,12 0 0,2-17 1,13 1-1</inkml:trace>
  <inkml:trace contextRef="#ctx0" brushRef="#br0" timeOffset="9812.5613">11745 6662 65,'16'9'37,"-4"5"-1,-7 1 1,6 11-27,-15-12-3,6 7-4,-4-5-2,1-2-1,2 1-5,-1-15-7,0 0-24,0 0-1,0 0 1,5-15-1</inkml:trace>
  <inkml:trace contextRef="#ctx0" brushRef="#br0" timeOffset="9980.5708">11763 6534 72,'-2'-17'38,"-2"5"0,4 12 0,-6-16-29,6 16-3,0 0-2,16 7-2,-16-7-3,19 5-4,4 9-23,-7-12-10,5 4 0,-2-3 0</inkml:trace>
  <inkml:trace contextRef="#ctx0" brushRef="#br0" timeOffset="10212.5841">12134 6726 77,'0'14'38,"0"-14"-2,-10 19 2,-3-11-32,7 8-3,-6 2-3,-2-2-4,9 12-15,-5-10-18,2 0 0,2-6-1,6-12 1</inkml:trace>
  <inkml:trace contextRef="#ctx0" brushRef="#br0" timeOffset="10534.6026">12633 6424 59,'-8'-16'37,"-5"7"0,-9 3 1,1 15-24,-15-4-4,9 16-4,-6 1-1,5 14-1,0 2-1,9 6 0,3-1-1,10-1 0,8-4-2,8-7 0,8-4-1,3-12-2,8-3-3,-8-18-9,10 6-24,-11-8-1,-1 0 0,-10-7 1</inkml:trace>
  <inkml:trace contextRef="#ctx0" brushRef="#br0" timeOffset="10782.6167">12504 6635 74,'-11'-5'38,"11"5"0,0 0 0,4-11-30,15 12-3,1-7-1,6 6 0,-2-3-2,1 4 0,-3 0 0,-1 6-1,-8 4 0,-2 5 1,-9 5-2,-5 2 1,-4 2-1,-4 1 0,0 0-2,-4-4-2,7 5-7,-13-13-28,16-1 0,5-13-1,0 0 1</inkml:trace>
  <inkml:trace contextRef="#ctx0" brushRef="#br0" timeOffset="11111.6356">12796 6762 69,'11'-2'37,"-11"2"-1,18-15 2,-11-2-31,10 5-1,-6-11-1,3 4-2,-6-4-1,0 3 0,-6 2-1,-1 3 0,-4 5 0,3 10-1,-21 1 1,7 10 0,1 4-1,0 7 2,0 1-1,4 5 0,2-2 1,7-1 0,4-2-1,7-3 1,5-6-1,5-4-1,3-4-2,3-7-2,8 8-10,-10-13-26,9-1 1,-6-8-1,3 1 0</inkml:trace>
  <inkml:trace contextRef="#ctx0" brushRef="#br0" timeOffset="11848.6777">13436 6421 61,'-23'16'35,"10"-3"2,1 4-1,-8-2-27,14 15-2,-5-3-2,11 9 1,-3-2-3,10 5-1,4-2-1,4-5-1,10 5-6,-8-15-24,12 2-7,-1-7-1,2-4 1</inkml:trace>
  <inkml:trace contextRef="#ctx0" brushRef="#br0" timeOffset="12750.7293">13724 6368 39,'0'0'36,"0"0"0,0 0 1,0 0-18,0 0-5,20 2-5,-20-2-3,29-2-2,-8-1-1,7 1-2,6 0 0,2-3-2,3 1 1,-3-2-2,3 4-1,-11-6-4,7 16-9,-17-10-21,-3 4-1,-15-2 2,0 0-1</inkml:trace>
  <inkml:trace contextRef="#ctx0" brushRef="#br0" timeOffset="12984.7427">13931 6371 36,'0'0'36,"-10"24"0,4-7 0,2 10-14,-10-6-10,11 17-4,-9-3-2,5 7-2,-3 0-3,0-1-1,5-1-3,-5-10-3,13 3-23,-8-9-8,0-7 0,-2-5 0</inkml:trace>
  <inkml:trace contextRef="#ctx0" brushRef="#br0" timeOffset="13223.7564">13710 6811 56,'0'0'35,"0"0"2,0 0-1,22-3-23,-22 3-4,29-6-4,-9 2-1,6 1-1,5-2-2,2 0-2,5 2 0,-5-7-3,6 9-3,-12-15-9,12 9-20,-11-1 0,-3 0-1,-4 1 1</inkml:trace>
  <inkml:trace contextRef="#ctx0" brushRef="#br0" timeOffset="14095.8062">14019 6347 29,'0'0'32,"0"0"1,0 0 0,9 22-15,-9-22-7,0 24-3,-1-8-2,7 7-1,-5 0-2,6 5-1,-4 1 0,3 3 0,-1-1-2,0 2 1,-4-1-1,2-4 0,-1-2 0,2-4 0,-3-7-1,1-3 1,-2-12 1,0 0-1,13 8 1,-13-8 1,12-7-1,-12 7 1,13-19 0,-3 4-1,-3-6 1,4 1-1,0-7 0,2-2-1,0-1-1,2-6 0,3 6-2,-7-10-6,17 7-24,-11-2-4,0 0 0,-1-2 1</inkml:trace>
  <inkml:trace contextRef="#ctx0" brushRef="#br0" timeOffset="15035.86">14117 6348 25,'0'0'30,"0"0"2,0 0-1,10-17-19,10 20-2,-20-3-2,31-6-2,-11 3-3,4 1-4,7 3-6,-4-6-14,2 0-11,4 4 1,-2-6-2</inkml:trace>
  <inkml:trace contextRef="#ctx0" brushRef="#br0" timeOffset="15507.887">14679 6359 57,'11'0'36,"-11"0"0,19 14 0,-3 4-25,-12-2-2,12 14-3,-10 2-1,2 12-1,-4 5-2,-4 7-1,-8 5-1,-10 0-3,5 7-34,-24 0 0,-6 2-1,-10-2 0</inkml:trace>
  <inkml:trace contextRef="#ctx0" brushRef="#br0" timeOffset="26755.5303">10043 11183 26,'0'0'33,"-11"-11"1,11 11 1,0 0-14,-22-17-3,22 17-5,-11-6-4,11 6-2,-11-2-3,11 2-1,0 0 0,0 0-1,0 0-1,0 0 1,0 0-1,8 12 1,6-12-1,9 2 1,2-2-1,4-2 0,3-2 0,1-1-2,2 0-2,-7-7-7,6 6-28,-10 0 0,-2 5-1,-8 0 0</inkml:trace>
  <inkml:trace contextRef="#ctx0" brushRef="#br0" timeOffset="27126.5516">10588 11203 52,'0'0'36,"-13"-4"1,13 4 1,-16-11-21,16 11-3,0 0-4,0 0-3,15 2-1,-3 1-2,-1-3-1,8 2 0,-1-2-1,8 3-1,-2-3 0,5 1 0,-2-2-1,2 1 0,-2 0-1,-5-4-2,-1 4-2,-20-11-26,11 12-9,-12-1 0,0 0-1</inkml:trace>
  <inkml:trace contextRef="#ctx0" brushRef="#br0" timeOffset="27659.5821">11512 11186 51,'0'0'37,"-16"-2"0,16 2 1,0 0-19,-3-11-4,17 15-5,-14-4-3,25-5-2,-6 3-1,7 2-1,4-1-1,0-1-1,3 2 0,0-1-2,3 2-2,-10-13-13,6 11-24,-7-4 0,-3 5 0,-3-6-1</inkml:trace>
  <inkml:trace contextRef="#ctx0" brushRef="#br0" timeOffset="28095.607">12227 11192 66,'0'0'37,"0"0"2,-8-13 0,-5 1-26,13 12-1,0 0-4,20-2-2,-20 2-1,19-6-2,-7 1 0,5 3-1,-1-1-1,6 3 0,0-1-1,1 0 0,3 2-1,-4-4-1,4 10-4,-14-16-22,10 13-13,-10-6 1,-1 2-2,-11 0 1</inkml:trace>
  <inkml:trace contextRef="#ctx0" brushRef="#br0" timeOffset="34754.9879">19255 3962 49,'0'0'28,"0"0"3,-11 8-1,-1-1-16,12 16-4,-11-6-3,9 9-2,-5-3 0,7 6-1,-1-5-1,6-3-1,1-5 1,6-4-1,2-7-1,3-4 0,1-5 1,3-4-2,-2-5 1,2-3 0,-3-5 0,-1 0 0,-6-5 1,-2 2-1,-8 0 1,-1 1-1,-5-2 1,-3 6-1,-6 2 0,0 5-1,-3 3 1,-2 8-2,2 5-1,-1-1-1,7 17-8,-10-9-22,14 4-3,1-4 1,6 4 0</inkml:trace>
  <inkml:trace contextRef="#ctx0" brushRef="#br0" timeOffset="35468.0286">19694 3926 47,'0'0'32,"-1"-16"0,1 16 2,0 0-15,-17-17-6,17 17-3,-12 3-3,6 8-2,-8 1-2,2 7-1,0-2 0,0 5-1,1-1 0,2 2 1,3-3-2,5-2 1,4-2-2,4-3 0,7 2-3,-2-16-10,12 7-20,-4-6-1,8-2-1,-3-4 1</inkml:trace>
  <inkml:trace contextRef="#ctx0" brushRef="#br0" timeOffset="35759.0453">19968 3952 82,'1'-12'33,"-7"0"2,6 12-2,-20-17-24,20 17-2,-19-4-2,19 4-2,-23 12 0,12 1-2,-4 0 0,3 4 0,-1-1-1,3 4 0,0-3 0,4-1 0,3 0-1,4-4 0,7-1 0,-8-11-1,24 10-1,-10-14-4,12 9-9,-11-15-13,9 2-6,-3-4 2,5-1-1</inkml:trace>
  <inkml:trace contextRef="#ctx0" brushRef="#br0" timeOffset="36308.0767">20069 3977 68,'12'-10'31,"-12"10"3,-3 11-4,-12-8-12,12 17-8,-9-7-4,6 8-3,0-4-1,5 1-1,2-3 0,-1-15-1,18 13 0,-2-14-1,1-7 1,3-4-1,1-5 1,-1-5 0,1-2 0,-3-1 0,-3 0 1,-3 5 1,-3 2-1,-3 7-1,-6 11 2,0 0-1,0 0 1,0 15 0,-4 0-1,2 3-1,-1 2 1,3-1 1,2 0-1,0-2-1,3-3 0,0-3 0,-5-11 0,14 14-1,-14-14 1,21-2-1,-9-4 0,1-5-1,2-1 1,0-4 0,2 0 0,0 0-1,0 3 2,-1 2-1,-2 4 1,-1 4 0,-13 3 0,17 4 1,-17-4 0,7 15 0,-7-15 1,2 17-1,-2-17-1,-3 14 1,3-14-1,0 0 0,0 0 0,0 0-1,17-6-2,-8-12-7,17 5-24,-8-11-2,7-1 2,1-8-1</inkml:trace>
  <inkml:trace contextRef="#ctx0" brushRef="#br0" timeOffset="40198.2991">20746 3861 51,'0'0'33,"13"-12"3,-13 12-1,0 0-16,3-19-5,-3 19-2,0 0-3,0 0-3,0 0-2,0 0-2,-11 0 0,11 0-1,-18 11 0,7-3-2,-2-1 1,0 4-1,2 0 1,11-11-1,-16 20 1,16-20-1,-4 17 1,4-17 1,6 17-2,-6-17 2,16 13-1,-16-13 1,17 16-1,-17-16 0,14 18 0,-14-18 0,10 18 1,-10-18-1,-4 20-1,4-20 0,-19 19-1,4-10 0,1 1-3,-12-10-7,26 0-23,-29 11-1,29-11 0,-21 2 0</inkml:trace>
  <inkml:trace contextRef="#ctx0" brushRef="#br0" timeOffset="40471.3148">21059 3916 95,'16'1'34,"-16"-1"2,3 17-6,-3-17-24,-6 22-1,3-11-2,3 2-2,-3 1-1,2-4-1,3 4-1,-2-14-3,8 17-6,-8-17-13,0 0-10,0 0 0,-1-12 0,1 12 1</inkml:trace>
  <inkml:trace contextRef="#ctx0" brushRef="#br0" timeOffset="40651.325">21027 3668 90,'-2'-14'34,"2"14"0,-3-15 0,14 18-25,-11-3-4,0 0-3,20 12-3,-20-12-11,25 14-21,-11-2-1,5 7 0,-4-2-2</inkml:trace>
  <inkml:trace contextRef="#ctx0" brushRef="#br0" timeOffset="40983.3441">21235 3902 54,'3'13'33,"1"-1"0,-4-12 1,11 17-18,-11-17-3,0 0-2,-1-15-4,1 15-2,7-23-2,-1 9-1,-1-5 0,4 1-1,0 1 1,2 4-1,0 1 0,4 4 1,-3 2-1,0 6 1,-12 0 0,19 9 0,-19-9-1,12 24 0,-8-11 0,-4 4-1,0-1 0,0-1 0,1-1-1,-1-14-1,5 20-2,-5-20-21,0 0-13,19-11 3,-5 7-3,-2-7-1</inkml:trace>
  <inkml:trace contextRef="#ctx0" brushRef="#br0" timeOffset="43298.4765">21999 3518 62,'1'-12'33,"-1"-2"0,0 14 0,-6-24-18,6 24-3,0 0-2,2 21-3,-7-2-2,3 14-1,-5 4-2,1 10-1,-5 1 0,1 8-1,-1-3 0,0-4 0,-1-5 0,2-9 0,0-5 0,3-7-1,2-6 2,5-17-1,-6 15 0,6-15 0,0 0-1,0-20 0,5 2 1,1-4 0,3-6 0,4-2 0,3-2 0,2 2 0,1 1 0,2 5 1,-1 5 0,-1 9 0,-2 6 0,0 9 0,-6 4-1,0 8 1,-5 3 0,-1 3-1,-1 2 0,-3 1 0,0-2-1,-2-7-3,9 10-11,-10-16-20,8 2-2,-6-13 3,0 0-3</inkml:trace>
  <inkml:trace contextRef="#ctx0" brushRef="#br0" timeOffset="43668.4976">22235 3926 68,'0'0'32,"14"7"2,-14-7-1,10-12-21,7 9-3,-9-13-2,8 4-2,-6-6-2,2 1-1,-3-3 0,-1 1 0,-5 0 0,-2 6 0,-5-1 1,4 14-2,-14-14 1,3 15 0,-4 6-1,0 5 1,2 4-1,1 6 0,2 2 0,4 0 1,5 0-1,4-3 0,6-2 0,4-5-1,6-3-1,3-6 0,6 0-3,-3-13-8,18 10-25,-13-10 0,7 5-1,-6-7 2</inkml:trace>
  <inkml:trace contextRef="#ctx0" brushRef="#br0" timeOffset="44335.5358">22691 3816 76,'2'-11'36,"-4"-2"-2,2 13 2,-16-19-26,16 19-1,-20 1-2,20-1-2,-30 20-1,12 0-3,-3 2 1,0 4-2,3 0 1,2-2 0,4-1 0,6-3-1,4-6 0,2-14 0,15 9 0,0-12 0,3-3-1,0-3 1,3-8-1,-1 0 1,-1 0 0,-2-2 0,-2 4 1,-3 0 0,-12 15-1,15-15 1,-15 15 0,0 0-1,6 20 1,-6-7 0,0 1-1,0 0 0,2-1 0,2 0-1,-4-13 1,16 11 0,-4-11-1,3-5 0,3-4 0,1-2 0,3 0 0,2-1 1,-2 1-1,-3 4 1,-3-1-1,-3 9 2,-13-1-1,15 11 0,-15-11 1,1 19 0,-2-8 0,2 1-1,0 0 0,-1-12 0,9 17 0,-9-17 0,18 3 0,-7-6 0,3-2-1,2 1 1,-2-3 0,2 1-1,-1 3 2,-2 0-1,-1 2 0,-12 1 0,19 4 0,-19-4-1,14 6-1,-14-6-2,16 7-11,-16-7-20,0 0-2,6-14 0,-6 14 1</inkml:trace>
  <inkml:trace contextRef="#ctx0" brushRef="#br0" timeOffset="44495.545">23029 3697 96,'0'0'36,"-9"-12"-2,9 12 0,0 0-33,0 0-7,15 9-25,-15-9-3,18 13-1,-18-13 0</inkml:trace>
  <inkml:trace contextRef="#ctx0" brushRef="#br0" timeOffset="44755.5599">23352 3532 92,'0'0'36,"-12"9"2,1-1-2,16 18-28,-18 0-2,8 11-1,-6 3-2,1 10 0,0-2-1,3 0-2,2-5 0,-1-6-1,6-3-2,-3-12-2,12 5-10,-9-27-21,10 13-2,-10-13 1,20-16 0</inkml:trace>
  <inkml:trace contextRef="#ctx0" brushRef="#br0" timeOffset="45132.5815">23474 3793 98,'8'18'36,"-13"-3"-2,4 9-1,-4-5-30,2-2-1,3-3-2,0-14-4,12 16-3,-12-16-6,22-5-6,-17-16-2,17 12 2,-14-19 7,10 11 7,-7-1 5,-5-3 4,7 15 8,-15-12 7,15 24 3,-13-6-3,5 15-5,-10-4-5,10 17-4,-5-2 1,5 7-2,-1-1 0,1 6-1,-2-3 0,1 4-1,-3-4 0,-3-2 0,-5-4-2,-6-3 0,-5-5-1,-10-5-2,0 2-6,-20-15-26,10-1-4,-3-13 1,6-1-1</inkml:trace>
  <inkml:trace contextRef="#ctx0" brushRef="#br0" timeOffset="46739.6733">19290 4724 49,'0'0'32,"0"0"1,-3-12 0,-4-1-16,7 13-7,-12-16-3,12 16 0,-16-13-3,16 13 0,-23-9-2,12 12 0,-5 0 1,2 8-1,-5 6 0,4 3-1,-3 3 0,4 1 0,2 1 0,2 1 0,3-4-1,4-2 0,4-5 0,3-4 1,-4-11-1,19 8 0,-5-13 0,3-4 0,1-7 0,2-3 0,3-4-1,-1-5 0,1-5-1,-1-4 0,-1 0 1,-4-2 0,-1-1-1,-4 2 2,-3 2-1,-3 5 2,-5 7 1,0 7-1,-3 5 1,2 12-1,0 0 1,-14 16-1,6 2 0,0 8 0,1 1-1,0 7 1,-1 2 0,5-1-2,3-4 1,2-5-3,9 2-5,-5-17-21,14 1-6,-2-11-1,7-3-1</inkml:trace>
  <inkml:trace contextRef="#ctx0" brushRef="#br0" timeOffset="47047.6909">19500 4707 72,'-6'14'34,"0"3"2,2-5-1,9 2-24,-5-14-4,10 20-1,-10-20-1,23 6-2,-9-6-1,3-3 0,-1-1-1,1-4 0,-2-1-1,-2-1 1,-5-2 0,-2 0 0,-3-2-1,-7 2 0,-2 0 0,-6 5 0,-3-2-1,-3 5 1,0 3-2,-2 1 0,4 5-1,0-7-5,14 14-22,2-12-8,0 0 3,0 0-3</inkml:trace>
  <inkml:trace contextRef="#ctx0" brushRef="#br0" timeOffset="47267.7035">19758 4598 79,'3'12'36,"1"11"1,-8 3-1,8 11-25,-14-1-3,7 11-3,-7-1-1,4 3-2,0-3-3,0-1 0,2-3-3,-5-13-4,14 10-15,-10-21-14,4-4 1,1-14 0,0 0 0</inkml:trace>
  <inkml:trace contextRef="#ctx0" brushRef="#br0" timeOffset="47476.7155">19771 4660 57,'18'-27'34,"3"15"2,-5 2 0,0 23-16,-16-13-7,21 21-3,-20-4-3,5 9-3,-8-1-1,-3 3-2,-5 0-2,-3-5-3,8 10-13,-11-17-19,7-3-1,9-13 0,-11 9-1</inkml:trace>
  <inkml:trace contextRef="#ctx0" brushRef="#br0" timeOffset="47790.7334">19986 4769 57,'0'0'33,"15"6"2,-15-6-2,9-11-8,2 11-15,-9-12-5,-2 12-1,13-24-3,-6 8 0,-4-3-1,-1 3 1,-3-1-2,-3 5 3,4 12-2,-16-14 2,5 12 0,1 11 1,-1 0-1,2 6 0,0 3 0,5 3-1,1-2 0,4 3-1,5-1 0,3-8-3,8 6-6,-17-19-20,34 11-8,-8-12 2,8 1-3</inkml:trace>
  <inkml:trace contextRef="#ctx0" brushRef="#br0" timeOffset="48199.7569">20418 4632 82,'0'0'35,"-18"-10"3,-2 5-3,7 15-24,-14-5-4,7 12-2,-5-4-1,4 7-1,3-1-1,4 1-2,8-1 1,5-7-2,10-1 1,4-7-3,10-2-1,-2-12-4,14 7-6,-15-21-11,12 4-11,-8-4 0,-1-2 2,-9-10 12,4 10 13,-11-3 10,-6-5 7,9 16 16,-12-4 10,3 9 2,-6 0 0,5 13-10,0 0-12,0 0-4,-12 19-4,11 4-2,-3 4-1,3 7-2,1 3 0,0 2-4,8 11-8,-8-10-27,14 1 0,-4-8-1,9-1 0</inkml:trace>
  <inkml:trace contextRef="#ctx0" brushRef="#br0" timeOffset="55279.1618">21010 4536 77,'0'0'35,"15"-10"1,-15 10-1,0 0-21,-4-11-4,4 11-4,-12 3-2,1 3-1,-6 4-2,0 3 0,-2 2-1,2 3-1,5 1 1,2 6 0,8-2 1,7-2-1,3-1 1,8-2-2,4-1 2,0-1-1,1 0 1,-3-3-1,-3 0 0,-4 2 1,-8 1-1,-7 2 1,-8-1-1,-5 1 0,-4-1 0,-2-1-1,2-2-1,-4-8-3,16 7-17,-2-22-14,11-3-2,2-10 2,12-3-2</inkml:trace>
  <inkml:trace contextRef="#ctx0" brushRef="#br0" timeOffset="56234.2164">21221 4691 65,'3'13'34,"0"-2"1,-3-11 1,5 17-20,-5-17-6,14-9-3,-8-6-2,7 6-1,-1-8-2,2 3 0,-3-4-1,0 1 0,-5 1-1,-2 2 2,-6 3-1,2 11 1,-14-13-1,1 11 0,-4 6 1,0 5 0,-2 3-1,0 7 2,1 1-1,6 3 0,2 1 0,6-1-1,7-1 1,7-3-2,6-2 2,6-8-3,6-4 0,1-5 0,5-3-2,-1-5-1,2 0-1,-7-10-6,10 12-7,-19-16-17,4 9-3,-9-7 1,2 3 1,-11-9 15,11 12 8,-13-4 11,-1-5 11,5 11 20,-5 1 4,-2 11 2,2-15-1,-2 15-11,0 0-9,4 20-4,-10-9-4,7 9-2,-5 0 0,3 4-3,-3 0 1,2-2-2,-2-2 0,2-6 0,0-2 0,2-12-1,0 0 0,0 0 1,-3-11-2,8-3 2,1-3-1,4-1 2,-1-2-1,6 2 1,-2 1-2,3 6 3,-2 4-1,-1 6 0,-13 1 1,15 14-1,-13 0 1,-3 4-2,-3 1 2,1 1-1,-2-1 0,-1-1-2,2-2 2,4-16-2,-5 18 1,5-18 0,0 0 0,11 0-1,-11 0 1,21-20-1,-7 4 0,4-2 1,4-5 0,2 0 0,0-2-1,0 6 1,-2-1 0,-4 9 1,-2 2 0,-4 6-1,-12 3 1,10 11 0,-10 1 0,-3 5 1,0 3-1,0-1-1,-2 2 1,0-2-3,4 1-1,1-20-5,4 28-24,-4-28-6,6 11-1,-6-11 1</inkml:trace>
  <inkml:trace contextRef="#ctx0" brushRef="#br0" timeOffset="56425.2273">22080 4670 96,'0'15'36,"-6"0"1,3 4-1,-6-3-31,7 2-3,-1-5-1,3-13-1,3 23-9,-3-23-25,0 0-2,0 0 0,0 0 0</inkml:trace>
  <inkml:trace contextRef="#ctx0" brushRef="#br0" timeOffset="56596.237">22016 4416 94,'0'0'36,"-8"-12"0,8 12 0,0 0-31,2 13-3,5-2-3,-7-11-15,18 17-18,-7-5-1,3 3-1,-5-4-1</inkml:trace>
  <inkml:trace contextRef="#ctx0" brushRef="#br0" timeOffset="57230.2733">22382 4599 71,'-12'-19'34,"12"19"2,-12-20-1,12 20-16,-16-14-12,16 14-1,-19-3-1,8 11-2,-6 4 0,5 8-1,-4 4 0,4 3-1,2 3 0,3-1 0,4-4 0,7-2-1,5-5 1,4-8-2,8-6 1,3-5 0,3-5-1,2-4 1,2-2-2,-2-3 0,-1-1 1,-2 4 1,-8 2-1,-4 6 1,-14 4 1,0 0 0,0 0 1,1 15-1,-6-2 1,0-1-2,5-12 2,-1 18-1,1-18-1,19 5 0,-3-9 0,4-3 0,1-7 0,-1-1 1,1-4-2,-4 2 1,-3-2-1,-8 1 2,-8 3-2,-6 3 2,-8 5-2,-6 4 1,-2 5-2,-2 0 1,4 10-3,-5-8-6,19 17-16,-5-15-13,13-6 3,4 11-3,11-8 4</inkml:trace>
  <inkml:trace contextRef="#ctx0" brushRef="#br0" timeOffset="57555.2919">22702 4590 81,'14'1'34,"1"6"3,-15-7-2,18 28-24,-19-17-3,7 7-4,-7-5 0,3 1-2,-2-14 0,-1 17-3,1-17 3,0 0-3,0 0 0,17-21 2,-8 7-2,2-1 2,0-1-1,2 2 1,-2-1-1,0 7 3,-11 8-1,19-2 0,-19 2 0,11 21 1,-9-6-1,0 3-1,1 0 1,-2 0-3,3 2-1,-3-9-7,15 6-26,-16-17-3,17 13-1,-17-13 0</inkml:trace>
  <inkml:trace contextRef="#ctx0" brushRef="#br0" timeOffset="58459.3437">23166 4659 52,'0'0'32,"0"0"0,0 0-3,-10-17-14,10 17-2,-6-17-4,6 17-2,-11-16-3,11 16 1,-21-11-1,9 12-1,-4 2 0,1 8-1,-3 3 1,0 6-2,2 1 1,4 4-2,1-1 2,6-1-2,3-5 1,6-3-1,-4-15 0,25 8 0,-7-11 0,3-6 0,1-4-2,-2-8 1,5-4-1,-3-6 0,1-4 0,-5-6 1,1-2-2,-5 1 2,0-1 1,-3 7 1,-5 4 0,-1 9 0,-7 10 1,2 13 1,-9 12-1,0 10 1,-3 6 0,2 7-1,0 4 0,3 2-1,1-2 1,5-6-3,8 0-3,-5-18-17,12 5-16,-2-10-1,6-3 0,-3-11-1</inkml:trace>
  <inkml:trace contextRef="#ctx0" brushRef="#br0" timeOffset="58779.362">23378 4644 85,'-7'17'33,"3"0"0,3 3-4,1-20-25,6 17-2,-6-17 0,18-10 0,-8-2-3,2-4 2,0-5-2,-1 1 1,-2-1 0,-1 3 2,-4 1-1,-4 17 2,3-14-1,-3 14 2,0 0-1,-8 21 0,3-8-1,5 4-1,0-1 0,4-1-2,2-4 1,-6-11-5,27 18-6,-27-18-25,28 2 1,-10-8-2,5 1 2</inkml:trace>
  <inkml:trace contextRef="#ctx0" brushRef="#br0" timeOffset="59027.3762">23711 4585 62,'11'-8'36,"-11"8"-2,6-11 3,-19 2-20,13 9-4,-18 12-4,8 1-3,-6-1-1,4 7-1,-1-2 0,9 2-2,1-2 1,6-1-2,6-4 0,6-4-1,2-3 0,4-6-3,4 0-2,-1-9 0,5 5-7,-12-18-12,6 6-14,-7-9 0,6-2 0,-7-10 3</inkml:trace>
  <inkml:trace contextRef="#ctx0" brushRef="#br0" timeOffset="59232.3879">23988 4255 87,'0'0'37,"0"0"0,0 0 0,0 29-26,-10-5-4,7 14-2,-6 2-1,3 7-1,0 0-2,1 2 0,2-3 0,1-4-3,5-4-1,-4-10-2,10 2-8,-12-14-24,8-5-1,-5-11 1,0 0-1</inkml:trace>
  <inkml:trace contextRef="#ctx0" brushRef="#br0" timeOffset="59695.4144">23784 4593 84,'0'0'37,"-17"-2"0,17 2 0,0 0-26,20-5-5,-4 1-3,8 3 0,1-1-2,5-2-1,4-1-1,-2 1-1,2 1 1,-5 2 0,0 2 0,-8 2 0,-2 5 1,-7 1-1,-5 2 1,-3 4 0,-2-2 0,1 1 0,-1-3 0,-2-11 0,15 6 0,-2-11 0,4-5 0,4-4 1,1-3-1,1-2 1,1 1-1,-4 4 1,-1 4 0,-1 6-1,-3 8 1,-3 4 0,-1 4 0,-1 3 0,-3 0-1,0 2 1,3-5 0,-4-1 0,-6-11 0,18 1-1,-7-8 1,0-4-1,4-4 0,0-8-3,7 7-12,-3-19-22,7-3 0,-2-8-1,7-5-1</inkml:trace>
  <inkml:trace contextRef="#ctx0" brushRef="#br0" timeOffset="63836.6513">18181 13485 74,'0'0'34,"0"0"0,-6 19-1,2 4-28,0-1-5,2-1-3,9 11-17,-6-6-12,1-6-1,3-3-1,1-6 1</inkml:trace>
  <inkml:trace contextRef="#ctx0" brushRef="#br0" timeOffset="64015.6615">18359 13457 86,'0'0'37,"2"19"-1,-8-1 1,3 11-32,-6-1-3,5 6-1,2 6-6,-8-7-30,10 0-1,0-8 0,4-2-1</inkml:trace>
  <inkml:trace contextRef="#ctx0" brushRef="#br0" timeOffset="64902.7122">18765 13640 75,'0'-21'36,"0"21"1,0 0-1,19 4-24,-19-4-5,24 14-3,-10-1 0,3 10-1,-4 0-1,-3 7-1,-7 4 0,-6 1 0,-11 0-1,-5-2 1,-8-2 0,-4-7 0,-1-5 0,0-4 0,3-9 0,7-5 0,4-3 0,18 2-1,-8-11 1,8 11-1,22-14 0,-1 8 0,7 2 0,2 1 0,6 2 0,0 2 0,-2 3 0,-2 2 1,-4 2-2,-7 6 1,-9 3 0,-6 1 0,-8 4 1,-8 0 0,-8 2 0,-5 1-1,-4 0 1,-4-4-1,2 0 0,2-6-1,8-3-2,0-7-1,18 6-8,1-11-23,4-13-4,10-1 0,11-1 0</inkml:trace>
  <inkml:trace contextRef="#ctx0" brushRef="#br0" timeOffset="65675.7564">19199 13907 83,'-14'-2'37,"14"2"0,0 0 2,-16-10-30,16 10-1,0 0-4,19 5-1,-7-7-1,6 1-2,8 0-2,-1-10-13,13 10-22,1-8-2,5 2 1,-5-3-2</inkml:trace>
  <inkml:trace contextRef="#ctx0" brushRef="#br0" timeOffset="66050.7779">19694 13736 72,'-12'-17'34,"12"17"1,0 0 0,-6-11-26,12 27-3,-6-1-1,5 13-2,-5 5 0,1 13-1,-5 8 0,-2 9-1,-3 8 0,-4 2-2,1 0 1,1-4-2,3-4 0,-1-17-1,9-2-6,-10-28-11,15-1-15,-5-17-1,0 0 1,12-20-1</inkml:trace>
  <inkml:trace contextRef="#ctx0" brushRef="#br0" timeOffset="66352.7951">19725 13754 72,'14'-15'35,"5"11"2,-6 1-2,12 17-23,-25-14-4,24 29-2,-17-10-2,1 9-1,-11-1-1,-3 1 0,-6-2-1,-3-1 1,-3-4-2,-2-4 1,2-4-1,2-6-1,16-7-1,-18 5-1,18-5-3,0 0-14,18-14-16,1 5-3,7 3 3,2-4-2</inkml:trace>
  <inkml:trace contextRef="#ctx0" brushRef="#br0" timeOffset="66999.8321">20086 13849 77,'0'0'36,"-8"-20"0,8 20 0,-19-16-27,19 16-2,-17 2-2,6 7-1,-5 4 0,3 7-2,-3 6 1,4 2-2,0 2 1,3-1-2,3-2 0,5-5 0,2-4 0,4-5-2,-5-13 2,14 5 0,-3-13-1,-2-6 1,2-6 0,0-2 0,-1-4 0,-1-2 1,-1 3-1,-2 2 1,-2 5 0,-1 4 0,-3 14 1,0 0-1,0 0 1,0 0 0,0 20-1,3-3-1,-1 0 1,3 2-1,0 0-1,2-4 0,5-3-2,-12-12 0,27 1-1,-13-8 0,5-1-1,-2-9 1,4 2 1,-3-3 0,1 2 1,-3 6 3,-3 3 0,-1 6 1,-12 1 1,15 14 0,-14 1 0,3 4-1,-4 1 0,1-1 0,0-3-1,0-1-1,-1-15 0,8 10 1,-8-10-1,18-9 1,-6-2 0,2 0-1,1-1-1,1-4 0,4 8-2,-5-14-8,9 13-24,-11-5-3,3 3 0,-5-5 0</inkml:trace>
  <inkml:trace contextRef="#ctx0" brushRef="#br0" timeOffset="67247.8464">20572 13542 82,'0'0'39,"-14"-5"0,14 17 0,0-12-28,-3 38-3,-2-8-1,4 12-3,-3 3-1,0 6-1,3 0-3,-3-1-1,6-3-2,-4-13-2,13 4-12,-12-20-21,5-2-1,-4-16 1,0 0 2</inkml:trace>
  <inkml:trace contextRef="#ctx0" brushRef="#br0" timeOffset="67554.8639">20402 13822 94,'0'0'40,"-18"1"-1,18-1 1,5 11-33,12-2-2,2-5-1,11 0-1,1-3-3,5-2 0,3-3-2,0-2 1,0-1-2,-5-1 1,-1 0 0,-8 2 1,-5 5 0,-5 2 1,-4 7 0,-5 4 1,-5 2 0,0 4-1,-2 2 1,1 2-1,3-4-1,0-2-1,6 0-2,-9-16-7,28 3-24,-17-8-3,5 2 1,-8-12-2</inkml:trace>
  <inkml:trace contextRef="#ctx0" brushRef="#br0" timeOffset="67719.8734">20821 13597 84,'-10'-13'36,"10"13"1,0 0-2,0 0-31,0 0-7,15 9-30,-15-9-2,22 17-1,-10-5 0</inkml:trace>
  <inkml:trace contextRef="#ctx0" brushRef="#br0" timeOffset="68027.891">21138 13718 89,'-12'-10'38,"-8"0"0,2 13 1,-9 0-32,8 17-1,-6-1-1,8 9-2,0 2 0,10 7-2,6-7 0,8-1-1,10-7-1,5-11-1,11-1-2,-4-18-4,15 10-17,-13-22-14,2 3 0,-10-13 0,-1 1 1</inkml:trace>
  <inkml:trace contextRef="#ctx0" brushRef="#br0" timeOffset="68207.9013">21283 13551 77,'7'-14'38,"-7"14"1,-4 23 0,4 2-23,-7 2-10,5 11 0,-4 2-2,3 2-3,0 3-3,-1-9-3,15 12-20,-8-20-14,7 0 1,-3-14-1,10-3 1</inkml:trace>
  <inkml:trace contextRef="#ctx0" brushRef="#br0" timeOffset="68491.9174">21467 13889 82,'11'-12'36,"2"1"1,-6-15-4,8 14-25,-11-12-1,3 7-1,-8-6-1,-1 8-2,-6 2 0,8 13-1,-26-4 1,9 14-1,-2 8 0,2 6-1,1 5 0,4 7 0,5 0 0,9-2-1,6-2 1,9-7-2,9-2 1,6-7-2,4-4 0,5-11-2,5 3-6,-16-15-26,16 1-3,-12-8 0,1 0 0</inkml:trace>
  <inkml:trace contextRef="#ctx0" brushRef="#br0" timeOffset="68731.9313">21844 13372 94,'-11'-15'39,"11"15"-2,-13-11 1,13 11-33,0 0-3,-9 14-4,14 6-14,-5-20-20,4 23-3,-4-23 2,16 14-2</inkml:trace>
  <inkml:trace contextRef="#ctx0" brushRef="#br0" timeOffset="68866.939">21952 13351 78,'0'0'34,"-12"18"0,6 0-3,-6 2-58,3-2-4,6 3-2,-2-4-2</inkml:trace>
  <inkml:trace contextRef="#ctx0" brushRef="#br0" timeOffset="69506.9756">22321 13716 70,'0'0'36,"-17"22"-2,10 6 2,-15-1-25,15 20-5,-8 2 0,4 9-4,-2-2 0,5 0-3,4-7 0,1-7-3,9-1-4,-9-26-9,14 0-19,-11-15 1,16-1-1,-10-13 2</inkml:trace>
  <inkml:trace contextRef="#ctx0" brushRef="#br0" timeOffset="70211.0159">22284 13854 64,'10'-41'34,"4"5"0,1 7 1,-5-1-21,16 19-5,-8-1-2,8 12-3,-8 4 0,2 10-1,-8 3 0,-4 7-2,-8 2 1,-7 3-2,-6-4 0,-5 1 0,1-6-1,-2-4-1,3-3-1,3-9-2,13-4-3,0 0-4,20-15-7,-10-11-3,24 14 3,-14-19 3,18 13 5,-12-6 7,3 3 5,-3 11 7,-13-5 9,11 21 3,-24-6-1,18 13-2,-18-13-5,6 32-3,-7-14-4,5 5-2,-4-5-1,2 0-1,1-6-1,-3-12 0,11 9 0,-11-9 0,20-15-1,-7 2 1,3-4 0,-2-2 0,2-1 0,-3 3 0,-2 4 0,-11 13 0,16-10 0,-16 10 1,11 16-1,-5-1 0,2 3 0,2 0 1,3-1-2,4-3 1,4-4 0,3-5 0,2-4 0,1-7 0,0-4 0,-1-4-1,-2-3 2,-4-4-1,-5-1 1,-5 1 0,-8-1-1,-3 2 2,-8 1-1,-4 3 0,-9 5 1,-1 6-2,-4 4 1,1 7-1,1 6 0,3 3-2,8 8-2,1-8-10,23 8-22,2-5-1,11 0 1,4-8-2</inkml:trace>
  <inkml:trace contextRef="#ctx0" brushRef="#br0" timeOffset="70755.0469">23394 13665 80,'-6'-13'36,"6"13"1,-19-21 0,19 21-28,-14-8-2,14 8-2,-27 12-1,15 5 0,-5 5-1,1 6 0,1 2-1,5 4 0,4 0 0,5-2 0,5-6-2,8-5 1,7-8-2,8-7 1,6-7-1,1-7-1,3-7 1,0-7-1,-1-4 1,-4-6-1,-6-2 1,-7 0 1,-5 1-1,-7 7 1,-10 3 1,-4 9 0,-9 9 0,-2 11 1,-4 9-1,0 7 0,4 5 0,4 2 1,8 1-2,7-3 0,12-3-1,6-6-1,10-4-2,1-13-4,16 6-23,-12-15-7,4-1 0,-6-7-1</inkml:trace>
  <inkml:trace contextRef="#ctx0" brushRef="#br0" timeOffset="71048.0637">23831 13641 91,'0'0'38,"-14"3"-1,14-3 0,-12 14-31,11 1-2,-3-4-1,5 6 0,1-4-2,1 4 0,2-4 0,1 2-1,-1-2 0,0 1 1,-4-3-1,1 1 0,-5 0 0,-2-1 0,-2 1 0,-5 1 0,-2 1 0,-4-4-1,1 1-1,-1-3-2,8 6-7,-8-14-27,18 0 2,0 0-2,17-19 1</inkml:trace>
  <inkml:trace contextRef="#ctx0" brushRef="#br0" timeOffset="71331.0799">24105 13646 84,'0'0'38,"2"-13"0,-2 13 0,-26 2-24,14 9-9,-8 0 0,9 6-2,-1-1-1,7 3 0,8 1-1,8-1-1,6 0 0,5 1 0,1-4 0,0-1 1,-3 0-1,-5-2 0,-10 2 0,-12-2 0,-11 3-2,-14-4 0,-2 9-6,-19-9-28,11 4-3,-4-10 0,15 1 0</inkml:trace>
  <inkml:trace contextRef="#ctx0" brushRef="#br0" timeOffset="73451.2012">19190 9269 12,'0'-18'30,"0"18"-1,0 0-5,0 0-6,0 0-4,-11-16-3,11 16-2,0 0-3,0 0 0,0 0-1,0 0 0,-17-12-1,17 12 0,-11-5 0,11 5-1,-16-1-1,16 1 0,-22 0 0,11 2-1,-2 1 1,1 0-1,-4 0 0,1 3 0,-1-1 0,2 3 0,-3 1 0,-1 0 0,1 1 0,0 1 0,3 1-1,-1 0 1,2-1 1,0 2-1,4 0 0,0-1 0,3 1 1,1 2-2,1-1 2,3 2-2,4-1 0,0 2 0,3-2 0,3 2 0,3-3 0,3-1 0,1 0 0,2-3 1,3-4-1,2-2 0,1-4 0,1-5 0,2-1 0,-1-4 0,1-2 0,0-1 0,-4-1 0,-2-3 0,-1 3 0,-3-1 0,-5 1 0,-2-2 0,-4-1-1,-3-1 1,-1-1-1,-5 4 1,-3-4-1,-2 1 1,-2 1-1,-2 3 0,-2-1 1,1 3 0,-2 0 0,-1 2 0,2 3 0,-1 1 1,-1 2-1,-1 4 0,-1 1 0,-2 4 0,1 2 1,-1 4-1,1 0 0,0 4 1,0 1-1,2 2 0,3 0 2,3 2-2,3-1 2,0 2-2,6-2 1,1-1-1,4-1 1,2-2-1,4-4 0,2 0 0,2-4 0,5-3-1,3-3 1,1-5 0,1-1-1,-1-3 1,-1-2 0,-1-2-1,-5 0 1,-4-2 0,-11 14 0,14-18 1,-14 18-1,2-11 0,-2 11 1,0 0-1,0 0 0,-14 1 0,14-1 0,-16 8 0,16-8 0,-18 9 0,18-9 0,-18 7 0,18-7 0,-17-3 0,17 3 0,-17-10 0,17 10-1,-14-18 1,9 7-2,5 11 1,3-19-1,-3 19 2,16-18-2,-1 10 2,2 4-1,1 0 1,-1 1-1,-2 3 1,-2 4 0,-2 0 0,-11-4 0,9 12 0,-9-12 1,-9 16-1,9-16 1,-18 14-1,18-14-1,-21 6-2,21-6-6,-18 0-22,18 0-8,0 0 0,5-19 1</inkml:trace>
  <inkml:trace contextRef="#ctx0" brushRef="#br0" timeOffset="74850.2812">21144 9399 33,'-7'-12'33,"7"12"0,-1-22 1,3 2-11,9 12-13,-8-13-3,12 10-1,-4-6-3,8 9 0,-3-3 0,7 6-1,-4 0 0,5 5-1,-1 1 1,-2 5-1,-4 4 0,-3 5 1,-5 1 1,-3 4-2,-9 3 2,-1 0-1,-9 0 0,0-1 0,-5-4 0,-2-2-2,-2-4 1,0-4-1,-1-7 0,0-2 0,-2-7 1,3-3-2,2-4 0,3-6 1,2-5-1,8 0 0,4-3 0,8 1 0,6 2 0,6 3 1,5 5 0,2 3 0,5 8 0,0 3 1,0 8-1,0 2 0,0 3 1,-4 4-1,-3 3 0,-4 2 1,-3 1 1,-4 2-1,-7 0 1,-9-2-1,-6 1 1,-5-1-1,-5-4 0,-1-5 0,-3-1-1,0-5 0,0-3 0,5-7 0,3-3-1,4-5 1,4-5-2,4-1 1,8 0 0,1-1 0,9 0-1,1 2 2,6 2-2,3 3 2,1 8 0,1 5 0,-1 2 0,-2 6 0,-3 3 1,-4 5-1,-5-1 2,-6 3-1,-8-2 0,-3-1 0,-7-2-1,-3-2 1,-1-4 0,-4-1-1,1-5 0,3-2 0,3-6-1,2 0 0,4-3 0,6-1 1,5 0-2,-2 12 1,15-17-1,-3 17 2,1 2 0,2 5 0,-3 6 3,0 2-2,-5-1 0,-4 1 0,-4 0 1,-4-3-1,5-12 0,-21 14-1,9-12 0,-2-3 0,0-2 0,2-4 0,1-1 0,11 8-1,-12-19-1,12 19 2,-4-18-2,4 18 2,5-12-1,-5 12 0,0 0 1,13-1-1,-13 1 2,0 0-3,16 11 0,-16-11-6,16 12-15,-16-12-15,0 0-1,0 0 0,0 0 0</inkml:trace>
  <inkml:trace contextRef="#ctx0" brushRef="#br0" timeOffset="77703.4443">18791 9905 49,'-13'-10'34,"13"10"0,0 0 1,0-13-25,11 14-3,-11-1-1,19-5-2,-7 2-1,7 0-1,-1 1-1,1-1-1,2 1-1,-2-3-1,2 6-3,-8-9-2,7 13-9,-20-5-16,0 0-3,0 0 0,0 0 1</inkml:trace>
  <inkml:trace contextRef="#ctx0" brushRef="#br0" timeOffset="77990.4607">18796 9873 15,'-6'20'31,"6"-20"2,-10 19-1,10 5-11,-13-10-6,13 19-3,-14-10-1,9 11-5,-3-5 0,5 2-3,0-4 1,4-3-2,3-3 0,3-6-1,5-6-1,3-5-1,4-3-2,-2-9-4,10 8-9,-10-9-20,3-4 1,-2-1-2,-7-3 2</inkml:trace>
  <inkml:trace contextRef="#ctx0" brushRef="#br0" timeOffset="78223.4741">18740 10042 47,'-15'1'35,"15"-1"0,0 0 1,-4-11-22,18 15-4,-14-4-5,27-7-1,-9 1-2,5 0-2,5 0-3,-3-5-5,13 11-18,-12-9-10,1 3 1,-2-1-1</inkml:trace>
  <inkml:trace contextRef="#ctx0" brushRef="#br0" timeOffset="78471.4883">19074 9776 44,'0'0'35,"-3"17"0,-1 1 1,-1 15-19,-10-10-7,12 17-2,-11-3-2,7 9-1,-4-4-2,2 1-1,3-4-1,-1-9-4,13 5-6,-12-17-23,12-4-3,-6-14-1,16 6-1</inkml:trace>
  <inkml:trace contextRef="#ctx0" brushRef="#br0" timeOffset="78934.5147">19118 10112 43,'14'-8'32,"-14"8"2,14-15-2,-2 11-18,-9-13-7,9 7-1,-7-6-4,3 5 0,-5-1 1,-3 12-1,1-15 1,-1 15-1,-11 4 1,11-4 0,-19 23-1,9-5 1,-1 1 0,2 1-1,3 0 1,6-3-1,3-4 0,-3-13-1,23 13 0,-5-15-4,5-2-2,-2-7 1,8 0-2,-5-6 1,0 3-1,-4-4 2,-3 3 0,-4 2 3,-4-1 3,-9 14 0,4-15 2,-4 15 0,0 0 0,-14 8 0,14-8-1,-17 21 0,9-8-1,5 0-1,3 1-1,3-2 0,-3-12-3,20 11-2,7 0-12,-9-15-20,5-2 1,-1-1-1,-1-3 1</inkml:trace>
  <inkml:trace contextRef="#ctx0" brushRef="#br0" timeOffset="79191.5295">19571 9836 53,'0'-12'35,"0"12"1,0 0 0,-1 32-24,-7-17-4,11 14-2,-9-2-1,6 7-2,-1 1-2,-1-1 1,2-2-1,-2-9-4,9 6-9,-9-15-25,4-3 2,-2-11-2,0 0 1</inkml:trace>
  <inkml:trace contextRef="#ctx0" brushRef="#br0" timeOffset="79678.5574">19482 10041 72,'6'-12'34,"-6"12"2,23-18-7,0 15-24,-3-3-2,6 5 0,-3 0-2,-1 3 0,-3 2-1,-3 3 1,-5 1-1,-2 3 1,-9-11-1,8 21 1,-5-10 0,-3-11 0,0 15-1,0-15 0,0 0 0,0 0-1,14-3 1,-14 3-1,11-10 1,-11 10-1,15-6 1,-15 6 0,12 2 0,-12-2 0,11 10 0,-11-10 0,13 20 3,-13-20-3,20 19 2,-8-13-2,3-3 0,-2-8 0,1-5 0,-2-4 1,-1-3-3,-3-4 2,-4-2-2,-4 0 2,-2 1 1,-4 6-1,-3 3-1,-4 4 0,13 9-4,-28-6-9,28 6-21,-18 12-1,18-12 1,-3 19-1</inkml:trace>
  <inkml:trace contextRef="#ctx0" brushRef="#br0" timeOffset="80002.5759">19962 9978 65,'0'0'35,"0"14"2,0-14-2,-4 25-28,4-25-3,-7 18-1,7-18-1,-3 11-1,3-11-1,0 0-1,18-6 1,-4-4 0,2-2-1,2-2 1,3 0 0,0-1 1,-4 3-1,-3 2 1,-3 3 1,-11 7 0,12 4-1,-10 7 1,-7 2 0,0 5-1,0 4-1,-1 1-1,6 8-3,-12-10-27,12 1-4,-3-2 0,2-2-1</inkml:trace>
  <inkml:trace contextRef="#ctx0" brushRef="#br0" timeOffset="81506.6619">20302 9924 56,'0'0'36,"-13"-6"1,13 6-1,0 0-25,0-15-3,0 15-4,16-11 0,-5 7-2,0-3-1,1 2-1,0 0 1,0 1 0,-12 4-1,17-6 1,-17 6 0,11 1 0,-11-1 1,3 16-1,-7-1 1,2 4 0,-5 3-1,4 4 1,-2 0-2,0 3 0,1 1 0,1-7-2,4 0 2,-5-9-5,9 9-3,-16-15-21,10 6-7,1-14-1,-11 16 1</inkml:trace>
  <inkml:trace contextRef="#ctx0" brushRef="#br0" timeOffset="81714.6738">20234 10191 65,'-14'-3'36,"14"3"2,0 0-1,0-15-19,17 20-8,-17-5-3,28-2-2,-8-1-2,6 3-2,-1-2-1,5-2 0,0 2-2,-4-4-3,8 10-8,-13-8-26,1 0 1,-7-1-2,-1 0 1</inkml:trace>
  <inkml:trace contextRef="#ctx0" brushRef="#br0" timeOffset="82572.7228">21305 8646 36,'0'0'35,"0"0"0,0 0 1,0 0-18,-3-13-8,16 14-3,-2-6-3,6 3-2,2-3-3,-2 0-1,5 5-4,-10-12-6,10 16-11,-11-6-11,-11 2-1,0 0 1,0 0 0</inkml:trace>
  <inkml:trace contextRef="#ctx0" brushRef="#br0" timeOffset="82818.7369">21365 8627 27,'0'0'32,"-21"16"0,21-16-6,-14 32-9,-6-17-2,13 16-4,-14-3-2,10 9-3,-5-4-2,9 5 0,-1-5-2,5 1 0,4-7-1,7-5 0,3-9-1,3-3 0,8-8-1,0-7-1,4 0-2,-5-12-2,7 11-6,-16-17-8,6 6-15,-8 2 0,-9-2 0,-3 4 1</inkml:trace>
  <inkml:trace contextRef="#ctx0" brushRef="#br0" timeOffset="82980.7461">21326 8829 30,'-13'-4'33,"13"4"1,-12-5 1,12 5-16,0 0-7,14-9-6,1 8-4,-1 1-3,2-7-7,14 9-9,-11-10-10,6-3-8,1 1 2,-4-6-2</inkml:trace>
  <inkml:trace contextRef="#ctx0" brushRef="#br0" timeOffset="83173.7573">21586 8613 29,'-2'-11'34,"2"11"1,0 0 0,-17 4-12,17 23-10,-15-9-4,10 17-4,-6-3-2,5 8-1,0-1-2,1-3 0,6 2-3,-2-13-4,14 10-12,-5-15-16,4-9-1,3-8 0,2-7 0</inkml:trace>
  <inkml:trace contextRef="#ctx0" brushRef="#br0" timeOffset="83602.7818">21689 8870 57,'0'0'33,"8"-14"0,-2 0-8,7 9-17,-9-11-3,9 4-1,-6-6 0,3 4-1,-5-2 0,-2 6-1,-3 10 1,0 0 0,-23-5 0,7 19-1,-5 3 1,3 6-1,1 0-1,5 3 0,3-2 0,9-4-1,8-7 0,7-6-1,11-4 0,3-8 0,8-1-1,-3-9 0,4 1 0,-5-6 0,0 3 1,-10 0-1,-6 3 2,-17 14 0,11-15 2,-11 15 0,-16 10 0,3 4 0,-4 2 0,5 4 0,-1 0-1,5 1-1,5-2 0,5-7-2,11 1-3,-13-13-12,32-5-19,-13 0-1,2-5 1,0-3-1</inkml:trace>
  <inkml:trace contextRef="#ctx0" brushRef="#br0" timeOffset="84210.8165">22118 8611 66,'5'13'37,"-2"6"1,-1 6-1,-15 1-29,14 15-3,-8-4-1,4 6-1,-7-3-2,4-2-1,-2-3-1,-2-7-1,3-3 0,-4-10 0,3-4 0,8-11 1,-17-4-1,9-7 1,3-2 1,0-1 0,2-5 1,6 1 0,3-3 1,6 3-1,5-1 0,5 2 0,3 1 0,2 4-1,-2 3 0,-2 4 0,-3 5 1,-4 6-1,-6 5 0,-6 4 0,-4 3 1,-1 1 0,-1 2-1,1 0 0,1-3 0,1-2 0,-1-16 0,16 15-1,-1-15 0,1-6-1,4-2 1,-1-4 0,2 1 0,-4-2 0,-2 2 1,-4 3 0,-11 8 1,0 0 0,0 0 0,0 0 0,0 0 0,-12-5 0,12 5-1,-15 2 1,15-2-1,-12-5 0,12 5-1,-8-17 0,8 17 0,-3-24-2,3 24-6,-5-27-19,7 11-9,2 4 1,-4 12 0</inkml:trace>
  <inkml:trace contextRef="#ctx0" brushRef="#br0" timeOffset="84531.835">22471 8838 46,'16'18'35,"-16"-18"0,4 22 1,2-4-23,-6-18-4,-9 20-2,9-20-3,-10 14-1,10-14-2,0 0 0,0 0-1,0 0 1,21-23-1,-5 10-1,1-2 1,1 1 0,1 0 0,-2 5 1,-4 4 0,-1 7 0,-12-2 0,5 21 1,-11-7-1,0 6 0,-2-1-1,0-1-1,2 2-2,6-20-5,-1 23-23,1-23-6,0 0 0,16 5-1</inkml:trace>
  <inkml:trace contextRef="#ctx0" brushRef="#br0" timeOffset="84870.8544">22810 8694 72,'13'-13'36,"-1"9"1,5 5-2,1-6-30,7 7-1,-5 1-1,4 5-1,-7 1 1,-4 5-1,-7 3-1,-9 5 1,-7 0-1,-2 1 1,-6-2-1,4-1 0,-1-1 0,4-4 0,11-15-1,3 16 1,11-15-2,6-7-3,16 9-18,-4-14-15,7-3-2,1-4 1,8-1-1</inkml:trace>
  <inkml:trace contextRef="#ctx0" brushRef="#br0" timeOffset="86258.9337">20353 12784 7,'0'0'28,"10"14"0,-10-14 1,23 14-13,2 5-5,-7-5-1,13 9-2,-5-6-3,11 2-2,-3-4-2,4 1-1,2-5-1,-1-3-1,3-1-1,-6-5-2,6 2-1,-13-8-6,5-2-17,-3 8 0,-11-9 0,3 8 1</inkml:trace>
  <inkml:trace contextRef="#ctx0" brushRef="#br0" timeOffset="87118.9828">21069 12842 27,'-15'-4'31,"15"4"0,-17 2-4,16 10-10,-15-11-4,15 15-2,-13-9-3,12 13-2,-8-7-1,8 9-1,-3-4-1,5 4 0,1-4-1,6 1 0,2-5-1,5 1 0,3-6 0,5-1-1,3-5 1,3-3-1,0-3 0,2-5 0,-1-3 0,0-4 0,-4-2 0,-1-3 0,-5-3 0,-3 0 0,-6-2 1,-4-3-1,-6 1 1,-4 0 0,-5 1 0,-5 1 1,-5 2-1,-1 6 1,-4 4-1,-2 9 1,-2 5-1,2 8 0,-1 3 0,4 6 0,2 5-1,3 3-1,5 3 0,2-1-1,8 5-3,-4-15-15,13 10-17,3-6-1,4-4 0,2-4 0</inkml:trace>
  <inkml:trace contextRef="#ctx0" brushRef="#br0" timeOffset="87548.0074">21525 12144 62,'-4'-15'35,"4"15"1,-6-14 0,8 29-22,-15-7-4,10 18-4,-7-1-2,3 11-1,-3 2-3,0 4 1,2 3-4,-1-10-5,11 6-14,-6-13-16,2-6 0,-3-8 0,5-14 0</inkml:trace>
  <inkml:trace contextRef="#ctx0" brushRef="#br0" timeOffset="87713.0168">21410 12398 77,'0'0'35,"10"-11"2,1 4-2,14 6-27,-7-5-4,7 2-2,4-2-3,0-4-4,9 9-9,-13-7-22,5-1 1,-7-3-1,0-3 1</inkml:trace>
  <inkml:trace contextRef="#ctx0" brushRef="#br0" timeOffset="87916.0285">21772 12074 63,'-3'-12'35,"3"12"2,0 0-1,-6 14-20,-11-3-6,13 16-3,-5-3-3,4 10-1,-5 3-1,4 3-1,0-1-1,2-3-2,5 2-3,-3-18-7,14 6-26,-9-9 0,8-5 2,-11-12-2</inkml:trace>
  <inkml:trace contextRef="#ctx0" brushRef="#br0" timeOffset="88215.0456">21864 12368 65,'7'13'33,"-1"-2"3,-6-11-2,31 22-24,-18-22-3,11 2-2,-4-10-2,3 1 0,-4-9-1,1 0-1,-7-6 0,-3 3-1,-9-2 2,-6 5-1,-7 4 0,-6 5 0,-5 6 0,-3 6 0,-1 5-1,1 5 0,6 3 0,4 0-1,10 1-3,6-19-6,13 15-26,4-12 0,9-4 0,1-4-1</inkml:trace>
  <inkml:trace contextRef="#ctx0" brushRef="#br0" timeOffset="88440.0585">22216 12017 77,'0'0'37,"-4"19"0,1 4 1,-14 2-29,14 12-2,-7 0-2,4 8-2,0-4-2,2-6-2,4 0-3,-2-13-6,15 4-22,-8-12-6,-5-14 1,21 12 0</inkml:trace>
  <inkml:trace contextRef="#ctx0" brushRef="#br0" timeOffset="88748.0761">22375 12266 65,'16'-7'36,"-16"7"-2,13-5 2,-17-9-26,18 10-3,-6-13-2,4 2-2,-2-6-1,0 1-1,-5-1 1,-4 4 0,-7 2 0,6 15 0,-28-1 1,11 15 0,-5 7 0,2 6 0,2 2-1,5 7 0,4-3 0,10-2 0,9-3-1,8-6 0,9-5-3,5-6 0,11 6-11,-8-16-25,13-4-1,-4-3-1,0-2 1</inkml:trace>
  <inkml:trace contextRef="#ctx0" brushRef="#br0" timeOffset="91499.2334">21338 6738 13,'10'-27'26,"11"13"2,-3-9 2,9 0-16,6 15-2,-11-4 0,11 17-2,-10-6-2,5 17-1,-8-5-2,2 9-1,-6-3-1,-1 5 0,-1-6-1,2-2-1,-3-5 1,3-3-1,2-6-1,3 0 1,1-4-1,2 2 1,0-1-1,-2 5 1,0 1 0,0 3 0,-3 3-1,3-1 1,0 0 0,4-1-1,2-3 0,2-6 0,6-2-1,-3-6-2,4 4-5,-12-10-23,2-2-2,-7-4-2,-5-1 1</inkml:trace>
  <inkml:trace contextRef="#ctx0" brushRef="#br0" timeOffset="91975.2607">21531 7099 60,'0'0'34,"0"0"0,0 0 0,0 0-25,12-7-3,8-1-3,7 2 0,3-4-2,7 3 1,2-3-3,1 2 2,-1 3-1,-4 2 1,-6 5-1,-5 1 0,-5 5 2,-6 2-1,-6 3 0,-1 2 0,-3-1-1,0-1 1,-3-13-1,14 15 1,-3-14-1,6-4 0,6-4-1,0-3 0,8 3-2,-5-10-5,11 11-21,-6 1-6,-4-1 0,-2 1 0</inkml:trace>
  <inkml:trace contextRef="#ctx0" brushRef="#br0" timeOffset="92394.2847">22106 6580 56,'0'0'33,"0"0"0,3 16 1,-3-16-25,13 21-3,-1-7-1,8 2-1,-4-4-2,2 1 0,-5 0-1,-2 0 0,-7-2-1,-10 1-1,-5 3-1,-9-7-5,8 10-21,-10-2-6,0-1 0,3-2-1</inkml:trace>
  <inkml:trace contextRef="#ctx0" brushRef="#br0" timeOffset="92687.3014">22098 6994 44,'-15'5'35,"15"-5"-1,0 0 2,0 0-17,0 0-7,19 4-4,1 3-3,-2-2-3,4 2 0,-1-1-1,-1 1 0,-5 1 0,-1 0 0,-14-8 0,3 18-1,-7-4 0,-11-2-2,3 9-4,-18-11-22,7 10-8,-4 1 0,1 0-1</inkml:trace>
  <inkml:trace contextRef="#ctx0" brushRef="#br0" timeOffset="93235.3327">22011 7494 62,'-16'-7'34,"16"7"0,-9-12 0,5-3-24,16 9-4,1-7-3,9 2-1,3 1-1,4 3 0,1 2 0,0 4 0,-3 4 0,-2 5 0,-4 3 0,-3 1 1,-4-1-2,0 0 1,0-4 0,2-2-1,1-2 0,1-5-1,4 0-1,-4-9-3,10 9-5,-15-15-12,6 10-13,-3-1 0,-5-1 0,-11 9 1</inkml:trace>
  <inkml:trace contextRef="#ctx0" brushRef="#br0" timeOffset="93515.3487">22362 7283 43,'0'0'32,"0"0"1,0 0-4,0 0-13,21 1-5,-10 0-2,14 10-4,-7-6-1,6 6-1,-2-5-2,-1 3-1,-1 3 1,-3-1 0,-5 1-1,-7 4 1,-5 1-1,-6 3 0,-8 5-1,-8-1-1,1 7-11,-9-3-22,-1-5 1,6-3-1,2-7 1</inkml:trace>
  <inkml:trace contextRef="#ctx0" brushRef="#br0" timeOffset="93868.369">22740 6668 53,'-8'-15'33,"8"15"2,0 0 1,-11 10-20,16 24-6,-11-1-3,9 14-3,-8 5 1,5 9-3,-2-4-2,1-4-2,4-2-3,-8-19-10,12-3-19,-7-8-2,0-21-1,0 0 2</inkml:trace>
  <inkml:trace contextRef="#ctx0" brushRef="#br0" timeOffset="94032.3784">22712 6975 50,'6'-17'33,"1"2"1,5 4-1,9 12-16,-8-10-8,15 9-4,-1-3-3,3 0-4,3 3-5,-12-12-9,10 4-14,-8-3-3,-6-3 0,-3-1-1</inkml:trace>
  <inkml:trace contextRef="#ctx0" brushRef="#br0" timeOffset="94242.3904">22989 6643 43,'-2'-17'33,"2"6"2,0 11 1,3 16-14,-3-16-6,-4 38-5,-1-11-4,8 10-1,-6 0-2,6 5-1,-3-3-2,3-3-1,1-2-1,0-3-1,4-2-3,-5-15-7,14 3-24,-17-17-2,19 16 1,-8-18 0</inkml:trace>
  <inkml:trace contextRef="#ctx0" brushRef="#br0" timeOffset="94563.4087">23163 7015 29,'0'0'30,"18"-4"0,-7-4 2,0-8-21,14 9 1,-13-14-3,12 9 0,-14-12-2,6 8-2,-10-6-1,-1 5-1,-9-3 0,1 7-1,-9 0 1,-3 9 0,-6 3-1,3 9 2,-4 6-1,6 6-1,-2 1 0,7 6 1,3-3-2,11 2 0,4-3 0,9-8-2,7 0 0,2-11-5,15 10-11,-12-13-20,9-4 2,-6-7-2,2-2 1</inkml:trace>
  <inkml:trace contextRef="#ctx0" brushRef="#br0" timeOffset="94879.4267">23560 6810 83,'-8'-14'36,"-4"18"1,-4 17-8,-12-12-19,11 16-3,-7-5-2,7 7-1,0-5-2,7-2 1,6-4-2,4-16-1,14 15 0,-1-16-1,3-6 1,2-2 0,1-5 0,-2 1-1,-1 0 1,-3 3 0,-13 10 0,15-4-1,-15 4 1,8 19 0,-4-4 0,1 2-1,3 4-2,0-9-1,12 6-6,-20-18-21,31-1-5,-9-9-1,1-2 1</inkml:trace>
  <inkml:trace contextRef="#ctx0" brushRef="#br0" timeOffset="95116.4403">23867 6625 89,'-3'24'38,"-7"-1"0,1 9 0,-3-3-31,7 10-2,-2-4-2,7 2 0,2-6-3,3-5-1,6-3-1,-1-9-3,6 3-5,-16-17-13,13 0-14,-13 0-1,8-11 2,-13-1-1</inkml:trace>
  <inkml:trace contextRef="#ctx0" brushRef="#br0" timeOffset="95270.4491">23721 6827 81,'-18'-5'36,"18"5"1,-19-8 1,19 8-25,11-4-6,12-2-3,1-2-3,5-3-2,11 11-14,-2-11-22,5 3 0,-8-4-2,1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2T23:24:29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1978 12757 64,'-14'-6'37,"14"6"-1,-13-11 1,13 11-22,0 0-8,30 0-2,-4-1-1,12 9 0,6-4-1,9 2-1,5 2-1,4-3 0,1 1-1,-4-4-1,-4 3 0,-9-4-1,-8 2-2,-12-5-1,-4 11-4,-22-9-4,0 0-1,-16 0 1,4 8 1,-19-11 3,6 5 4,-8-2 4,-3-7 6,8 13 4,-6-15 3,16 18 1,-10-10-2,18 19 0,-7-5-3,14 14-2,-2 2-3,9 8 0,-1 4-1,5 4 0,1 1-2,0 0 1,2-4-1,-1-4-1,0-3 0,-6-8-3,2 1-2,-17-17-7,12 9-9,-22-20-9,4 4-3,-13-16 10,11 13 11,-16-11 7,6 1 8,5 6 7,-10-12 11,20 13 10,-6-5 3,20 7-9,-22-2-11,22 2-4,0 0-3,24 6-2,-2-6-2,10 0-1,6 0 0,6-3-3,8 9-10,-3-13-25,2 0-1,-4-4 0,-4-1 1</inkml:trace>
  <inkml:trace contextRef="#ctx0" brushRef="#br0" timeOffset="323.0184">2700 12950 85,'0'0'38,"-13"-19"0,2 15 0,-3-3-32,14 7 0,-23 6-2,13 6-1,-2 3-1,4 8 0,0 5-2,7 6 1,2 6-1,7 5 1,3 1 0,3 3-1,5-1 2,0 1-2,-1-1 1,1-3-1,-3-4 1,-8-1-1,-3-4 0,-6-4 0,-5-5-1,-7-6-1,-2-4-1,-10-14-4,13 7-24,-16-23-7,5-3-1,-3-14 1</inkml:trace>
  <inkml:trace contextRef="#ctx0" brushRef="#br0" timeOffset="504.0289">2534 13213 86,'0'0'37,"14"-21"1,-3 19 1,-11 2-31,33-9-3,-11 7-2,8 0-2,5 4-4,-3-13-22,12 11-12,-2-5-3,-1 0 2,-2-6-2</inkml:trace>
  <inkml:trace contextRef="#ctx0" brushRef="#br0" timeOffset="1907.1091">3551 12941 60,'0'0'34,"-11"-16"1,11 16-1,0 0-23,-7 13-2,10 12-2,-5 3-2,5 16-2,-4 9 2,5 13-2,-4 7 0,4 4-1,-2-1 0,2 1-1,1-7 0,-1-10-2,1-8-1,-1-16 0,1-6-3,-6-17-3,10 1-10,-9-14-19,-7-23 1,2-7 0,2-10 0</inkml:trace>
  <inkml:trace contextRef="#ctx0" brushRef="#br0" timeOffset="2148.1229">3583 13049 53,'12'-29'35,"4"7"0,2 6 1,2-2-22,9 21-3,-10-4-4,11 12-1,-10 1-3,2 9 0,-8 3-1,-7 5 0,-7 2-2,-7-1 1,-7 0 0,-4-3-1,0-1-1,-4-9-2,11 2-7,-11-18-26,22-1 0,-3-16-1,16-3-1</inkml:trace>
  <inkml:trace contextRef="#ctx0" brushRef="#br0" timeOffset="2479.1418">3941 12994 61,'13'7'36,"-8"7"-1,-3 5 2,-6-7-25,7 19-3,-12-7-4,9 3-1,-5-5-2,3-4-2,1-6 0,1-12 0,0 0 0,12-6 0,-2-11 0,1-6 0,2-4 1,2-1-1,2-1 0,-3 3 1,0 7-1,-1 7 2,-13 12-1,20 5 1,-14 11-1,-1 7 1,-3 5 0,1 6-1,-2 3 1,-2 1-5,7 12-23,-9-15-11,5-1-1,-2-9-1,2-3 1</inkml:trace>
  <inkml:trace contextRef="#ctx0" brushRef="#br0" timeOffset="4182.2392">4507 12954 68,'0'0'35,"-15"-8"2,15 8-1,0 0-27,21-2-2,6 10-2,4-2-2,10 5-1,1 0-1,5 2 0,-2 2 0,-2-1-1,-8-1 0,-7 2 1,-10-2-1,-7 2 1,-11-1 0,-8 2 0,-11 1-1,-9 3 1,-5 0 0,-4 0-2,0 2 0,-1-9-8,20 4-27,0-7-1,18-10 1,0 0-3</inkml:trace>
  <inkml:trace contextRef="#ctx0" brushRef="#br0" timeOffset="4663.2668">5185 12961 75,'1'-15'37,"-1"15"0,0 0 1,0 0-30,0 26-2,-1-3-1,5 10-2,-4 2-1,2 7 0,-2-2 1,0-3-2,-1-5 1,0-5-2,0-9 2,1-4-1,0-14 1,0 0-2,0 0-1,9-28 1,0 1-1,3-5 0,4-7 0,1-2 0,4-2 0,1 3 0,2 6 1,-2 8 0,-1 7 1,0 11-1,-4 12 1,-2 9 0,-5 9 0,-2 7 0,-6 4-1,-1 3 2,-2-1-2,-1 0 0,-3-3 0,1-9-1,7 0-1,-5-12-5,21 4-25,-19-15-7,24-5 1,-10-7-2</inkml:trace>
  <inkml:trace contextRef="#ctx0" brushRef="#br0" timeOffset="4877.2789">5636 13175 82,'3'23'38,"-4"0"1,5 5 0,-7-5-31,11 7-3,-7-8 1,5 0-3,-2-5-2,1-1-2,1-3 0,-6-13-2,9 17-3,-9-17-7,0 0-21,9-14-3,-9 2-1,-4-9 0</inkml:trace>
  <inkml:trace contextRef="#ctx0" brushRef="#br0" timeOffset="5057.2892">5658 13086 72,'-2'-19'36,"4"8"1,-2 11-1,0 0-23,0 0-6,17 2-3,-17-2-2,13 9-2,-13-9-2,17 5-2,-2 3-6,-15-8-14,5-13-12,-5 2-2,0-2 2,-6-8-1</inkml:trace>
  <inkml:trace contextRef="#ctx0" brushRef="#br0" timeOffset="5339.3054">5610 12544 67,'-5'-21'36,"3"3"0,4 6 0,-2-3-27,17 14-2,-5-5-3,9 8-2,-5 1 0,4 3-2,-6 4 1,-2 4-1,-8 6 1,-6 3-2,-7 1 3,-3 3-2,-3-2 1,-1 1-1,4-3 1,2-4-1,9-7 1,1-12-1,28 11-1,0-17-3,19 4-26,-3-10-6,6-2-1,0-3 0</inkml:trace>
  <inkml:trace contextRef="#ctx0" brushRef="#br0" timeOffset="8635.494">6435 13114 54,'0'0'33,"-8"-15"1,8 15 0,15 0-24,-15 0-1,32-4-3,-9-2-1,13 7-1,0-6-1,11 4-1,3-4-1,5 0-1,3 2-1,-2-5-1,6 7-6,-16-12-15,4 7-12,-9 0 0,-6 0 0,-11 1-1</inkml:trace>
  <inkml:trace contextRef="#ctx0" brushRef="#br0" timeOffset="9036.5168">6590 13228 40,'0'0'34,"0"0"0,-11 0-2,11 0-9,0 0-15,27 3 0,-9-7-5,13 4 0,2-2-3,7-2 0,8 3-2,-4-6-5,12 9-11,-10-7-16,-3-1 1,-5 0-2,-10-2 2</inkml:trace>
  <inkml:trace contextRef="#ctx0" brushRef="#br0" timeOffset="9335.534">6893 12850 72,'0'0'36,"0"0"-1,7 25-5,4-15-24,16 11-1,-3-6 0,11 8-1,-2-2-2,2 3-1,-5-1 0,-4 0 0,-8 2-1,-7 0 1,-12 3-1,-10 2 1,-11 3 0,-10 1 0,-5 6-3,-15-7-23,7 7-10,0-7-1,4-4 0</inkml:trace>
  <inkml:trace contextRef="#ctx0" brushRef="#br0" timeOffset="11671.6675">7725 12575 30,'-6'-20'31,"6"20"3,0-18-2,4 3-13,10 14-6,-9-11-3,17 12-3,-6-5-1,10 10-3,-5 1 0,4 6 0,-2 5-1,1 7-1,-7 4 0,0 6 1,-9 2-2,0 3 2,-8 3-2,-4 0 1,-8-1-1,-4-2 1,-7-4-1,-4-4 0,-4-6 0,1-5 1,-2-8 0,2-5 0,3-9-1,4-4 2,3-7-1,8-4 0,6-6 1,8-3-2,7-5 2,8 1-2,6 0 1,4-1-1,7 6-1,1 2 0,6 9-3,-7-1-5,15 11-27,-14-1-1,3 6-1,-5-2 0</inkml:trace>
  <inkml:trace contextRef="#ctx0" brushRef="#br0" timeOffset="14623.8365">8245 12580 33,'10'-11'34,"-10"11"0,0 0 1,0 0-17,-11 4-3,11 13-3,-16-7-4,10 13-3,-9 0-2,4 6 0,-4-1-2,0 2 0,1-1-1,-1-2-1,6 0-3,-6-13-5,17 12-14,-2-26-13,-6 13 0,6-13 0,0 0 0</inkml:trace>
  <inkml:trace contextRef="#ctx0" brushRef="#br0" timeOffset="14863.8502">8260 12590 43,'0'0'32,"12"-11"2,-12 11-7,0 0-9,15 28-3,-18-17-3,14 13-4,-8-2-3,5 6-1,-3-1-2,1 2-1,-1-1-2,0-3 0,1 2-3,-8-11-3,9 12-13,-13-13-16,1-1 1,-6-8-1,-1-4 1</inkml:trace>
  <inkml:trace contextRef="#ctx0" brushRef="#br0" timeOffset="15023.8594">8193 12855 51,'0'0'35,"-14"-11"1,14 11-1,0 0-18,-2-14-6,13 17-5,-11-3-2,23-12-3,-5 9-2,1-5-5,16 8-24,-7-6-5,0 0-1,0-4 0</inkml:trace>
  <inkml:trace contextRef="#ctx0" brushRef="#br0" timeOffset="15322.8764">8553 12513 42,'-6'-10'35,"6"10"0,0 0 0,-16-13-12,22 29-13,-15-5-1,13 19-3,-9 1-2,4 13-1,-4 5-1,1 8 0,-2 2 0,1-1-1,1-2-2,0-7 1,-1-5-1,0-10 0,4-8-2,-3-11-1,7 2-5,-3-17-9,-13-2-18,13 2-1,-10-21 2,5 1-1</inkml:trace>
  <inkml:trace contextRef="#ctx0" brushRef="#br0" timeOffset="15590.8918">8556 12523 50,'20'-13'35,"-3"4"1,3 7 0,-1-5-19,8 21-6,-14-7-2,12 12-3,-10-2-2,-2 5-2,-6-2 0,-3 3 0,-9-3-1,-4 1 0,-6-1 0,-9-2-1,-2-5 0,-2-2-1,1-2-1,-3-12-6,30 3-29,-26-7 0,18-4-2,6-2 1</inkml:trace>
  <inkml:trace contextRef="#ctx0" brushRef="#br0" timeOffset="16325.9338">7548 13154 40,'14'-6'31,"0"3"3,8 1-2,14 7-21,-6-13 0,22 13 0,-7-11-3,16 7-3,1-6-1,9 3-1,1-3-1,5 0 0,2-2-1,4 0 0,1 0-1,0 1 1,-4 1-2,-5-1 1,-4 3-1,-6-4-2,-5 11-3,-19-15-14,-5 10-15,-8-3-1,-10 3 1,-18 1-1</inkml:trace>
  <inkml:trace contextRef="#ctx0" brushRef="#br0" timeOffset="16847.9637">7885 13395 49,'-18'-16'33,"18"16"1,-4-18 0,9 3-17,11 15-7,-16 0-3,32-7-1,-12 6-2,9 8-2,-3 0 0,4 8 0,-3-1-1,-2 8 0,-4 2 0,-5 6-1,-8 2 0,-6 5 1,-11 3-2,-4-1 1,-8 0 0,-5-3 0,-4-4 0,-1-6 0,-1-8 0,4-8 0,1-9 1,4-9-1,5-7 1,8-5-1,5-5 1,7-1 0,5-2-1,8 0 1,5 2-1,5 2-2,14 13-11,-5-7-23,4 2 0,-2 0 0,2 2-2</inkml:trace>
  <inkml:trace contextRef="#ctx0" brushRef="#br0" timeOffset="17162.9817">8399 13266 74,'-16'2'36,"2"3"2,1 7-2,-1-1-20,6 15-12,-5 3 0,7 9 0,-4 3-2,4 9 0,0 2-2,3 0 1,2-2-1,2-4 0,3-5 0,3-6 0,1-5 0,3-11 0,3-7 0,5-8-1,3-4-1,-2-14-3,13 11-16,-8-19-16,-2-1 0,-5-7 0,-3-3-1</inkml:trace>
  <inkml:trace contextRef="#ctx0" brushRef="#br0" timeOffset="17360.993">8264 13480 98,'-15'0'38,"3"-8"2,12 8-2,0 0-32,20-2-1,2 0-2,8 0-1,8 2-3,1-5-4,16 14-17,-9-15-17,0 1 0,-7-3-1,-3-2 0</inkml:trace>
  <inkml:trace contextRef="#ctx0" brushRef="#br0" timeOffset="18235.043">9186 12851 30,'-6'-16'33,"6"16"1,-12-13 0,12 13-13,-13 11-8,-5 1-3,12 22-1,-13 3-3,8 19-1,-5 5 1,6 11-2,-1-1 0,9 6-1,4-7 0,10-4-2,8-9-1,8-11-1,10-7-5,-5-26-14,11 3-17,-3-14 0,1-4-1,-8-13 1</inkml:trace>
  <inkml:trace contextRef="#ctx0" brushRef="#br0" timeOffset="18440.0548">9444 13079 76,'-6'-16'38,"6"16"-2,11-12 1,-11 12-31,29-6-2,-8 2-2,4 2-3,8 9-8,-11-5-27,8 0 0,-5-1-1,-4 3 0</inkml:trace>
  <inkml:trace contextRef="#ctx0" brushRef="#br0" timeOffset="18628.0655">9397 13185 81,'-14'9'38,"14"-9"-1,0 0 2,0 0-33,18 10 1,3-16-5,9 5 0,3-2-3,2-4-3,13 14-22,-10-13-12,0 3 0,-4-5-1</inkml:trace>
  <inkml:trace contextRef="#ctx0" brushRef="#br0" timeOffset="19343.1064">9983 12671 69,'4'-11'36,"-4"11"0,17-14 0,6 21-28,-6-1-2,11 15-2,-3 3-1,5 11 0,-4 5-1,0 6 0,-9 3-1,-4 2 0,-13-2-1,-6-5 1,-10-6-1,-8-6 1,-7-12 0,0-6-1,-5-12 1,6-9 0,0-9 0,11-5 1,4-5-1,13-1 0,7-2 0,8 5 0,11 0-1,8 5 0,8 4-2,2 0-4,12 17-21,-9-10-12,1 4 1,-9-2-1,1 3 0</inkml:trace>
  <inkml:trace contextRef="#ctx0" brushRef="#br0" timeOffset="19919.1393">10516 12727 53,'11'-10'35,"-11"10"0,0 0 0,-16 8-21,16 11-4,-14-4-5,6 8-1,-8 0-1,1 3-2,-1-1 0,2 1 0,0-5-1,3-1 1,4-5 0,4-1 0,10-3 0,-7-11 0,26 12-1,-5-9 2,5-4-1,4 1-1,2-3 0,1-4 1,-2 0-1,-3-4 0,-6-1 1,-5-1-1,-6-3 0,-9-1 1,-6-5 0,-5 1-1,-8 0 0,-4-1 0,-2-1-1,-1-2 0,5 7-3,-6-10-13,15 13-20,0-2 0,7 2-1,6 0 1</inkml:trace>
  <inkml:trace contextRef="#ctx0" brushRef="#br0" timeOffset="20330.1629">10771 12563 51,'0'0'34,"9"25"2,-5-4-1,-4-4-22,7 21-3,-13-5-1,10 12-3,-9-8-2,7 2-1,-3-6-2,4-5 0,-2-10 0,3-6-1,-4-12 0,12-7 1,-5-9-1,2-6 0,0-7 0,4-6 0,1-3 1,5 1-2,-2 1 1,2 5 0,-2 5 0,3 7 0,-3 8 1,-1 11-1,-5 10 2,-1 7-1,-6 8 1,-1 7 0,-3 2-1,0 6 0,-3 0 0,2-1-1,2-4-1,-3-7-3,13 7-14,-9-14-20,2-3 0,-4-6-1,0-1 1</inkml:trace>
  <inkml:trace contextRef="#ctx0" brushRef="#br0" timeOffset="20723.1853">10033 13282 70,'-23'-4'37,"7"2"-1,4-4 2,12 6-23,0 0-7,27-9-1,1 1-3,16 4-1,6-4-2,14 3 1,8-3-3,9 1 1,8-1-2,8 0 2,4 2-2,-1 0 2,0 3-2,-2-3 0,-4 4 0,-12-4-2,-7 9-2,-23-12-3,-2 21-12,-23-13-16,-14 4 1,-13-3-1,-23 4 2</inkml:trace>
  <inkml:trace contextRef="#ctx0" brushRef="#br0" timeOffset="21075.2055">10328 13345 79,'0'13'34,"8"2"2,6 3-1,0-1-30,11 11 0,-6-4-1,4 9 0,-9 0-2,-6 4 0,-9 1-1,-9-3 0,-8-2-1,-6-4 1,-7-8 0,1-5 0,-3-12 1,7-4-1,4-12 1,7-3-1,10-11 1,9 1-1,8-5 0,9-1-1,12 4-3,4-9-5,18 11-30,-8-2 0,6 2 0,-5-1 0</inkml:trace>
  <inkml:trace contextRef="#ctx0" brushRef="#br0" timeOffset="21288.2177">10813 13298 72,'0'0'36,"4"18"3,-11 2-1,-7-7-15,6 19-18,-6 1-1,7 7 0,-3 0-1,7 2-1,1-2-3,5-6 0,4-2-1,4-10-3,9 2-3,-9-25-12,11 7-18,-5-12-1,0-2 1,-10-9 1</inkml:trace>
  <inkml:trace contextRef="#ctx0" brushRef="#br0" timeOffset="21452.227">10664 13492 92,'-23'1'38,"2"-1"1,21 0 0,-23-1-33,40 3-1,11-5-2,13-1-1,9 0-3,2-8-4,18 12-24,-9-13-10,6-1 0,-7-3 0</inkml:trace>
  <inkml:trace contextRef="#ctx0" brushRef="#br0" timeOffset="21759.2446">11481 12771 84,'-5'-20'38,"5"8"1,1 1 1,12 10-33,-13 1-2,30 17 0,-7 5-1,5 12-1,2 7-1,3 9-1,-2 5 0,-1 5 0,-5 3 0,-11 7 0,-11-2-2,-20 1-1,-8 19-15,-27-10-22,-14 5 0,-19-7-1,-11 5-1</inkml:trace>
  <inkml:trace contextRef="#ctx0" brushRef="#br0" timeOffset="26579.5203">12417 12963 69,'0'0'34,"-21"-15"0,6 3-2,1 16-26,-10-3-2,3 8 0,-10 0-1,1 6-2,-5 3 0,-3 1 1,-1-1-1,3 4 2,1-6-1,8 1 0,3-5 1,9 1 0,4-6 0,11-7 0,1 10 0,10-5 0,3-2-1,4 2 0,4-2 0,4 3 0,0 0-1,6 2-1,3 3-2,0-3-2,12 13-17,-6-16-17,0 3 0,-4-7-2,0 4 1</inkml:trace>
  <inkml:trace contextRef="#ctx0" brushRef="#br0" timeOffset="26946.5413">12694 13097 90,'0'0'38,"-17"-2"-1,10 21-8,-5-11-20,12 13-3,-3-5-2,9 7-1,3-2 0,7 0-2,2-6 1,6-4-1,2-6 0,1-6 0,0-9-1,-2-3 0,-3-8-1,-6-2 1,-4-4-1,-4 0 1,-8 0 0,-5 3 0,-7 4 2,-4 6-2,-5 4 1,-3 5-1,-1 7 0,-2 7-1,3 5-3,-4-7-13,10 12-21,-1-2-2,8 0 1,3-2-2</inkml:trace>
  <inkml:trace contextRef="#ctx0" brushRef="#br0" timeOffset="28578.6346">14159 12887 44,'13'-8'34,"-13"8"0,19-5 1,-11-6-21,22 17-4,-7-14-1,16 11-4,0-8-2,8 7-1,2-2-1,5-2 0,2 1-2,-1-2-1,2 6-4,-13-10-20,5 3-10,-6 1 0,-5-1 0</inkml:trace>
  <inkml:trace contextRef="#ctx0" brushRef="#br0" timeOffset="28894.6527">14276 13061 52,'-18'0'35,"6"-3"0,12 3 1,-16-14-22,29 16-4,-13-2-4,34-11-1,-8 5-3,8 4 0,3-3 0,8 4-2,3-2 0,2 3-1,3 2-1,-4-7-4,10 13-13,-10-9-18,-6-1 1,-8-3-1,-9-2 1</inkml:trace>
  <inkml:trace contextRef="#ctx0" brushRef="#br0" timeOffset="29202.6703">14635 12689 71,'0'0'36,"0"0"-1,-4-19-7,21 30-19,-6-6-2,16 12-2,-5-3-1,11 8 0,-4 3-2,4 2 0,-3 1-1,-5 3 1,-9-2-1,-5 1 0,-11 1-1,-10 0 1,-12 1 0,-9 0-1,-10 5-1,-7-9-6,7 7-31,-7-3 1,6-5-1,4-5-1</inkml:trace>
  <inkml:trace contextRef="#ctx0" brushRef="#br0" timeOffset="30154.7248">15912 12609 55,'0'0'34,"-15"-7"1,4 13 1,1 17-26,-7 5-2,12 21-1,-12 4-1,6 15-1,-7 4-1,5 4-1,-2-2 0,3-7-1,2-11-1,1-12-1,4-11 0,1-13-2,5-9 0,-1-11-2,7-17-3,-8-9 1,9 2-5,-11-23-2,15 4-2,-14-24 0,13 9 2,-13-11 4,11 10 5,-3-1 4,0 4 5,7 20 5,-10-3 4,15 32 0,-18 7 0,28 11-2,-17 8-3,12 22-2,-9 2-2,7 11-1,-5 1-2,3 2 1,-6-6-2,2-6 0,-3-11 0,1-9 0,-2-11-1,0-9 1,-11-5 0,19-26-1,-12-2 1,1-9-1,0-9 0,0-9 0,-1-2-1,1-1-2,2 7 1,-2 1-3,9 19-5,-13-1-21,12 18-7,-2 9 0,5 14 0</inkml:trace>
  <inkml:trace contextRef="#ctx0" brushRef="#br0" timeOffset="30742.7584">16332 13038 49,'0'0'34,"-9"14"0,9-14 0,0 0-23,0 0-4,10-20-1,4 10-2,-7-7-1,2 3-1,-1-6 0,-2 3-1,-7 0 1,-3 5 0,4 12 0,-23-9 1,4 14-1,2 9 0,1 1 0,3 9 1,0 1-1,6 4 0,7-6-1,9 3 0,7-8 0,8-5 0,6-4-2,4-9 0,2-5 0,1-7-2,1-3-1,-6-12-1,0 6-5,-16-24-8,12 14-11,-19-17-2,8 9 3,-17-14 8,15 16 9,-14-7 5,5 7 9,3 15 10,-12-6 12,10 17 4,-11-5-2,4 16-6,0 0-6,4 17-5,-13-3-3,10 14-1,-8 1-1,7 13-1,-5 2-1,5 3-1,0 1 0,7-2-1,2-5-2,2-3 1,2-6-3,-1-10-1,8 3-8,-12-15-26,7-1-1,-15-9 0,12-1 1</inkml:trace>
  <inkml:trace contextRef="#ctx0" brushRef="#br0" timeOffset="30926.769">16528 12903 83,'0'0'38,"-10"-13"0,10 13 0,20-10-33,-2 5-1,13 4-2,4 3-2,2-10-9,15 7-29,-2-3 0,4 0-1,-3-3 0</inkml:trace>
  <inkml:trace contextRef="#ctx0" brushRef="#br0" timeOffset="31251.7875">17407 12571 58,'-10'-17'35,"10"17"1,0 0 0,-15 4-26,15 22-2,-7 2-3,5 12 0,-6 5-2,5 7-1,-1 3-1,2-4-2,0-3-1,-1-10-2,8-1-6,-15-20-18,11-3-8,-1-14-1,0 0 1</inkml:trace>
  <inkml:trace contextRef="#ctx0" brushRef="#br0" timeOffset="31602.8076">17339 12557 30,'17'-19'33,"8"9"1,3 5 1,0-3-16,10 20-4,-13-7-6,10 10-3,-12-1-3,-1 4-1,-11-1-1,-6 1-1,-10 2 0,-9-3-1,-8-3 0,-9-3 1,-1-1-1,-1-5 1,2-2-1,4 1 1,5 0 1,7 3 0,15-7 0,-1 22 1,9-8 0,11 7 0,2 1 0,4 0-1,2-4 0,4-1-1,0 0-3,-5-17-15,4 6-18,-3-6 0,1-3-1,-4-5 0</inkml:trace>
  <inkml:trace contextRef="#ctx0" brushRef="#br0" timeOffset="31975.829">17729 12856 49,'-1'12'33,"1"-12"1,13 11-1,-13-11-25,31-5-1,-15-8-1,8 3-2,-6-8-1,2-2-2,-7-4 1,-4 2-1,-9-1 1,-4 6 0,-12 1 1,-2 10-1,-9 4 1,3 9 0,-5 5 0,7 10 0,2 1-1,7 5 0,7 0 0,9-1-1,9-2 0,9-3-1,8-5-1,4-6-2,10 2-5,-15-16-23,15 3-6,-9-8-1,0 1 0</inkml:trace>
  <inkml:trace contextRef="#ctx0" brushRef="#br0" timeOffset="32446.8559">18144 12759 66,'0'0'37,"-16"2"0,2 5 0,5 12-28,-9-4-2,8 12-1,-3-4-2,8 6-2,3-3 0,10-1-2,6-8 1,7-2-2,4-7 1,5-6-1,1-6 1,0-7-1,0-4 0,-4-4 1,-5 0-1,-5-3 1,-5 1 0,-6 3 0,-5 6 0,-1 12 1,0 0-1,-13 6 1,6 8 0,2 7-1,2 0 1,6 2 0,3-3-1,6-3 1,4-5-1,6-5 0,1-9 0,0-4 0,-1-5 0,-2-6 0,-7-7 0,-6-3-1,-7-2 1,-7 2 0,-6 4 0,-6 3 0,-1 6-1,-5 6-1,7 10-3,-4-3-6,18 12-26,4-11-1,-2 23 0,2-23 1</inkml:trace>
  <inkml:trace contextRef="#ctx0" brushRef="#br0" timeOffset="32891.8813">18591 12771 64,'0'0'36,"13"8"0,-15 3 1,4 11-29,-9-6-2,7 7-1,-6-1-3,6 0 0,-3-5-1,7-5 0,-4-12-1,20 8 0,-5-13 0,5-4 0,3-5 1,2-4-1,0 1 0,-2 3 0,-1 1 0,-5 5 0,-3 7 0,-3 6 1,-4 5-1,-3 7 0,-3 4 0,-1 1 0,0-1 0,1-1 0,2-4 0,0-5 0,-3-11 0,16 2-1,-16-2 1,22-21 0,-8 4 0,-1-3 0,-1-2-1,1 4 1,-4 1 1,-9 17-2,19-16 1,-19 16 0,15 6-1,-15-6-1,18 27-7,-17-16-26,10-1-2,0-7 1,2 0-1</inkml:trace>
  <inkml:trace contextRef="#ctx0" brushRef="#br0" timeOffset="33302.9049">19138 12429 68,'0'0'36,"0"0"3,1 10-3,-7 11-26,5 20-4,-9 4-1,5 11-1,-6 1-1,2 0-2,2-5 0,1-5-1,2-10 0,3-8 0,1-12 0,0-17 0,11 1 0,-1-13 0,2-6 0,3-1-1,2-3 1,4 2 0,-1 2 0,1 5 0,-1 7 0,-3 8 1,-6 9-1,-4 4 1,-7 4-1,-6 3 1,-8 3-1,-3 1 0,-2-1-1,-2-6-1,5 1-2,-1-14-6,21 7-21,-4-13-7,0 0 0,22-16 0</inkml:trace>
  <inkml:trace contextRef="#ctx0" brushRef="#br0" timeOffset="33458.9138">19357 12844 63,'0'0'36,"17"13"1,-17 0-1,8 9-26,-11-10-4,8 5-3,-1-5-3,-4-12-4,19 20-15,-19-20-17,20-10 0,-12-4 0,1-6 0</inkml:trace>
  <inkml:trace contextRef="#ctx0" brushRef="#br0" timeOffset="33628.9235">19440 12544 67,'3'-17'36,"-3"6"2,0 11-2,-4-11-26,4 11-4,14 11-3,-14-11-5,19 28-9,-13-15-25,9 3-1,-2-1 1,3 2-1</inkml:trace>
  <inkml:trace contextRef="#ctx0" brushRef="#br0" timeOffset="33934.941">19622 12777 62,'-2'31'36,"-7"-1"-1,1-1 1,-12-11-26,14 6-5,-7-10 0,5-4-2,8-10 0,0 0-2,-5-15 0,12-4 0,4-5-1,1-3 0,2-2 0,2 1 0,1 3 1,-3 7 0,-2 6 0,-1 9 0,-11 3 1,10 24-1,-9-3 0,-1 6 1,-1 1-2,3 0 1,1-2-2,0-6 0,7-3-3,-10-17-4,38 14-19,-19-20-11,7 0 0,-2-11 0</inkml:trace>
  <inkml:trace contextRef="#ctx0" brushRef="#br0" timeOffset="34242.9586">19974 12720 71,'-9'-11'37,"-8"16"1,-1 9 1,-15-2-30,15 15-2,-7-4-3,11 4 0,0-6-2,9-1-2,8-8 0,-3-12 0,20 5-1,-4-13 0,3-4 0,-4-4 0,1 1 1,-3-1-1,-4 4 1,-9 12 0,0 0 1,0 0-1,6 11 1,-9 5-1,1 2 0,4 0-1,4 3-2,-1-10-3,17 10-16,-5-19-15,7-3-1,1-10 0,4-5 1</inkml:trace>
  <inkml:trace contextRef="#ctx0" brushRef="#br0" timeOffset="34491.9729">20423 12209 91,'0'0'38,"2"-14"0,-2 14 1,-11 26-33,7 5-1,-12 8-2,2 12-2,-4 6 0,-2 8-1,2 3-1,2 0-1,3-2 0,-1-6-2,8-5-2,-6-19-3,18 3-23,-13-19-7,3-7 1,-7-17 0</inkml:trace>
  <inkml:trace contextRef="#ctx0" brushRef="#br0" timeOffset="34806.9909">20075 12659 63,'-15'-11'37,"1"4"1,14 7-1,0 0-22,0 0-8,0 0-3,30 12 0,-7-8-2,9 2 0,5-1-2,3-2 0,3 0 0,0-5 0,-3 2-1,-2 0 1,-7-1 0,-5 4-1,-6 0 1,-8 8 0,-5 3 0,-4 6 0,-6 3 0,-1 4 0,1 1 0,-1-3 0,2-2 0,2-7-2,6-2-2,-6-14-5,24 0-20,-14-13-8,5-4-1,-4-8 1</inkml:trace>
  <inkml:trace contextRef="#ctx0" brushRef="#br0" timeOffset="34992.0015">20596 12498 83,'0'0'39,"3"-14"-1,-6 3-11,3 11-17,0 0-4,12 13-1,-12-13-2,2 18-2,0-5-1,-1-1-3,7 11-8,-12-9-26,10 0-2,-6-14 1,15 18-2</inkml:trace>
  <inkml:trace contextRef="#ctx0" brushRef="#br0" timeOffset="35299.019">20668 12766 45,'1'12'34,"-1"-12"1,19 11 1,-12-22-22,19 10-3,-12-15-4,11 5-2,-8-8-2,1 1 0,-7-3-1,-2 1 0,-12 2-1,-4 7 1,-10 3-1,-4 4 1,-3 7-1,-2 5 0,0 4-1,3 4 1,4 1 0,7 2-1,5-2 0,6-1-1,9 1-2,-8-17-10,29 11-24,-10-10-1,7-3 0,0-7 0</inkml:trace>
  <inkml:trace contextRef="#ctx0" brushRef="#br0" timeOffset="35654.0392">20942 12645 65,'7'15'37,"-9"-1"0,-5 3-1,6 3-28,-5-5-2,12 2-2,-6-17-1,19 12-2,-4-14 0,6-7-1,1-5 0,4-5-1,-2 0 1,-1-1 0,-4 3 0,-3 5 2,-16 12 0,14-5 0,-14 5 1,-5 25 0,-2-7 0,2 5 0,-1-1 0,5 1-1,2-6 0,8-4-1,4-5 0,9-6-1,4-3 1,3-4-2,3 0 0,-2-5-2,6 10-9,-15-12-26,9 4-2,-8-6 0,2 1-1</inkml:trace>
  <inkml:trace contextRef="#ctx0" brushRef="#br0" timeOffset="37256.1309">2167 15150 73,'0'0'36,"-4"-12"-1,4 12 2,0 0-28,18-12-2,7 12-3,2-5-2,8 4-1,4-3 0,4 0-1,1 2-1,-3-3-1,2 7-5,-20-14-7,8 12-23,-19-3 1,-12 3 0,0 0 0</inkml:trace>
  <inkml:trace contextRef="#ctx0" brushRef="#br0" timeOffset="37452.1422">2377 15118 45,'-16'13'32,"5"7"1,1 13-8,-5-6-8,19 21-4,-12-9-5,14 17-1,-8-6-3,7 3-3,0-4 0,0-8-3,4 0-4,-9-20-12,3 2-17,0-9 0,-6-3 0,3-11 1</inkml:trace>
  <inkml:trace contextRef="#ctx0" brushRef="#br0" timeOffset="37624.152">2185 15649 64,'0'0'35,"-16"0"1,16 0 0,0 0-25,0 0-4,17-4-4,6 4-1,4-2-2,6-6-2,11 8-10,-6-13-24,10 2 1,-4-5-1,1-2 0</inkml:trace>
  <inkml:trace contextRef="#ctx0" brushRef="#br0" timeOffset="37923.169">2734 15348 63,'-2'-14'37,"-8"4"-1,-1 6 1,-14-5-24,14 19-4,-11-4-3,11 12-1,-5 4-1,8 6-1,2 9-1,4 4-1,2 5 0,5 5-1,2 4 1,0 5-1,3 0 0,-4 2 0,0-5-1,-2-4 1,-4-2-1,-2-6 1,-3-7-2,-6-10 0,0-5-2,-6-17-2,7 6-9,-12-22-23,7-6 0,-2-13-1,5-11 2</inkml:trace>
  <inkml:trace contextRef="#ctx0" brushRef="#br0" timeOffset="38087.1785">2505 15591 77,'11'-13'38,"-11"13"-2,18-3 1,5 6-31,-6-4-2,8 1-4,8 9-15,-1-11-22,3 2 1,-2-2-1,1 0 0</inkml:trace>
  <inkml:trace contextRef="#ctx0" brushRef="#br0" timeOffset="39935.2842">3795 15319 84,'-13'-12'35,"13"12"1,-11 19-9,-2-4-20,15 15-1,-6 9-1,4 17-2,-4 8 0,4 18 0,-2 2-2,2 2 0,-1-2-1,2-5 0,0-10-1,-1-9-1,5-15-2,-5-21-1,10 1-7,-10-25-25,0 0 0,0 0-1,-8-26 1</inkml:trace>
  <inkml:trace contextRef="#ctx0" brushRef="#br0" timeOffset="40176.2979">3826 15376 74,'18'-19'36,"4"12"1,-5 7-1,11 15-28,-12-2-1,7 11-2,-8-1-2,-1 11-1,-8-1 0,-6 2-2,-9-1 1,-6-2-2,-3-5-1,-7-7-3,12 7-11,-7-22-20,20-5-3,-16-12 1,23-8 2</inkml:trace>
  <inkml:trace contextRef="#ctx0" brushRef="#br0" timeOffset="40472.3149">4107 15470 75,'9'22'36,"-8"1"0,-1 2 0,-10-6-26,12 8-6,-6-10 0,6-4-3,-2-13 1,11 1-1,0-15-1,4-3 2,1-6-2,1-4 2,-1 3-2,-1 1 1,-2 2 0,-3 6 0,-10 15 0,11 3-1,-10 13 1,1 5-1,0 5 0,0 4-1,3 4-2,-3-8-7,14 3-28,-7-10 0,4-4 0,1-8 0</inkml:trace>
  <inkml:trace contextRef="#ctx0" brushRef="#br0" timeOffset="40806.334">4848 15419 68,'-2'-12'36,"-10"9"0,-7 6 0,-5 1-19,-2 8-13,-5 0-1,0 3-2,-1 2 0,4-3 0,3 5-1,5-1 0,7-1 1,8 0-1,5-2 1,8 2-1,6-1 1,5 2-1,8-4 0,4-3-2,8 9-9,-6-12-25,8-1-2,0-3 2,1-2-3</inkml:trace>
  <inkml:trace contextRef="#ctx0" brushRef="#br0" timeOffset="41251.3595">5284 15320 83,'-12'0'36,"12"0"1,-15 23-1,19 2-33,-8 6 0,5 8-1,-5 3 0,2 4-1,0-3 0,0-3-1,-2-9 1,1-5-1,1-13 0,2-13 1,0 0 0,6-22 0,1-6-1,3-6 2,4-6-2,3-3 1,2-2 0,4 3 0,-1 7 0,0 7 0,-3 9 0,0 10 0,-5 12 0,-5 9 1,-6 9-1,-4 7 0,-6 4-1,1 5-1,-1 3-1,-5-9-8,16 7-29,-8-11 1,11-4-2,2-9 0</inkml:trace>
  <inkml:trace contextRef="#ctx0" brushRef="#br0" timeOffset="41416.3689">5616 15717 83,'-1'33'37,"0"5"-2,-2-10-4,4 11-26,-2-8-3,1-10-6,10 2-24,-10-23-6,0 0-2,0 0 0</inkml:trace>
  <inkml:trace contextRef="#ctx0" brushRef="#br0" timeOffset="41580.3783">5589 15508 84,'1'-17'37,"-2"4"-1,1 13 2,0 0-31,0 0-3,20 14-5,-20-14-11,21 8-24,-10-6-1,2 2 1,-13-4-2</inkml:trace>
  <inkml:trace contextRef="#ctx0" brushRef="#br0" timeOffset="41882.3955">5608 14947 83,'6'-19'39,"8"14"-1,0 1 2,7 14-30,-6-6-3,13 9-1,-6-1-3,-1 4-1,-7 2-1,-7 5 0,-8 3-1,-5 2 0,-4 1 1,-5 0-1,2-2 0,3-1 1,6-6-1,9-7 0,10-6-1,7-9 0,10-1-3,2-18-11,13 8-24,0-10-1,8 3 0,-3-6-1</inkml:trace>
  <inkml:trace contextRef="#ctx0" brushRef="#br0" timeOffset="42432.4269">6671 15435 83,'0'0'37,"19"-3"-2,3 3 1,3-4-32,11 5-1,6-2-1,3 2-1,1 0-2,-2-3-4,9 12-16,-15-12-15,-3 6 1,-12-3-1,-8 3 1</inkml:trace>
  <inkml:trace contextRef="#ctx0" brushRef="#br0" timeOffset="42632.4385">6669 15559 69,'-17'8'36,"17"-8"-1,0 0 2,0 0-26,22 9-5,5-10-3,11 2-1,7 0-3,6-8-4,14 12-23,-5-14-8,-1 4 1,-6-7-2</inkml:trace>
  <inkml:trace contextRef="#ctx0" brushRef="#br0" timeOffset="42935.4558">7072 15245 75,'-17'-16'36,"17"16"1,0 0 0,20 24-25,-7-9-6,14 9-2,-3-2-2,7 5 0,-3-1-1,3 0 0,-5-2-1,-5-1 1,-11-1 0,-9 3 0,-9 2 0,-11 3-1,-11 1 1,-9 4-2,-5 1-1,-10-8-12,9 16-24,-6-9-1,5 2-1,5-7 0</inkml:trace>
  <inkml:trace contextRef="#ctx0" brushRef="#br0" timeOffset="49910.8548">7935 14974 73,'0'-12'34,"0"-3"1,5 3 0,-6-6-26,18 11-1,-1-7-3,12 9-1,0-2-1,6 8-1,0 2 1,3 8-2,-3 3 1,-2 9-1,-5 5 0,-5 6 0,-9 5 0,-6 6 0,-9 1-1,-8 0 0,-7-2 0,-5-5 1,-5-6-1,-4-6 0,-2-8 0,3-10 1,2-7-1,5-6 1,6-8 0,5-4-1,8-5 1,11-2 0,8-3-1,7-4-2,10 6-3,-4-13-22,15 10-11,-2-5 0,5 4-1,-5-1 1</inkml:trace>
  <inkml:trace contextRef="#ctx0" brushRef="#br0" timeOffset="52051.9772">8514 14896 64,'7'-11'35,"-7"11"0,0 0 0,0 32-21,-16-16-5,10 16-3,-7-1-2,2 8-1,-4 3-2,0 2-1,1-1-1,-1-6-3,10 3-6,-11-17-22,9 0-4,1-12 1,6-11-1</inkml:trace>
  <inkml:trace contextRef="#ctx0" brushRef="#br0" timeOffset="52287.9906">8567 14945 65,'16'-1'36,"-8"12"-2,-5 1 1,11 13-22,-15-8-5,10 11-2,-5-2-4,2 0-2,-2 6-3,-5-13-7,8 12-17,-12-12-8,-1-1 0,-5-2 0</inkml:trace>
  <inkml:trace contextRef="#ctx0" brushRef="#br0" timeOffset="52442.9995">8494 15234 88,'0'0'35,"0"0"1,11-4-8,-6-8-19,16 9-4,-3-5-3,5-2-5,8 9-11,-4-10-21,2 0-1,-2-5 1,-3 3-1</inkml:trace>
  <inkml:trace contextRef="#ctx0" brushRef="#br0" timeOffset="52723.0156">8788 14804 60,'0'0'34,"-2"-15"1,2 15 0,6 16-20,-6-16-4,0 39-3,-4-9-1,7 17-2,-7 6 0,3 14-2,-5 4-2,1 5 2,-2 0-3,1-1 0,2-4-1,0-11-1,2-10 0,-2-15-2,7-3-4,-3-32-10,0 0-18,0 0-2,-7-15 1,4-9 0</inkml:trace>
  <inkml:trace contextRef="#ctx0" brushRef="#br0" timeOffset="52974.03">8821 14862 54,'21'-17'35,"-1"6"1,0 8-1,0-6-9,4 23-18,-11-7-1,6 9-2,-10-1-2,-3 5-1,-8-1 0,-4 3-1,-7-2 1,-5 1-2,-7-2 0,0-4 0,0 1-4,-2-15-10,10 8-23,3-7 0,14-2-1,0 0 1</inkml:trace>
  <inkml:trace contextRef="#ctx0" brushRef="#br0" timeOffset="53411.055">7938 15542 80,'0'0'36,"0"0"3,0 0-3,17-6-28,13 0-2,14 7 0,11-7-2,13 5 0,13-3-1,13 1-2,2-4 0,7 0-1,-2 2-1,1-3 0,-2 3-1,-5-7-1,-6 8-2,-16-10-7,7 10-24,-24-2-2,-10 5 1,-15-2-1</inkml:trace>
  <inkml:trace contextRef="#ctx0" brushRef="#br0" timeOffset="53811.0779">8386 15690 82,'0'0'36,"0"0"1,20 23-1,-1-16-31,9 18-1,-4 0-1,4 12 0,-7 1-2,-6 5 0,-10 2-1,-10 0 0,-10-2 0,-7-4 0,-6-6 0,-4-9 1,-3-8 0,3-6 1,0-11 0,8-7-1,3-7 1,9-4-1,7-5 0,10-3 0,11 2-2,6-9-3,21 17-17,-2-18-17,8 6 0,0-3-1,2 3 0</inkml:trace>
  <inkml:trace contextRef="#ctx0" brushRef="#br0" timeOffset="54016.0896">8795 15674 94,'3'22'38,"-11"-7"2,3 14-2,-6 1-32,6 13-1,-1-1-2,3 7-1,3-1-1,3-2-1,5 1-2,1-12-1,7-1-2,-7-18-7,17-1-26,-10-12-1,1-6 1,-17 3-1</inkml:trace>
  <inkml:trace contextRef="#ctx0" brushRef="#br0" timeOffset="54203.1003">8709 15949 95,'-13'-3'39,"13"3"1,0 0 0,11-1-34,3-5-2,13 2-1,5-2-3,3-1-2,10 11-11,-2-15-26,2 5-1,-8-8 1,0 6-2</inkml:trace>
  <inkml:trace contextRef="#ctx0" brushRef="#br0" timeOffset="54864.1381">9734 15097 78,'-14'-7'36,"-3"6"0,-4 7 1,1 19-29,-7 1-1,9 22 0,-10 3-2,5 18-1,-1 5-1,6 11 0,6 0-2,7-4-1,13-2-2,4-15-3,23 4-19,3-29-14,7-11-1,3-22 1,2-9-1</inkml:trace>
  <inkml:trace contextRef="#ctx0" brushRef="#br0" timeOffset="55080.1504">9992 15402 87,'0'0'38,"0"0"-3,18-11 2,1 7-32,11 6-3,7-1-3,2-3-6,13 5-27,-7-1-3,-4 0 2,-8 1-2</inkml:trace>
  <inkml:trace contextRef="#ctx0" brushRef="#br0" timeOffset="55284.1621">9950 15513 67,'-14'0'38,"14"0"1,0 0-2,-3 19-12,16-19-18,16 8-3,5-7-2,10 0-2,11 3-5,-4-12-33,19 4 1,0-6-2,1-1 1</inkml:trace>
  <inkml:trace contextRef="#ctx0" brushRef="#br0" timeOffset="55695.1856">10765 14976 85,'0'-11'37,"0"11"-1,23-8 1,15 13-32,-10 6-1,8 11-1,0 1-1,0 8 0,-4 2-1,-8 5-1,-11 0 0,-11 1 0,-13-5 0,-8-5 0,-11-4 0,-4-6 1,-1-8 0,0-6 0,5-10 0,4-6-1,12-7 1,9-4-1,12-3 0,9-3-1,12 6-4,-4-12-20,16 16-12,1-3-1,2 8 0,-3 2 1</inkml:trace>
  <inkml:trace contextRef="#ctx0" brushRef="#br0" timeOffset="55944.1998">11359 14895 85,'-18'12'38,"1"9"-2,-7 2 2,13 11-32,-15 0-2,5 8-1,-1 2-3,0-4-3,13 7-13,-5-16-21,5-6 0,3-9 0,6-16 0</inkml:trace>
  <inkml:trace contextRef="#ctx0" brushRef="#br0" timeOffset="56275.2188">11354 14906 79,'11'6'37,"-2"13"0,-5 3 1,6 12-29,-11-3-3,6 9-1,-5-4-4,-3 1 0,0-1-4,-8-11-3,5 6-3,-16-22-2,11 10 0,-16-19 3,10 3 3,-8-5 5,5-5 2,5 3 4,-6-9 4,21 13 2,-19-10 0,19 10-2,0 0-5,18 2-3,-1-2-3,5-7-5,21 12-21,-9-14-11,6 2 0,-3-6 0,1-2 0</inkml:trace>
  <inkml:trace contextRef="#ctx0" brushRef="#br0" timeOffset="56635.2393">11580 14945 81,'0'0'36,"0"0"2,-7 37-3,-7-15-27,13 15-1,-9-2-3,6 5-1,0-5-2,1-5 0,-2-6-1,4-9 0,1-15-1,0 0 1,9-13-1,-3-8 1,3-8 0,2-8-1,7-6 1,0-1 0,3 3 0,1 4 0,1 1 1,-1 8-1,-4 10 2,0 13-1,-5 10 1,-6 13 0,-6 8 1,-2 9-1,-5 5 0,1 6 0,-1 3-2,0-1-1,6 7-7,-13-13-29,16 0-2,-3-7 0,2-1 0</inkml:trace>
  <inkml:trace contextRef="#ctx0" brushRef="#br0" timeOffset="56960.258">10745 15548 92,'-34'-1'39,"7"-4"0,27 5 1,0 0-30,13-2-5,25-4-1,17-1-2,14 0 0,15 0 0,12-2-2,9-2-1,5 3 0,-3-2-2,-2 7-1,-9-6-1,0 12-6,-26-16-17,3 12-11,-17-2 0,-8 1 1,-14 1-1</inkml:trace>
  <inkml:trace contextRef="#ctx0" brushRef="#br0" timeOffset="57319.2785">11138 15655 90,'1'12'38,"13"4"-1,5 0 2,9 4-35,2 2-1,4 6 1,-6-1-3,-4 2 0,-13 0 0,-8 1-1,-13-3 0,-12-1 0,-7-7 1,-2-3 0,-4-5 1,3-7-1,0-5 1,10-2 0,5-8 0,14-4-1,9-3-1,11-4-3,13 3-2,-2-20-15,17 13-19,2-6 0,5 1-1,-3-4 1</inkml:trace>
  <inkml:trace contextRef="#ctx0" brushRef="#br0" timeOffset="57484.288">11562 15593 68,'0'0'37,"3"11"2,-8 13 0,-6-2-17,8 22-14,-10-7-2,12 12-2,0-8-2,2 0-2,10-2-4,-5-19-6,15 4-29,-9-14 1,4-3-1,-5-12 0</inkml:trace>
  <inkml:trace contextRef="#ctx0" brushRef="#br0" timeOffset="57652.2975">11458 15756 78,'-20'-11'40,"9"8"-1,11 3 1,0 0-17,19 9-19,12-4-2,11 2-4,1-14-14,10 13-23,3-9 0,4 1-1,-4-7 0</inkml:trace>
  <inkml:trace contextRef="#ctx0" brushRef="#br0" timeOffset="57903.3119">12261 15060 94,'0'0'41,"13"26"0,4 4 1,-2 10-32,7 6-6,1 8-1,2 7-1,-9 7 0,-7 3-3,-10 8-4,-15-9-7,-6 16-28,-22-3-2,-14-1 1,-16-6-1</inkml:trace>
  <inkml:trace contextRef="#ctx0" brushRef="#br0" timeOffset="62083.551">12747 15297 69,'0'0'36,"-11"-10"2,11 10-1,0 0-23,0 0-4,0 0-4,13 10-2,4 1-1,2-3-1,6 4-1,3 2 0,3-1 0,-1 3-1,-2-2 1,-2 2-1,-6 2 0,-9 2 0,-10 2 0,-7 0 0,-9 1-1,-7 1 2,-6-1-2,0 0 0,-4-6-1,9 0-2,-3-18-14,14 6-21,12-5 0,0 0 0,17-23 0</inkml:trace>
  <inkml:trace contextRef="#ctx0" brushRef="#br0" timeOffset="62398.569">13273 15388 72,'0'0'37,"-3"25"3,0-10-3,6 9-19,2-4-13,12 3-1,3-8-1,8-1-2,4-8-1,2-5 1,4-7-2,-5-7 1,-5-4 0,-6-5 0,-11-2 1,-9 2 0,-8 2 1,-7 7-2,-12 2 2,-2 6-1,-2 4 0,0 5-1,6 5-3,-1-3-4,19 8-31,-1-3-2,10 1 1,-4-12-1</inkml:trace>
  <inkml:trace contextRef="#ctx0" brushRef="#br0" timeOffset="63360.624">14801 15225 68,'0'0'38,"0"0"0,0 0 1,7-14-28,24 18-3,-2-7-3,13 4-2,4-3-2,6 2 0,5 2-2,-2-3-1,-2 4-2,-8-7-5,10 13-21,-18-9-9,-5 5 1,-9-5 0</inkml:trace>
  <inkml:trace contextRef="#ctx0" brushRef="#br0" timeOffset="63608.6382">14829 15367 79,'0'0'38,"0"0"1,11-10-2,18 10-30,3-7-3,16 4-3,2-1-1,5-1-3,8 12-14,-8-13-21,0 4 1,-6-4-2,-4 2 2</inkml:trace>
  <inkml:trace contextRef="#ctx0" brushRef="#br0" timeOffset="63930.6567">15201 15013 57,'0'0'36,"0"0"2,0 0-1,26 8-18,3 13-13,-3-4-2,9 10 0,-1-1-3,2 5 0,-6-1-1,-5 2 1,-11-1-2,-10-1 1,-12 4 0,-14 0-1,-10 5-2,-17-11-12,-5 17-23,-8-2 0,-5 0 0,-3 2-1</inkml:trace>
  <inkml:trace contextRef="#ctx0" brushRef="#br0" timeOffset="66438.8001">16277 14953 72,'0'0'34,"-19"12"1,10 16-7,-15-1-19,9 20-2,-11 3-1,4 17-1,-7 0-2,3 10-1,-2-3 0,5-1-2,3-12 0,3-9-1,6-11 0,1-15-3,9-8-1,1-18-3,0 0-6,1-34-10,7 9-11,-3-9-1,1-5 1,1-5 2</inkml:trace>
  <inkml:trace contextRef="#ctx0" brushRef="#br0" timeOffset="66722.8164">16146 15104 44,'21'-23'35,"0"12"1,-1 12 1,5 27-16,-16-9-8,17 26-3,-10-2-4,6 11-1,-5-3-3,4 2 1,-5-10-2,0-8 0,-1-9 0,1-10-1,-2-13 1,0-9-1,1-11 0,0-6 0,-3-10 0,2-8 0,2-10 0,0-7-2,3-2 1,-1-1-3,7 8-2,-9-9-8,16 19-24,-10 6 1,2 17 0,-6 6 1</inkml:trace>
  <inkml:trace contextRef="#ctx0" brushRef="#br0" timeOffset="67098.8379">16764 15394 70,'-4'14'35,"4"-14"0,0 0 0,0 0-27,23-3-2,-12-13-3,5 0 0,-5-4-2,0-2-1,-2-1 1,-7 1-1,-6 2 1,-3 6 1,-6 4-1,-5 10 2,-1 6-1,2 9 1,-3 3-1,7 9 1,3-1-1,9 4 0,7-5-1,10-2-1,7-6 0,9-8-1,4-3-1,4-11-2,3 1-4,-10-18-6,14 5-21,-15-12-3,-2-2 1,-7-9 0</inkml:trace>
  <inkml:trace contextRef="#ctx0" brushRef="#br0" timeOffset="67280.8483">17164 15041 51,'0'0'36,"-6"-11"0,0 24 2,6-13-12,-10 44-15,0-14-4,10 11-1,1-1-4,7 2 1,3-3-4,2-4 0,6-2-4,-10-16-7,11 2-25,-9-9-1,-11-10 1,12 5-1</inkml:trace>
  <inkml:trace contextRef="#ctx0" brushRef="#br0" timeOffset="67468.859">17024 15251 91,'-11'-10'39,"11"10"0,0 0-1,30-9-30,-4 1-4,10 4-1,6-2-2,3 0-2,8 7-7,-13-10-30,11 5 0,-8-8-2,1 6 1</inkml:trace>
  <inkml:trace contextRef="#ctx0" brushRef="#br0" timeOffset="68398.9121">18142 15205 1,'-2'-16'15,"2"16"9,-1-20 2,4 3-10,0 5-4,-5-8 2,8 5 0,-10-9-2,8 9-2,-10-10-2,6 10-1,-12-6 0,6 8-2,-11-4 0,3 9-2,-8-2 0,1 8-1,-5 0 0,0 8-1,-6 4 1,-1 11 1,-3 4-1,0 10 1,-4 5 0,4 10 1,0 1-2,7 4 2,4-3-3,8-2 1,9-4-1,9-6 0,10-11 0,8-6-1,12-7-1,7-8-1,9 0-5,-8-17-25,13 1-5,-7-7-1,0 4 1</inkml:trace>
  <inkml:trace contextRef="#ctx0" brushRef="#br0" timeOffset="68757.9327">17900 15297 79,'-11'-4'35,"11"4"2,0 0-2,11-2-27,4-4-5,10 2-1,2 0-1,1 0-3,2 1 0,-9-3-1,0 5 0,-10-2 0,-11 3 0,0 0 2,0 0 0,-12 10 2,-1-3 1,0 8 1,-2-2 0,4 7 0,-2-1 1,6 5-2,0-3-1,3 1 0,3-1-2,0-9-4,12 10-17,-11-22-14,17 12 0,-6-14 0,3 0 1</inkml:trace>
  <inkml:trace contextRef="#ctx0" brushRef="#br0" timeOffset="69107.9527">18210 15360 78,'0'0'36,"12"6"0,-12-6-1,22-1-28,-11-8-2,11 2-1,-4-6-2,4-2-1,-1-2 0,-4-1-1,-3-3 0,-7 4 1,-6 1-1,-6 4 1,-6 5 0,-2 6 0,-5 4 1,-2 10-1,-2 4 2,1 6-1,1 2 0,5 3 0,4 0-1,9-1 0,4-5-1,7-3 0,9-4-2,1-9-3,14 6-8,-9-15-26,10-2 2,-6-7-2,6-2 1</inkml:trace>
  <inkml:trace contextRef="#ctx0" brushRef="#br0" timeOffset="69826.9938">18625 15207 78,'0'0'37,"-10"13"0,4 4 0,-8-7-27,5 14-4,-6-4-2,6 3-1,-2-3-2,2-3 0,2-4-1,7-13 0,-8 10 0,8-10-1,0 0 1,17-24 0,-4 7 0,1-1 0,0 0 0,0 1 0,-1 5 0,-13 12 1,14-9-1,-14 9 1,6 18 0,-4-2 0,0 1-1,5 3 1,3-5 0,5 0-1,4-7 0,6-3 0,2-6 0,2-5 0,0-5 0,-2-5-1,-1-1 1,-6-5-1,-4-1 1,-5 2 0,-7 0 0,-4 4 0,-7 5 0,7 12 1,-24-6-1,11 12 1,-2 6 0,6 5 0,0 4 0,7-1 0,4 1 0,4-1 0,4-1-1,2-1 1,0-2-1,2-1 0,-3 0 0,0-2 0,-11-13 0,14 20 1,-14-20-1,0 0 0,15 9 0,-15-9 0,11-9 0,-11 9 0,15-20 0,-15 20-1,19-20 2,-5 9-1,-1 2 0,2 3-1,0-1 1,3 1 0,0 1 0,1-1-1,3-1 1,-2 1 0,1-3-1,-2-2 1,1-1-1,-4-9-3,2 8-6,-13-16-24,11 2-5,-4-6 0,6 6 0</inkml:trace>
  <inkml:trace contextRef="#ctx0" brushRef="#br0" timeOffset="70403.0269">19525 15195 65,'-11'-6'36,"-4"-3"-1,0 8 1,-13-9-23,12 22-4,-12-8-3,5 13-1,-5 1-2,5 5-1,2 0 0,6 2-1,6-5 0,7-3-1,9-4 0,4-10 0,7-5-1,5-7 1,1-5-1,1-3 1,-1-3 0,-4 1 0,-6 2 0,-1 7 1,-13 10-1,0 0 1,0 0-1,-5 27 1,1-7-1,3 4 0,3-1-2,3-5 0,11 0-5,-16-18-12,34 2-17,-12-11-2,4-2 1,-4-11 0</inkml:trace>
  <inkml:trace contextRef="#ctx0" brushRef="#br0" timeOffset="70624.0395">19838 14889 78,'11'-4'38,"-11"4"1,-7 29-1,-8-7-26,9 12-5,-8 3-1,4 5-2,0 4-3,3-1-1,2 0-2,1-6-1,10 2-8,-16-16-21,12 0-6,-7-13 0,5-12 0</inkml:trace>
  <inkml:trace contextRef="#ctx0" brushRef="#br0" timeOffset="70955.0584">19553 15168 86,'-16'0'38,"2"-5"0,14 5 0,0 0-29,19 9-3,5-7-1,14 1-3,5-3 0,5 0-2,5-3 0,1 1 0,-2-2-1,-3-4 0,-4-1 0,-8 2 1,-6 3 0,-5-1-1,-6 4 1,-7 4 0,-13-3 0,9 23 1,-12-5-2,-3 2 1,1 4-1,0-3 0,4 4-2,-3-10-2,12 5-6,-8-20-22,0 0-5,0 0 0,14-12 0</inkml:trace>
  <inkml:trace contextRef="#ctx0" brushRef="#br0" timeOffset="71136.0687">20125 14812 73,'0'-13'37,"0"13"-1,0 0 0,0 0-26,0 0-6,6 20-4,3 1-5,-10-1-23,10 7-8,-1 3 0,4 5 0</inkml:trace>
  <inkml:trace contextRef="#ctx0" brushRef="#br0" timeOffset="71403.0841">20250 15240 43,'8'12'33,"4"-6"0,2-10 0,11 4-16,-15-22-6,13 8-3,-10-13-2,4 2-2,-11-6 0,1 7-1,-13 0 1,-4 7-1,-9 5 0,-3 8 0,-6 8-1,0 7 0,1 6-1,5 6 0,6 0-1,7 1-1,14 0-1,5-8-2,16 6-6,-12-23-18,19 6-9,-2-13 0,4 2-1</inkml:trace>
  <inkml:trace contextRef="#ctx0" brushRef="#br0" timeOffset="71711.1017">20549 15099 75,'13'4'36,"-13"-4"1,-7 30-1,-8-17-27,13 12-3,-6-7-2,10-2-1,-2-16-2,18 13-1,0-16 0,4-6-1,4-6 1,2-4 0,2-2-1,0 2 1,-6 3 0,-2 1 1,-6 7-1,-3 5 1,-13 3 0,14 14 1,-12-1-1,4 4 1,2 1-1,8-1 0,8-2 0,9-5-1,10-3-3,-4-16-18,13 6-17,-4-11-1,4 0 0,-1-9-2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03C0-EBBE-4BAB-A1C2-03F8CB281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2106-88D2-42C9-95A4-ADE98A7C10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6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emf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customXml" Target="../ink/ink4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</a:t>
            </a:r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11313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1420" y="45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electrostatic potential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1420" y="129540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electric field </a:t>
            </a:r>
            <a:r>
              <a:rPr lang="en-US" i="1" dirty="0" smtClean="0"/>
              <a:t>ɛ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16226" y="2362200"/>
            <a:ext cx="2251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potential energy </a:t>
            </a:r>
            <a:r>
              <a:rPr lang="en-US" i="1" dirty="0" smtClean="0"/>
              <a:t>PE(x)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1557620" y="3352800"/>
            <a:ext cx="202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kinetic </a:t>
            </a:r>
            <a:r>
              <a:rPr lang="en-US" dirty="0" smtClean="0"/>
              <a:t>energy </a:t>
            </a:r>
            <a:r>
              <a:rPr lang="en-US" i="1" dirty="0" smtClean="0"/>
              <a:t>KE(x)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557620" y="4343400"/>
            <a:ext cx="218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Carrier concentration</a:t>
            </a:r>
          </a:p>
          <a:p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1176620" y="5562600"/>
            <a:ext cx="3700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</a:t>
            </a:r>
            <a:r>
              <a:rPr lang="en-US" dirty="0"/>
              <a:t>drift-current density 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electron diffusion-current density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36796" y="87046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3268" y="159222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12532" y="303204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20032" y="4038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20032" y="50583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04498" y="5955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71901"/>
              </p:ext>
            </p:extLst>
          </p:nvPr>
        </p:nvGraphicFramePr>
        <p:xfrm>
          <a:off x="1915324" y="4685615"/>
          <a:ext cx="15398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1536700" imgH="228600" progId="Equation.3">
                  <p:embed/>
                </p:oleObj>
              </mc:Choice>
              <mc:Fallback>
                <p:oleObj name="Equation" r:id="rId4" imgW="1536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324" y="4685615"/>
                        <a:ext cx="15398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05000" y="510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18134"/>
              </p:ext>
            </p:extLst>
          </p:nvPr>
        </p:nvGraphicFramePr>
        <p:xfrm>
          <a:off x="1905000" y="4953000"/>
          <a:ext cx="1562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6" imgW="1562100" imgH="228600" progId="Equation.3">
                  <p:embed/>
                </p:oleObj>
              </mc:Choice>
              <mc:Fallback>
                <p:oleObj name="Equation" r:id="rId6" imgW="1562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1562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207721" y="63526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68293"/>
              </p:ext>
            </p:extLst>
          </p:nvPr>
        </p:nvGraphicFramePr>
        <p:xfrm>
          <a:off x="2207721" y="6208931"/>
          <a:ext cx="10064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721" y="6208931"/>
                        <a:ext cx="10064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137574" y="6656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9638"/>
              </p:ext>
            </p:extLst>
          </p:nvPr>
        </p:nvGraphicFramePr>
        <p:xfrm>
          <a:off x="2137574" y="6507162"/>
          <a:ext cx="13176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0" imgW="1320227" imgH="241195" progId="Equation.3">
                  <p:embed/>
                </p:oleObj>
              </mc:Choice>
              <mc:Fallback>
                <p:oleObj name="Equation" r:id="rId10" imgW="132022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574" y="6507162"/>
                        <a:ext cx="131762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Conductivity of a </a:t>
            </a:r>
            <a:r>
              <a:rPr lang="en-US" b="1" dirty="0" smtClean="0"/>
              <a:t>Semiconductor</a:t>
            </a:r>
            <a:endParaRPr lang="en-US" alt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EE130/230A </a:t>
            </a:r>
            <a:r>
              <a:rPr lang="en-US" sz="1400" dirty="0">
                <a:latin typeface="+mn-lt"/>
              </a:rPr>
              <a:t>Fall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14"/>
            <a:ext cx="9144000" cy="4130386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1143000" y="5257800"/>
            <a:ext cx="37338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  <a:sym typeface="Symbol" pitchFamily="18" charset="2"/>
              </a:rPr>
              <a:t> </a:t>
            </a:r>
            <a:r>
              <a:rPr lang="en-US" sz="1600" baseline="-25000" dirty="0">
                <a:latin typeface="+mj-lt"/>
                <a:sym typeface="Symbol" pitchFamily="18" charset="2"/>
              </a:rPr>
              <a:t>n</a:t>
            </a:r>
            <a:r>
              <a:rPr lang="en-US" sz="1600" i="1" baseline="-25000" dirty="0">
                <a:latin typeface="+mj-lt"/>
                <a:sym typeface="Symbol" pitchFamily="18" charset="2"/>
              </a:rPr>
              <a:t> </a:t>
            </a:r>
            <a:r>
              <a:rPr lang="en-US" sz="1600" dirty="0">
                <a:latin typeface="+mj-lt"/>
                <a:sym typeface="Symbol" pitchFamily="18" charset="2"/>
              </a:rPr>
              <a:t></a:t>
            </a:r>
            <a:r>
              <a:rPr lang="en-US" sz="1600" dirty="0">
                <a:latin typeface="+mj-lt"/>
              </a:rPr>
              <a:t> [</a:t>
            </a:r>
            <a:r>
              <a:rPr lang="en-US" sz="1600" i="1" dirty="0" err="1">
                <a:latin typeface="+mj-lt"/>
              </a:rPr>
              <a:t>q</a:t>
            </a:r>
            <a:r>
              <a:rPr lang="en-US" sz="1600" i="1" dirty="0" err="1">
                <a:latin typeface="Symbol" pitchFamily="18" charset="2"/>
              </a:rPr>
              <a:t>t</a:t>
            </a:r>
            <a:r>
              <a:rPr lang="en-US" sz="1600" baseline="-25000" dirty="0" err="1">
                <a:latin typeface="+mj-lt"/>
              </a:rPr>
              <a:t>mn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 </a:t>
            </a:r>
            <a:r>
              <a:rPr lang="en-US" sz="1600" i="1" dirty="0" err="1">
                <a:latin typeface="+mj-lt"/>
              </a:rPr>
              <a:t>m</a:t>
            </a:r>
            <a:r>
              <a:rPr lang="en-US" sz="1600" baseline="-25000" dirty="0" err="1">
                <a:latin typeface="+mj-lt"/>
              </a:rPr>
              <a:t>n</a:t>
            </a:r>
            <a:r>
              <a:rPr lang="en-US" sz="1600" i="1" dirty="0">
                <a:latin typeface="+mj-lt"/>
              </a:rPr>
              <a:t>*</a:t>
            </a:r>
            <a:r>
              <a:rPr lang="en-US" sz="1600" dirty="0">
                <a:latin typeface="+mj-lt"/>
              </a:rPr>
              <a:t>]</a:t>
            </a:r>
            <a:r>
              <a:rPr lang="en-US" sz="1600" i="1" dirty="0">
                <a:latin typeface="+mj-lt"/>
              </a:rPr>
              <a:t>  </a:t>
            </a:r>
            <a:r>
              <a:rPr lang="en-US" sz="1600" dirty="0">
                <a:latin typeface="+mj-lt"/>
                <a:sym typeface="Symbol" pitchFamily="18" charset="2"/>
              </a:rPr>
              <a:t>is the </a:t>
            </a:r>
            <a:r>
              <a:rPr lang="en-US" sz="1600" b="1" i="1" dirty="0">
                <a:latin typeface="+mj-lt"/>
                <a:sym typeface="Symbol" pitchFamily="18" charset="2"/>
              </a:rPr>
              <a:t>electron mobility</a:t>
            </a:r>
          </a:p>
        </p:txBody>
      </p:sp>
      <p:sp>
        <p:nvSpPr>
          <p:cNvPr id="20" name="Text Box 2"/>
          <p:cNvSpPr txBox="1">
            <a:spLocks noChangeAspect="1" noChangeArrowheads="1"/>
          </p:cNvSpPr>
          <p:nvPr/>
        </p:nvSpPr>
        <p:spPr bwMode="auto">
          <a:xfrm>
            <a:off x="5063706" y="5254208"/>
            <a:ext cx="340887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  <a:sym typeface="Symbol" pitchFamily="18" charset="2"/>
              </a:rPr>
              <a:t> </a:t>
            </a:r>
            <a:r>
              <a:rPr lang="en-US" sz="1600" baseline="-25000" dirty="0">
                <a:latin typeface="+mj-lt"/>
                <a:sym typeface="Symbol" pitchFamily="18" charset="2"/>
              </a:rPr>
              <a:t>p</a:t>
            </a:r>
            <a:r>
              <a:rPr lang="en-US" sz="1600" i="1" baseline="-25000" dirty="0">
                <a:latin typeface="+mj-lt"/>
                <a:sym typeface="Symbol" pitchFamily="18" charset="2"/>
              </a:rPr>
              <a:t> </a:t>
            </a:r>
            <a:r>
              <a:rPr lang="en-US" sz="1600" dirty="0">
                <a:latin typeface="+mj-lt"/>
                <a:sym typeface="Symbol" pitchFamily="18" charset="2"/>
              </a:rPr>
              <a:t></a:t>
            </a:r>
            <a:r>
              <a:rPr lang="en-US" sz="1600" dirty="0">
                <a:latin typeface="+mj-lt"/>
              </a:rPr>
              <a:t> [</a:t>
            </a:r>
            <a:r>
              <a:rPr lang="en-US" sz="1600" i="1" dirty="0" err="1">
                <a:latin typeface="+mj-lt"/>
              </a:rPr>
              <a:t>q</a:t>
            </a:r>
            <a:r>
              <a:rPr lang="en-US" sz="1600" i="1" dirty="0" err="1">
                <a:latin typeface="Symbol" pitchFamily="18" charset="2"/>
              </a:rPr>
              <a:t>t</a:t>
            </a:r>
            <a:r>
              <a:rPr lang="en-US" sz="1600" baseline="-25000" dirty="0" err="1">
                <a:latin typeface="+mj-lt"/>
              </a:rPr>
              <a:t>mp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 </a:t>
            </a:r>
            <a:r>
              <a:rPr lang="en-US" sz="1600" i="1" dirty="0" err="1">
                <a:latin typeface="+mj-lt"/>
              </a:rPr>
              <a:t>m</a:t>
            </a:r>
            <a:r>
              <a:rPr lang="en-US" sz="1600" baseline="-25000" dirty="0" err="1">
                <a:latin typeface="+mj-lt"/>
              </a:rPr>
              <a:t>p</a:t>
            </a:r>
            <a:r>
              <a:rPr lang="en-US" sz="1600" i="1" dirty="0">
                <a:latin typeface="+mj-lt"/>
              </a:rPr>
              <a:t>*</a:t>
            </a:r>
            <a:r>
              <a:rPr lang="en-US" sz="1600" dirty="0">
                <a:latin typeface="+mj-lt"/>
              </a:rPr>
              <a:t>]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dirty="0">
                <a:latin typeface="+mj-lt"/>
                <a:sym typeface="Symbol" pitchFamily="18" charset="2"/>
              </a:rPr>
              <a:t>is the </a:t>
            </a:r>
            <a:r>
              <a:rPr lang="en-US" sz="1600" b="1" i="1" dirty="0">
                <a:latin typeface="+mj-lt"/>
                <a:sym typeface="Symbol" pitchFamily="18" charset="2"/>
              </a:rPr>
              <a:t>hole mobility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1" y="5703094"/>
            <a:ext cx="632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000" b="1" i="1" dirty="0" err="1" smtClean="0">
                <a:latin typeface="Symbol" panose="05050102010706020507" pitchFamily="18" charset="2"/>
              </a:rPr>
              <a:t>t</a:t>
            </a:r>
            <a:r>
              <a:rPr lang="en-US" altLang="en-US" sz="2000" b="1" baseline="-25000" dirty="0" err="1" smtClean="0"/>
              <a:t>mn</a:t>
            </a:r>
            <a:r>
              <a:rPr lang="en-US" altLang="en-US" sz="2000" b="1" baseline="-25000" dirty="0"/>
              <a:t>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≡ </a:t>
            </a:r>
            <a:r>
              <a:rPr lang="en-US" altLang="en-US" sz="2000" b="1" dirty="0">
                <a:latin typeface="Calibri" panose="020F0502020204030204" pitchFamily="34" charset="0"/>
              </a:rPr>
              <a:t>average time between electron scattering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events</a:t>
            </a:r>
          </a:p>
          <a:p>
            <a:pPr marL="0" lvl="1"/>
            <a:r>
              <a:rPr lang="en-US" altLang="en-US" sz="2000" b="1" i="1" dirty="0" err="1" smtClean="0">
                <a:latin typeface="Symbol" panose="05050102010706020507" pitchFamily="18" charset="2"/>
              </a:rPr>
              <a:t>t</a:t>
            </a:r>
            <a:r>
              <a:rPr lang="en-US" altLang="en-US" sz="2000" b="1" baseline="-25000" dirty="0" err="1" smtClean="0"/>
              <a:t>mp</a:t>
            </a:r>
            <a:r>
              <a:rPr lang="en-US" altLang="en-US" sz="2000" b="1" baseline="-25000" dirty="0" smtClean="0"/>
              <a:t> </a:t>
            </a:r>
            <a:r>
              <a:rPr lang="en-US" altLang="en-US" sz="2000" b="1" dirty="0">
                <a:latin typeface="Calibri" panose="020F0502020204030204" pitchFamily="34" charset="0"/>
              </a:rPr>
              <a:t>≡ average time between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hole </a:t>
            </a:r>
            <a:r>
              <a:rPr lang="en-US" altLang="en-US" sz="2000" b="1" dirty="0">
                <a:latin typeface="Calibri" panose="020F0502020204030204" pitchFamily="34" charset="0"/>
              </a:rPr>
              <a:t>scattering events</a:t>
            </a:r>
          </a:p>
          <a:p>
            <a:pPr marL="0" lvl="1"/>
            <a:endParaRPr lang="en-US" altLang="en-US" sz="1600" b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4750"/>
            <a:ext cx="69342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Mobility Dependence on Doping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400" smtClean="0"/>
              <a:t>Carrier mobilities in Si at 300K</a:t>
            </a:r>
          </a:p>
        </p:txBody>
      </p:sp>
      <p:sp>
        <p:nvSpPr>
          <p:cNvPr id="21509" name="TextBox 20"/>
          <p:cNvSpPr txBox="1">
            <a:spLocks noChangeArrowheads="1"/>
          </p:cNvSpPr>
          <p:nvPr/>
        </p:nvSpPr>
        <p:spPr bwMode="auto">
          <a:xfrm>
            <a:off x="3886200" y="6477000"/>
            <a:ext cx="142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Lecture 4, Slide </a:t>
            </a:r>
            <a:fld id="{F8AD79E4-3F87-417D-A98F-2993A7CF73CB}" type="slidenum">
              <a:rPr lang="en-US" altLang="en-US" sz="14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73920" y="990600"/>
              <a:ext cx="6670080" cy="537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4560" y="982320"/>
                <a:ext cx="6688800" cy="53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6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mtClean="0"/>
              <a:t>Mobility Dependence on Temperature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821238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5486400" y="1524000"/>
          <a:ext cx="29083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320227" imgH="444307" progId="Equation.3">
                  <p:embed/>
                </p:oleObj>
              </mc:Choice>
              <mc:Fallback>
                <p:oleObj name="Equation" r:id="rId4" imgW="132022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2908300" cy="896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3886200" y="6477000"/>
            <a:ext cx="142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Lecture 4, Slide </a:t>
            </a:r>
            <a:fld id="{EE92011B-183E-4DEC-A621-472D21315257}" type="slidenum">
              <a:rPr lang="en-US" altLang="en-US" sz="14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670400" y="1496520"/>
              <a:ext cx="4614840" cy="473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1400" y="1487160"/>
                <a:ext cx="4633200" cy="47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6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http://people.virginia.edu/~jcb6t/Semiconductor_devices_public_files/Reference/Images/silicon%20reistiv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4864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Resistivity Dependence on Doping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14"/>
          <p:cNvSpPr txBox="1">
            <a:spLocks noChangeArrowheads="1"/>
          </p:cNvSpPr>
          <p:nvPr/>
        </p:nvSpPr>
        <p:spPr bwMode="auto">
          <a:xfrm>
            <a:off x="3886200" y="6477000"/>
            <a:ext cx="142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Lecture 4, Slide </a:t>
            </a:r>
            <a:fld id="{6CF785A9-5DAD-475B-9E70-5F3652201DD6}" type="slidenum">
              <a:rPr lang="en-US" altLang="en-US" sz="14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791200" y="1504950"/>
            <a:ext cx="2722563" cy="1238250"/>
            <a:chOff x="5791201" y="1028701"/>
            <a:chExt cx="2722990" cy="1238249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791201" y="1028701"/>
              <a:ext cx="272299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j-lt"/>
                </a:rPr>
                <a:t>For n-type material:</a:t>
              </a:r>
            </a:p>
          </p:txBody>
        </p:sp>
        <p:graphicFrame>
          <p:nvGraphicFramePr>
            <p:cNvPr id="26638" name="Object 8"/>
            <p:cNvGraphicFramePr>
              <a:graphicFrameLocks noChangeAspect="1"/>
            </p:cNvGraphicFramePr>
            <p:nvPr/>
          </p:nvGraphicFramePr>
          <p:xfrm>
            <a:off x="6573838" y="1352550"/>
            <a:ext cx="1371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5" imgW="647700" imgH="431800" progId="Equation.3">
                    <p:embed/>
                  </p:oleObj>
                </mc:Choice>
                <mc:Fallback>
                  <p:oleObj name="Equation" r:id="rId5" imgW="647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3838" y="1352550"/>
                          <a:ext cx="13716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811838" y="3000375"/>
            <a:ext cx="2722562" cy="1238250"/>
            <a:chOff x="5811410" y="2400301"/>
            <a:chExt cx="2722990" cy="1238249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811410" y="2400301"/>
              <a:ext cx="272299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j-lt"/>
                </a:rPr>
                <a:t>For p-type material:</a:t>
              </a:r>
            </a:p>
          </p:txBody>
        </p:sp>
        <p:graphicFrame>
          <p:nvGraphicFramePr>
            <p:cNvPr id="26636" name="Object 10"/>
            <p:cNvGraphicFramePr>
              <a:graphicFrameLocks noChangeAspect="1"/>
            </p:cNvGraphicFramePr>
            <p:nvPr/>
          </p:nvGraphicFramePr>
          <p:xfrm>
            <a:off x="6546850" y="2743201"/>
            <a:ext cx="1398588" cy="895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7" imgW="660113" imgH="444307" progId="Equation.3">
                    <p:embed/>
                  </p:oleObj>
                </mc:Choice>
                <mc:Fallback>
                  <p:oleObj name="Equation" r:id="rId7" imgW="660113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6850" y="2743201"/>
                          <a:ext cx="1398588" cy="895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867400" y="4543425"/>
            <a:ext cx="3124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Note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: This plot (for Si) does not apply to compensated material (doped with both acceptors and donors).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1219200"/>
            <a:ext cx="24399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Fundamentals</a:t>
            </a:r>
            <a:r>
              <a:rPr lang="en-US" sz="800" dirty="0">
                <a:latin typeface="+mj-lt"/>
              </a:rPr>
              <a:t>, Figure 3.8</a:t>
            </a:r>
          </a:p>
        </p:txBody>
      </p:sp>
    </p:spTree>
    <p:extLst>
      <p:ext uri="{BB962C8B-B14F-4D97-AF65-F5344CB8AC3E}">
        <p14:creationId xmlns:p14="http://schemas.microsoft.com/office/powerpoint/2010/main" val="9441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Recombination-Generation </a:t>
            </a:r>
            <a:r>
              <a:rPr lang="en-US" sz="3200" b="1" dirty="0"/>
              <a:t>(R-G) of </a:t>
            </a:r>
            <a:r>
              <a:rPr lang="en-US" sz="3200" b="1" dirty="0" smtClean="0"/>
              <a:t>Carriers </a:t>
            </a:r>
            <a:r>
              <a:rPr lang="en-US" sz="3200" b="1" dirty="0"/>
              <a:t>in </a:t>
            </a:r>
            <a:r>
              <a:rPr lang="en-US" sz="3200" b="1" dirty="0" smtClean="0"/>
              <a:t>Silicon</a:t>
            </a:r>
            <a:endParaRPr lang="en-US" alt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n-lt"/>
              </a:rPr>
              <a:t>EE130/230A </a:t>
            </a:r>
            <a:r>
              <a:rPr lang="en-US" sz="1400" dirty="0">
                <a:latin typeface="+mn-lt"/>
              </a:rPr>
              <a:t>Fall 2013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5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Recombination Processes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238250" y="1752600"/>
            <a:ext cx="950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latin typeface="+mj-lt"/>
              </a:rPr>
              <a:t>Direct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749675" y="1752600"/>
            <a:ext cx="1566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u="sng" smtClean="0">
                <a:latin typeface="+mj-lt"/>
              </a:rPr>
              <a:t>R-G Center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6954838" y="1752600"/>
            <a:ext cx="942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u="sng" smtClean="0">
                <a:latin typeface="+mj-lt"/>
              </a:rPr>
              <a:t>Auger</a:t>
            </a:r>
          </a:p>
        </p:txBody>
      </p:sp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6537325" y="2381250"/>
          <a:ext cx="21859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Bitmap Image" r:id="rId3" imgW="1577477" imgH="1760373" progId="Paint.Picture">
                  <p:embed/>
                </p:oleObj>
              </mc:Choice>
              <mc:Fallback>
                <p:oleObj name="Bitmap Image" r:id="rId3" imgW="1577477" imgH="176037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2381250"/>
                        <a:ext cx="218598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8"/>
          <p:cNvGraphicFramePr>
            <a:graphicFrameLocks noChangeAspect="1"/>
          </p:cNvGraphicFramePr>
          <p:nvPr/>
        </p:nvGraphicFramePr>
        <p:xfrm>
          <a:off x="457200" y="3151188"/>
          <a:ext cx="26670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5" imgW="1859441" imgH="1203810" progId="Paint.Picture">
                  <p:embed/>
                </p:oleObj>
              </mc:Choice>
              <mc:Fallback>
                <p:oleObj name="Bitmap Image" r:id="rId5" imgW="1859441" imgH="120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51188"/>
                        <a:ext cx="26670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9"/>
          <p:cNvGraphicFramePr>
            <a:graphicFrameLocks noChangeAspect="1"/>
          </p:cNvGraphicFramePr>
          <p:nvPr/>
        </p:nvGraphicFramePr>
        <p:xfrm>
          <a:off x="3276600" y="3195638"/>
          <a:ext cx="3048000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Bitmap Image" r:id="rId7" imgW="2171888" imgH="1181202" progId="Paint.Picture">
                  <p:embed/>
                </p:oleObj>
              </mc:Choice>
              <mc:Fallback>
                <p:oleObj name="Bitmap Image" r:id="rId7" imgW="2171888" imgH="11812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95638"/>
                        <a:ext cx="3048000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1506538" y="5938838"/>
            <a:ext cx="6189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Recombination in Si is primarily via R-G centers</a:t>
            </a:r>
          </a:p>
        </p:txBody>
      </p:sp>
      <p:sp>
        <p:nvSpPr>
          <p:cNvPr id="17418" name="TextBox 49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5, Slide </a:t>
            </a:r>
            <a:fld id="{B60B7963-E8F6-4E25-AAF9-A0F4DA9014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219200"/>
            <a:ext cx="24399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Fundamentals</a:t>
            </a:r>
            <a:r>
              <a:rPr lang="en-US" sz="800" dirty="0">
                <a:latin typeface="+mj-lt"/>
              </a:rPr>
              <a:t>, Figure 3.15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155240" y="1248480"/>
              <a:ext cx="7691040" cy="395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1200" y="1235160"/>
                <a:ext cx="7710480" cy="39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3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z="4200" smtClean="0"/>
              <a:t>Net Recombination Rate (General Case)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8686800" cy="48307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For arbitrary injection levels, the net rate of carrier </a:t>
            </a:r>
            <a:r>
              <a:rPr lang="en-US" altLang="en-US" sz="2400" u="sng" smtClean="0"/>
              <a:t>recombination</a:t>
            </a:r>
            <a:r>
              <a:rPr lang="en-US" altLang="en-US" sz="2400" smtClean="0"/>
              <a:t> is: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90600" y="2286000"/>
          <a:ext cx="711835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2819400" imgH="736600" progId="Equation.3">
                  <p:embed/>
                </p:oleObj>
              </mc:Choice>
              <mc:Fallback>
                <p:oleObj name="Equation" r:id="rId3" imgW="2819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7118350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886200" y="6477000"/>
            <a:ext cx="142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5, Slide </a:t>
            </a:r>
            <a:fld id="{A35C16E2-0805-4AC5-A44C-EB14B8ED195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02360" y="4390200"/>
              <a:ext cx="7005240" cy="1430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040" y="4376160"/>
                <a:ext cx="7023600" cy="14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0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Electrostatics (Step </a:t>
            </a:r>
            <a:r>
              <a:rPr lang="en-US" dirty="0" smtClean="0"/>
              <a:t>PN Junction</a:t>
            </a:r>
            <a:r>
              <a:rPr lang="en-US" dirty="0" smtClean="0"/>
              <a:t>)</a:t>
            </a:r>
          </a:p>
        </p:txBody>
      </p:sp>
      <p:pic>
        <p:nvPicPr>
          <p:cNvPr id="8195" name="Picture 3" descr="qu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58" b="28358"/>
          <a:stretch/>
        </p:blipFill>
        <p:spPr bwMode="auto">
          <a:xfrm>
            <a:off x="4343400" y="228600"/>
            <a:ext cx="34226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58900" y="1676400"/>
            <a:ext cx="2036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Band diagram: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365250" y="3271837"/>
            <a:ext cx="307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Electrostatic potential: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371600" y="3959225"/>
            <a:ext cx="1836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Electric field: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-5764570" y="1337468"/>
            <a:ext cx="165659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85247"/>
              </p:ext>
            </p:extLst>
          </p:nvPr>
        </p:nvGraphicFramePr>
        <p:xfrm>
          <a:off x="1452563" y="2211164"/>
          <a:ext cx="2168525" cy="75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4" imgW="1193800" imgH="419100" progId="Equation.3">
                  <p:embed/>
                </p:oleObj>
              </mc:Choice>
              <mc:Fallback>
                <p:oleObj name="Equation" r:id="rId4" imgW="11938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2211164"/>
                        <a:ext cx="2168525" cy="759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052324"/>
              </p:ext>
            </p:extLst>
          </p:nvPr>
        </p:nvGraphicFramePr>
        <p:xfrm>
          <a:off x="1447800" y="4495800"/>
          <a:ext cx="1762124" cy="67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6" imgW="1028254" imgH="393529" progId="Equation.3">
                  <p:embed/>
                </p:oleObj>
              </mc:Choice>
              <mc:Fallback>
                <p:oleObj name="Equation" r:id="rId6" imgW="102825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95800"/>
                        <a:ext cx="1762124" cy="679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-203057" y="6098188"/>
            <a:ext cx="114703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288372"/>
              </p:ext>
            </p:extLst>
          </p:nvPr>
        </p:nvGraphicFramePr>
        <p:xfrm>
          <a:off x="1447800" y="5237765"/>
          <a:ext cx="157405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8" imgW="901309" imgH="431613" progId="Equation.3">
                  <p:embed/>
                </p:oleObj>
              </mc:Choice>
              <mc:Fallback>
                <p:oleObj name="Equation" r:id="rId8" imgW="901309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37765"/>
                        <a:ext cx="157405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1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255</Words>
  <Application>Microsoft Office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Microsoft Equation 3.0</vt:lpstr>
      <vt:lpstr>Bitmap Image</vt:lpstr>
      <vt:lpstr>PowerPoint Presentation</vt:lpstr>
      <vt:lpstr>Conductivity of a Semiconductor</vt:lpstr>
      <vt:lpstr>Mobility Dependence on Doping</vt:lpstr>
      <vt:lpstr>Mobility Dependence on Temperature</vt:lpstr>
      <vt:lpstr>Resistivity Dependence on Doping</vt:lpstr>
      <vt:lpstr>Recombination-Generation (R-G) of Carriers in Silicon</vt:lpstr>
      <vt:lpstr> Recombination Processes</vt:lpstr>
      <vt:lpstr>Net Recombination Rate (General Case)</vt:lpstr>
      <vt:lpstr>Electrostatics (Step PN Junction)</vt:lpstr>
      <vt:lpstr>PowerPoint Presentation</vt:lpstr>
    </vt:vector>
  </TitlesOfParts>
  <Company>Columbia University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23</cp:revision>
  <dcterms:created xsi:type="dcterms:W3CDTF">2013-09-02T07:47:04Z</dcterms:created>
  <dcterms:modified xsi:type="dcterms:W3CDTF">2013-09-15T22:17:04Z</dcterms:modified>
</cp:coreProperties>
</file>