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9" r:id="rId4"/>
    <p:sldId id="271" r:id="rId5"/>
    <p:sldId id="272" r:id="rId6"/>
    <p:sldId id="273" r:id="rId7"/>
    <p:sldId id="274" r:id="rId8"/>
    <p:sldId id="270" r:id="rId9"/>
    <p:sldId id="275" r:id="rId10"/>
    <p:sldId id="276" r:id="rId11"/>
    <p:sldId id="277" r:id="rId12"/>
    <p:sldId id="278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9" autoAdjust="0"/>
  </p:normalViewPr>
  <p:slideViewPr>
    <p:cSldViewPr>
      <p:cViewPr>
        <p:scale>
          <a:sx n="80" d="100"/>
          <a:sy n="80" d="100"/>
        </p:scale>
        <p:origin x="-1522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wmf"/><Relationship Id="rId4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7-02-09T21:46:37.59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 43,'0'0'-2,"0"0"-4,75 23 0,-34-18-2,5-5-7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2-14T21:50:31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9773 7062 8,'0'0'27,"0"0"0,2-12 3,-2 12-11,-10-9-5,10 9-2,0 0-4,0 0-2,-12-7-2,12 7-2,0 0-1,-10 7 0,10-7-1,-10 14-1,4-1 0,-1 3 1,0 3 0,0 7 0,1 1 0,2 3 0,-1 6 0,1-1 1,2 1 0,1-1-1,1 0 1,2-3-1,1-2 1,2-1-2,2-7 2,5 0-1,-2-5 0,4-3 2,4-5-1,0-1 0,1-4 1,2-2 1,-2-4-2,3-2-1,-1 0-3,-1-4 0,-1 4-4,-7-6-6,7 4-12,-8 0-6,-11 6-2,11-9 3</inkml:trace>
  <inkml:trace contextRef="#ctx0" brushRef="#br0" timeOffset="344">9630 7333 25,'15'-7'29,"1"0"2,6 4-1,1 4-11,-2-12-6,15 11-6,-5-5-1,7 3-2,-4-2-2,1 0-1,-5 0-3,-6-3-1,-1 6-4,-12-10-9,-1 4-14,-10 7-3,0-10 2,0 10 0</inkml:trace>
  <inkml:trace contextRef="#ctx0" brushRef="#br0" timeOffset="579">9678 6978 70,'20'-10'33,"9"1"-1,2 0-9,2-8-15,11 5-4,2 1-6,1-4-5,9 10-13,-6-1-12,-9 4-1,-6 7 1,-8 3-1</inkml:trace>
  <inkml:trace contextRef="#ctx0" brushRef="#br0" timeOffset="835">10106 7385 31,'-4'23'30,"4"7"2,-5 0-1,0-3-15,8 13-5,-10-12-3,10 5-4,-5-6-4,1-6-4,6 2-9,-4-10-18,-1-13-1,0 0 1,10-12-1</inkml:trace>
  <inkml:trace contextRef="#ctx0" brushRef="#br0" timeOffset="1059">10052 7387 44,'-8'-10'32,"8"10"0,0 0 0,0 0-14,19-6-12,-19 6-3,23-8-2,-5 1-2,8 1-2,1 0-2,0-4-5,6 9-9,-3-4-12,-6 1-1,-1 2 0,-10 0 3</inkml:trace>
  <inkml:trace contextRef="#ctx0" brushRef="#br0" timeOffset="1315">10117 7522 52,'0'0'31,"0"0"1,0 0 1,1 12-23,-1-12-3,11-3-2,-11 3-3,22-4 1,-6-1-4,3-2-3,5 6-9,-4-8-11,0-1-8,4 2-1,-7-1 0</inkml:trace>
  <inkml:trace contextRef="#ctx0" brushRef="#br0" timeOffset="2013">10359 7406 32,'6'10'27,"-4"3"3,-4 4-9,-3-3-6,7 11-5,-9-6-2,7 2-2,-4-2-2,3 0-1,-1-5 0,1-1 0,1-13-1,-3 13 0,3-13 0,0 0 0,0 0 0,0 0-1,0-18-1,1 7 0,1-5-1,-1-3-1,1-4-1,-1-4 2,4 0-3,-4-2 3,5 4-1,-3-1 2,2 7-1,-2 3 1,-3 16 0,7-12 0,-7 12 2,3 16-2,-5-2 2,2 3-2,2 1 1,0 0 0,-1-1 1,1 0-2,-2-17 1,6 17 0,-6-17-1,0 0 2,14 7-1,-14-7 0,13-6 0,-13 6 0,17-10 0,-17 10-1,19-13 0,-9 6 0,-10 7-1,18-11 1,-18 11-1,15-7 0,-15 7 0,12-1 1,-12 1-1,0 0 1,12 12-2,-12-12 4,5 20-2,-4-6 1,-2 3 0,1 3 0,-4 0 0,3 5 0,-4-1 0,4 0 0,-3-1 0,1-2-3,3 1-3,-4-12-15,4-10-13,4 10 1,-4-10-2,20-12 0</inkml:trace>
  <inkml:trace contextRef="#ctx0" brushRef="#br0" timeOffset="19876">14395 7111 10,'0'0'22,"0"0"-5,0 0-3,0 0-2,0 0-2,0 0-1,0 0-2,0 0-2,0 0-1,0 0-1,0 0-1,0 0 0,0 0-1,0 0-1,0 0 0,0 0 0,0 0 0,0 0 0,13-4 0,-13 4 1,0 0-1,15-2 0,-15 2 1,19-3-1,-8 2 1,1-1-1,3-1 0,-1 1 1,1 0-1,0 0 1,0-1-1,2 2 0,-2 0 1,0 0-1,-1 0 0,0 1 0,-1-2 0,1 1 0,1 1 0,-2-1 1,0 1-1,1 0 0,1 0 0,0 1 0,3 0 0,-1-1 0,1 2 0,-1-1 0,2 0-1,1 0 1,0 0 1,2-1-1,0 1 0,0 1 0,1-2 0,4 1 0,1-1 0,-2 0 0,3 1 0,1 0 0,1-1 0,0 1 0,-1 0 0,-1 0 0,0-1 0,1 2 0,0-2 0,1 0 1,1 0-1,-2 0 0,2 1 0,-1-1 0,3 0 0,-4 1 0,3-1 0,-3 1 0,1 0 0,0-1 0,-1 1 0,4-1 0,-2 2 0,1-2 0,-1 1 0,1-1 0,0 0 0,1 0 0,1 0 1,-1-1-1,1-1 0,1 1 0,2 0 0,-1 0 0,3 0 0,-2 0 0,1-2 0,2 3 0,2-2 0,2 1 0,-1-1 0,2-1 0,1 1 0,0 0 0,0-1 0,-1 1 0,-1 0 0,0-1 0,2 1 0,-2-1 0,0-1 1,1 2-1,1-2 0,0 3-1,-1-1 1,3 0 1,0 0-1,-1 2 0,1 0 0,-1 2 0,-2-1 0,-1-1 0,-2 1 0,1 0 0,-1-1 0,-4 0 0,1 0 0,-2 1 0,-1-1 0,-1 0 0,0 1 0,-5-1 0,1 2 0,1-2 0,-2 0 0,3 0 0,-2-2 0,3 2 0,-2-1 0,3 0 0,-2 1 0,-2-1 1,2 0-1,1 1-1,-2 0 2,1 0-1,2 0 0,-3 0 0,5 0 0,-3 1 0,2 0 0,-1 0 0,1 0 0,-1 1 0,-1 0 0,0-1 0,-3 1 1,1-1-1,-3 2 1,-1-2 0,-4 1-1,-2-1 1,-3 1 0,-4-1-1,-3 0 1,-13-1-1,16 1-1,-16-1-8,13 8-19,-13-8-1,0 0 0,-5-22 0</inkml:trace>
  <inkml:trace contextRef="#ctx0" brushRef="#br0" timeOffset="20862">19249 6836 11,'0'0'22,"-6"-16"-1,6 16-9,-3-14-5,3 14 1,0 0-1,-13-11-4,13 11 2,0 0-1,0 0 1,0 0-1,0 0-1,0 0 0,-11 6-1,11-6 0,-10 18-1,4-5 0,0 5-1,0 4 1,1 1 0,1 4 0,4 4 0,4 1 0,3 0 0,3-1 1,4-1 0,2-5 0,6 2 2,0-11-1,3 1 1,-3-10-1,4 1 1,-4-8-1,3 1 1,-4-4-2,-1 0-2,-1-2-1,-5-3-3,4 4-4,-11-7-7,7 5-11,-14 6-7,7-15 2,-7 15 0</inkml:trace>
  <inkml:trace contextRef="#ctx0" brushRef="#br0" timeOffset="21196">19164 7019 30,'0'0'28,"0"0"2,0 0-9,8-10-7,4 13-5,-12-3-2,23 0-3,-10-2 0,7 2-1,3-2-1,3-2-2,2 0-1,-2-3-2,3 1-3,-8-7-6,3 1-18,-7 3-1,-11-6 1,-6 15 0</inkml:trace>
  <inkml:trace contextRef="#ctx0" brushRef="#br0" timeOffset="21471">19080 6815 38,'0'0'28,"1"-13"2,9 9-8,4-7-6,15 8-8,1-7-4,11 3-1,3-4 0,9 4-1,0 0-3,-3 2-3,6 7-9,-9-1-17,-6 0-2,-3 6 1,-11-1 0</inkml:trace>
  <inkml:trace contextRef="#ctx0" brushRef="#br0" timeOffset="21787">19691 7046 21,'0'0'27,"0"0"0,0 0 2,-1 12-17,7 3-4,-7-2-1,6 11-2,-7-1-1,7 10 1,-4-5-2,5 7 1,-4-3-1,3 2-3,0-7 1,-1-2-4,2-3-1,-5-11-5,6 4-6,-6-4-16,-1-11-2,0 0 2,5-22 2</inkml:trace>
  <inkml:trace contextRef="#ctx0" brushRef="#br0" timeOffset="22033">19610 7109 14,'6'-16'26,"15"10"0,-1-4-7,3-1-5,6 5-4,-3-4-4,3 5-3,-1 1-6,-2 1-6,-2 0-12,3 10-8,-16-8 2,7 11 0</inkml:trace>
  <inkml:trace contextRef="#ctx0" brushRef="#br0" timeOffset="22298">19695 7251 20,'0'0'28,"0"0"2,0 0-2,16 2-11,-16-2-7,26-3-4,-10 1-3,4 0-4,4 4-6,-1-7-9,5-3-13,5 7-2,-5-10 1</inkml:trace>
  <inkml:trace contextRef="#ctx0" brushRef="#br0" timeOffset="22754">20139 7035 20,'0'0'26,"1"-15"1,-1 15 0,-11-7-15,-1 1-6,12 6-2,-26 0-2,12 5-1,-4 1 1,1 4-1,2 1-1,4 1 0,3 1 0,3 0 0,5 0-1,2-1 1,6 1-1,1 2 1,4-2 0,0 2 0,3 0 0,-1 0 0,2-2 0,-3 2 0,-4-3 0,-1 1 2,-9-13-1,4 20 2,-4-20-1,-13 20 0,-1-13 1,1 1-2,1 1-2,-5-5-6,17-4-21,-12 7-3,1-11 3,11 4-3</inkml:trace>
  <inkml:trace contextRef="#ctx0" brushRef="#br0" timeOffset="43889">14453 7570 7,'0'0'9,"0"0"2,0 0 0,0 0-4,0 0 0,12 6-1,-12-6-1,0 0 0,15 0-1,-15 0 1,12-1-1,-12 1 1,12-3-2,-12 3-1,12-3 1,-12 3-1,11-2-1,-11 2 1,12-4-1,-12 4 0,14-2-1,-4 1 1,2 0 0,-1-1-1,3-1 1,1 1-1,-1 1 1,2-1 0,1-1-1,-2 2 1,0-1 0,-1 1-1,1 1 1,-1-2-1,1 1 1,1 0-1,-1-1 0,1 1 1,0 0-1,3-2 0,-4 3 0,1-1 0,-1 0 0,0 1 0,-1 0 0,1 0 0,-1 1 0,0-1 0,-1-1 1,3 1-1,-1 0 0,2-1 0,0 0 0,1-1 0,1 1 0,-1-1 0,4 1 1,-3 0-1,2 0 0,-2-1 0,1 1 0,-1 0 0,0 1 0,0-1 0,1 1 0,0-1 0,1 0 0,2-1 0,2 1 0,-1 0 0,0 0 0,1 0 0,0 0 1,0 1-1,-1-1 0,0-1 0,2 2 0,-1 0 0,1 0 0,4-1 0,-2 1 0,3 0 0,0-1 0,3 1 0,-2-1 0,3 1 0,0 0 0,-2-1 0,2 1 1,-1 0-1,0 0 0,0-1 0,1 1 0,-2-2 0,2 2 0,1 0 0,1-1 0,0 1 0,2 0 0,2 0 0,1 0 0,3 0 0,0 1 0,3 1 0,-2-2 0,1 1 0,0 0 0,0-1 0,0 0 0,-2 0 0,1 0 0,-1 0 0,-1 0 0,4 0 0,-2-1 0,0 0 0,1-1 0,0 1 0,0-1 0,-1 0 0,-1 1 0,-1-2 0,-1 2 0,-2 0 0,-2 0 0,0 0 0,2-1 0,-3 2 0,0-1 0,-2 1 0,1 0 0,1 0 0,0 1 0,-4-1 0,1 2 0,1-2 0,-1 0 0,2 0 0,-1 0 0,1 0 0,0 0 0,0-2 1,-1 2-1,-1-1 0,-2 1 0,2-1 0,-3 0 0,1 1 0,-2 0 0,-2 0 0,0 1 0,-1 0 0,0 0 0,-3 1 0,1 0 0,-1 0 0,-1 1 0,2-2 0,1 0 0,1 1 0,0-1 0,4 2 0,0-2 1,2 0-1,0 0 0,1 0 1,0 0-1,-2-1 1,1 2-1,-2-4 1,-3 2-1,-2-1 0,-5 1 0,-3-1 1,-5 1-2,-3 0-1,-11 0-15,0 0-11,0 0 0,0 0-1</inkml:trace>
  <inkml:trace contextRef="#ctx0" brushRef="#br0" timeOffset="44731">19277 7626 27,'3'-11'22,"-3"11"-4,0 0-3,0 0-4,0 0-3,0 0-4,0 0-1,0 0-2,0 0-1,-8 15 0,7-4-1,0 1 1,-2 2 0,2 6 1,1 2-1,0 4 1,3-1 0,-1 0 0,3 1 1,0-1-1,3 2 2,1-6-1,2 2 1,1-4-1,2-1 1,-3-4 0,7 0-1,-6-6 1,5 1-1,-2-4 0,0-1-1,0-3-1,-3-2-2,6 1-6,-18 0-8,18-17-13,-4 13-3,-7-8 2</inkml:trace>
  <inkml:trace contextRef="#ctx0" brushRef="#br0" timeOffset="45116">19330 7817 21,'15'-2'28,"-15"2"0,19-1-7,-2 6-7,-5-5-5,5 5-3,-3-4-3,2 0-1,-2-1-1,-1-3-3,-1 2-2,-8-10-5,6 6-11,-10 5-10,6-20 1,-6 20-1</inkml:trace>
  <inkml:trace contextRef="#ctx0" brushRef="#br0" timeOffset="45401">19227 7630 15,'0'0'29,"7"-10"1,4 8 1,2-1-17,-2-5-3,11 6-4,0-7-1,9 5-2,2 0-5,1-2-8,4 0-20,4 7-3,-7-4 0,4 6 1</inkml:trace>
  <inkml:trace contextRef="#ctx0" brushRef="#br0" timeOffset="45912">19654 7954 36,'0'0'29,"0"0"0,0 0-4,0 0-20,6 19-1,-5-5-1,3 2-2,-2 3 2,3 6-1,-2-3 1,3 2-1,-1-5 1,2 2 0,-7-21 0,13 20 0,-13-20 0,17-4 1,-8-6 0,3-3-1,-5-6 0,4 0-1,-3-4-2,1-1 0,0-1-1,-4 1 1,1 1-2,-2 3 0,0 2 2,-1 3-1,0 4-1,-3 11 1,6-12 0,-6 12 0,0 0 0,21-2 0,-7 3-2,3-5-2,10 2-19,0 0-8,-2-8-1,5 3 0</inkml:trace>
  <inkml:trace contextRef="#ctx0" brushRef="#br0" timeOffset="48581">14615 5786 0,'0'0'1,"0"0"2,0 0 0,0 0 1,0 0 0,0 0 0,0 0 2,0 0-1,0 0 1,0 0-1,0 0 2,0 0-2,0 0 1,0 0-2,0 0 1,0 0-2,0 0-2,0 0 0,0 0-1,0 0 0,0 0 0,0 0 0,0 0 1,0 0 0,0 0 0,0 0 0,0 0 0,0 0 0,13 3 0,-13-3 0,0 0-1,13 2 1,-13-2-1,14 4 0,-14-4 1,17 3-1,-17-3 0,17 6 0,-5-4 2,-2 0-2,2 1 0,-12-3 1,21 4 0,-11-1 0,5-2 1,-3-1 0,2 1-1,0 0 1,1-1 0,2 1-1,-1-1 0,2 0-1,-1 1 0,4 1 1,-1-2-1,3 0 0,1-2 1,3 2-1,1-1 0,2-1 1,2 1-1,1-2 1,1 1-1,0 1 1,2 0-1,0-1 1,4 0 0,-1 1-1,1 0 1,1 0-1,0 0 1,3-2-1,2 2 0,1-1 0,-1 0 1,3 1-1,1-2 0,1 2 0,0-1 0,0 1 0,-1-1 0,-1 0 0,1 1 0,-1-1 0,-2 1 0,2-2 0,0 2 0,-1 0 0,0 0 0,0 1 0,0-1 0,1 1 0,-2 0 0,-1 1 0,0 0 0,-1 0 0,1 0 0,-3 0 0,2 2 0,-2-2 0,2 0 0,3-1 0,0 1 0,2-1 0,0 1 0,2-1 0,0 1 0,2 1 0,-1-1 0,-2 0 0,1 0 1,0 0-1,1 0 0,-3-1 0,2 2 0,-1-4 0,1 2 0,0-1 1,3 0-1,-3-1 0,0 2 1,0-1-1,-1 1 1,-2-2 0,0 4 0,-2-2-1,3 1 1,-6-1 0,3 0 0,-3-1 0,2 1 1,-4-3 0,1 2-1,-4-2 2,-2 0-1,-3-1 0,-1 2 0,-2-1-1,0 1 0,-4 0 0,0 0-1,-4 2 0,0-1 1,-3 1-1,-3 1-1,-3 1-1,-14-2-3,18 5-6,-18-5-18,0 0 1,2 14-1,-2-14 1</inkml:trace>
  <inkml:trace contextRef="#ctx0" brushRef="#br0" timeOffset="49569">18996 5671 9,'0'0'22,"6"-17"2,-6 17-8,7-17-2,-9 6-3,2 11-1,-1-11-3,1 11-1,0 0-2,0 0-1,0 0-1,0 0-1,0 0-1,-12 18-1,9-6 0,-2 3 1,-1 2 0,0 3 0,1 0 0,1 5 0,2 1 0,1 1 1,2 0 0,2 1 0,3-2 0,3 0 1,3-4 1,5-2 0,5-7 1,5 1-1,1-7 0,4-1 0,-3-5 0,5-2-2,-4 0-2,-4-5-3,0 3-3,-13-5-9,2 0-14,-15 8-1,9-14 1,-9 14-1</inkml:trace>
  <inkml:trace contextRef="#ctx0" brushRef="#br0" timeOffset="49927">18963 5826 1,'0'0'20,"0"0"3,0 0-5,13-8-4,-13 8-2,20 3-3,-7-4 1,7 6 0,-5-7-1,8 7 0,-7-7-3,5 4-2,-4-3-3,1 0-2,-4 1-3,-3-6-2,1 2 0,-12 4-3,17-13-4,-17 13-18,8-21 4,-8 21 0</inkml:trace>
  <inkml:trace contextRef="#ctx0" brushRef="#br0" timeOffset="50275">18891 5638 28,'21'0'28,"-3"-4"-2,3-1-7,9 5-4,-3-7-5,9 5-1,-8-3-4,4 2-2,-3-1-3,-1-2-2,1 6-3,-7-7-7,3 2-16,-2 4-2,-2-2 1,5 4 0</inkml:trace>
  <inkml:trace contextRef="#ctx0" brushRef="#br0" timeOffset="50730">19631 5851 8,'0'0'21,"11"2"0,-11-2-4,-11-1-11,11 1 0,-13 1 0,13-1-1,-19 4 0,6-1-1,-3-2 0,1 4 0,-3-1 1,2 1 0,-1 0-2,2 5 1,1 0-1,5 3 1,2 1-1,4 5-1,6-2 0,5 4 1,6-3-1,9-1 1,3-3-1,10-3-1,3-4-2,3-6-2,8 0-9,5-6-16,-10-6-3,1-1 1,-11-7-2</inkml:trace>
  <inkml:trace contextRef="#ctx0" brushRef="#br0" timeOffset="71446">10935 7538 2,'0'0'4,"0"0"-1,0 0-1,0 0 0,0 0 0,0 0 1,9 11 1,-9-11 0,0 0 0,0 0 1,12 3-1,-12-3-1,0 0 2,15 2-1,-15-2 0,12-1 0,-12 1 0,16-2 0,-16 2-1,19-4 0,-19 4-1,24-3-1,-13 2 0,1 1-1,1-1 0,-3 1 0,2 0 0,-2 1 0,3 0 0,-2 0 0,2 0 1,0 0-1,0 2 1,-1-2-1,3 0 1,-1 0 0,2-1 0,-2 1-1,1 0 1,0 1-1,3-1 2,-2-1-2,1 1 1,1-1 0,-1 1 0,1-1 0,-1-1 0,1 1 0,-4 0 0,3-1 0,-6 1-1,2 1 1,-13-1-1,18 1 0,-18-1 0,18 2 0,-18-2 0,17 4 1,-17-4-1,20 2 0,-10-1 0,3 0 0,1 2 1,2-2-1,3 0 1,-1 0-1,3 0 0,2 0 1,0 2-1,2-2 1,-3 0-1,1 0 1,-2 2-1,2-1 0,-1-1 1,1 1 0,-1-1-1,1 2 1,3-2 0,-1 0 0,3-1 0,-1 0-1,2 0 1,1 0-1,1 0 1,0 0-1,1-1 1,0 1-1,-1-1 1,2 1-1,0-1 0,1-1 1,-2 2-1,3-1 0,-2 1 0,0 0 0,0 1 1,0-1-1,-2 0 0,2 0 0,-2 0 0,0 2 0,2-1 1,-2 0-1,2 0 0,-2 1 0,1 0 0,2 0 1,-2-2-1,1 2 1,-3-1-1,1 2 0,-2-2 0,-1 0 1,1 0-1,-2 0 0,-1 2 0,2-2 0,-1 0 0,-1-1 0,3 2 0,0-2 0,0 1 1,2-1-1,2 1 0,2-1 1,3 0 0,1-1-1,2 0 1,0 0-1,1 0 0,0 0 1,-3 0-1,0-1 1,-6 1-1,0 0 1,-2-1 0,-2 2-1,-1-3 1,-2 2 0,-1 0-1,-1 1 1,-2-1-1,-1 1 0,-3 0 0,0 0 1,-6 0-1,0 0 0,0 0 0,-12 0 0,15 0 0,-15 0 0,0 0 0,11 0 0,-11 0 1,0 0-1,0 0 0,12 1 1,-12-1-1,0 0 0,14 0 1,-14 0-1,10 2-4,-10-2-9,0 0-15,0 0-1,0 0 0,0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2-13T01:19:11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1920 2567 15,'0'0'22,"0"0"-7,0 0-1,0 0 0,0 0-2,0 0-3,0 0-2,0 0-1,0 0-1,0 0-1,0 0 0,14 15 1,-14-15-1,13 9 0,-13-9-1,22 6 0,-9-7-1,4 3 0,0-3 0,5 2-1,-2-3 1,2 1-1,-3-1 0,3 1-1,-1 1 1,-1-1-1,2-1 0,-1 1 1,2 0-1,1 1 0,0-2 1,1 2-1,0 0 1,0 0-1,2 2 1,1 0-1,-1-2 1,5 0 0,-1-4 0,0 0 0,1-2-1,0 0 1,-2-1 0,-1-1-1,1 1 0,-2 2 0,-1 1 0,-1 1 0,-1-1 2,-1 2-2,-2 1 0,1 0 0,-4-1 0,2 1 1,-3-1-1,-1 2 1,2-1-1,-2 1 0,1-3 1,0 2-1,1-1 1,-1 3-1,1-2 1,1 2-1,-1-3 0,2 3 1,1 0-1,-1 0 0,1 0 0,-1 1 1,1 0-1,0-2 0,1 5 0,-1-2 0,0-1 0,0 2 0,-1-2 0,1 0 0,-1 1 0,1-1 0,-1-2 0,-1 1 0,0 0 0,1-1 0,0 1 0,0-2 0,-3 1 0,2-1 0,0 1 0,-3-1 0,2 1 0,-1 1 1,1-2-1,-2 2 0,4 0 0,-3 0 0,3 1 0,0-1 0,-1-1 0,1 1 0,1 1 0,0-1 0,-2 2 0,4-1 0,-3 0 0,-1 1 0,4-1 0,-2 0 0,-2-1 0,1-1 1,-1-1-1,-3 2 0,2-1 0,-3 0 0,-2-1 1,-1 1-1,-1 0 0,0 0 0,-12 0 1,20 1-1,-20-1 0,17-1 0,-5 2 1,-2-1-1,1 0 1,1 0-1,0-1 1,2 0-1,-1 1 0,0-1 1,0-1 0,1 2-1,-2-2 0,-1 1 0,1 1 1,-1 1-1,1-1 0,1 0 0,-1 0 1,1 0-1,0 2 0,0-2 1,-2-2-1,1 2 0,-1 2 0,1-1 0,-2 1 0,1 2 1,0-3-1,1 1 0,-2 1 0,2 0 0,-2-2 0,3 1 1,0-2-1,2 1 0,-2-1 1,2 0-1,2-2 0,-1 2 1,-1 0-1,-2 0 0,-1-1 1,-2 0-1,-10 1 0,13-1 0,-13 1 0,0 0 0,0 0 1,0 0-1,0 0 0,0 0 1,0 0-1,0 0 0,0 0 1,0 0-2,0 0-2,0 0-8,0 0-24,-19 2 0,-1 3 0,-16-1-2</inkml:trace>
  <inkml:trace contextRef="#ctx0" brushRef="#br0" timeOffset="6301.6301">838 2772 57,'0'0'23,"0"0"-1,0 0 2,0 0-15,0 0 0,0 0-3,0 0-1,0 0-1,2 11-1,-2-11 0,-6 17 0,2-3 0,1 4-1,-3 5 0,0 6-1,-2 0 0,1 1 0,1-1-1,2-1 0,-2-3 0,0-1 0,3-8-1,-1-3 1,4-13 1,0 16-1,0-16 1,0 0 0,0 0 0,0 0 0,0-13 0,5 2 0,-5-3 1,3-3-2,2-4 1,3-2-1,1-5 1,1 2-2,1-1 0,2 2 1,3 2-1,-1 1 0,-1 3 1,-1 3-1,1 5 1,0 2 0,-2 3 1,0 2-1,-2 1 0,1-1 0,0 3 0,2 2 0,-13-1 1,19 11-1,-14-1 1,4 1 1,-5 4-1,1 4 1,-5 5-1,-1 4 1,-4-1-1,0 3 0,1-3-1,-1-2 0,0-3 0,1-3 0,2-8 0,2-11-2,1 12 0,-1-12-5,10 1-15,-10-1-11,13-13-1,-13 13 0,15-15 0</inkml:trace>
  <inkml:trace contextRef="#ctx0" brushRef="#br0" timeOffset="6807.6807">1192 2947 43,'0'0'25,"-6"25"4,1-10-8,3-5-10,7 10-1,-7-10-3,9 5-2,-7-15 0,11 22-1,-11-22-1,21 17 1,-21-17-1,22 8 0,-11-10-1,4 0 0,-1-6-1,2 0 0,-5-7 1,3 1 0,-5-4 0,3-1 0,-7-4 0,3 3 1,-8-2-1,2 5 1,-6-3-1,1 4-1,-5 0 0,8 16 0,-18-17 0,4 14 0,0 2-1,0 5 1,-2 3-1,0 6 1,1 6-1,-1 1-1,5 4-2,0-2-1,7 11-7,-7-12-14,10 7-10,3-8 1,4 0-2,2-2 3</inkml:trace>
  <inkml:trace contextRef="#ctx0" brushRef="#br0" timeOffset="9069.9067">1867 2915 1,'0'0'21,"0"0"1,6 15 2,-6-15-11,-3 13 2,5 1 0,-2-14-3,-4 26-3,-2-14-1,6 7-2,-5-5-2,2 6-2,-1-4 0,0-1-2,1-2 0,3-13-1,-4 19-2,4-19-4,-1 12-4,1-12-17,0 0-1,0 0 1,2-21 0</inkml:trace>
  <inkml:trace contextRef="#ctx0" brushRef="#br0" timeOffset="9310.931">1864 2727 55,'0'-15'33,"0"15"-2,0 0 1,-5-12-22,5 12-3,0 0-2,10 10-5,0 0-8,-10-10-16,12 15-6,1-3-4,-1-2 4</inkml:trace>
  <inkml:trace contextRef="#ctx0" brushRef="#br0" timeOffset="9790.979">2028 2847 29,'4'14'30,"-4"-14"2,0 17-1,0 2-10,-4-8-10,6 15-3,-7-4-2,5 6-2,-7-1-3,4 1-1,0-9 0,-1-3 1,2-3 0,0-3-1,2-10 1,0 0-1,0 0 1,0 0 0,0 0 0,3-18-1,2 3 0,2-1 0,0-4 0,3-3 0,3-2 0,2 2 1,-5 3-1,5 2 2,-4 0-1,0 4 0,-1 4 0,-10 10 1,16-7-1,-16 7 0,10 11 0,-5 2-1,-4 1 1,3 5-1,-6 0 1,2 4-1,-2-1-1,-1 0-2,2 0-1,-6-10-6,10 8-13,-5-8-9,2-12-1,2 11-1,-2-11 2</inkml:trace>
  <inkml:trace contextRef="#ctx0" brushRef="#br0" timeOffset="10101.01">2423 2769 49,'9'-13'31,"-9"13"-1,0 0 1,0 0-20,0 0-2,0 10-2,6 9 1,-11 2-3,7 10-1,-8 0-1,4 6-1,-5 1 0,0-1 0,1-2-3,1-2 0,2-6-1,-4-9-2,10 1-6,-3-19-8,-6 11-15,6-11 1,0 0-2,0-12 2</inkml:trace>
  <inkml:trace contextRef="#ctx0" brushRef="#br0" timeOffset="10326.0325">2305 2931 65,'-13'-4'34,"13"4"-2,4-12 2,10 12-22,-6-11-5,8 8 0,-2-8-4,5 5-1,7-1-3,-3-1-2,6 11-7,-8-12-11,3 8-13,-1 0 2,-3 4-3,-3 1 3</inkml:trace>
  <inkml:trace contextRef="#ctx0" brushRef="#br0" timeOffset="10711.071">2600 3024 30,'0'0'28,"3"16"2,-3-16 0,0 0-11,15 4-6,-15-4-3,16-11-3,-10-2 0,6 5-3,-2-8-1,2 1-1,-2-5 0,0 1 0,-4-2 0,-1 2 0,-3 1 0,0 3-1,-5 1 1,3 14-2,-8-16 2,8 16-1,-15 7-1,15-7 0,-20 26 0,8-5 1,3 2-2,0 5 2,2-1-2,2 0 1,3-1-1,3-2 0,6-6 0,1-6-2,7 2-2,-4-14-6,15 5-8,-8-12-14,6-3 0,-1-5-1,3-3 2</inkml:trace>
  <inkml:trace contextRef="#ctx0" brushRef="#br0" timeOffset="11055.1054">2885 2927 48,'7'-13'32,"-7"13"1,0 0-1,0 0-11,11 20-8,-17-9-6,8 12-3,-4 0-2,2 5-1,-1-5 0,1 0 0,0-7 0,0-4-1,2-2 0,-2-10-1,0 0 1,0 0-1,2-22 1,-2 4-1,3-4 1,-2-5-1,-1 0 1,2 1 1,0 3 0,1 5 1,-2 3 0,-1 15 1,7-18-1,-7 18 1,13 0-1,-13 0 0,19 5-1,-5-1 0,1 0-2,3-4-3,7 12-14,-4-15-18,6 2 1,-3-6-1,3 3-1</inkml:trace>
  <inkml:trace contextRef="#ctx0" brushRef="#br0" timeOffset="11424.1423">3337 2796 50,'-18'-18'32,"18"18"0,-19-12 0,5 3-19,14 9-1,-15 8-6,10 4 1,-4-2-3,4 9 0,-3 5-1,4 6-1,-3 6 0,1 6 0,0 4-1,2 7-1,-3 0 0,2 2 0,4-5-1,-1-2 1,2-5-2,-2-11-1,9-1-5,-9-20-7,10 3-20,-8-14 1,0 0 0,0 0 0</inkml:trace>
  <inkml:trace contextRef="#ctx0" brushRef="#br0" timeOffset="11643.1642">3105 3063 69,'0'0'34,"0"-15"0,0 15 0,21-8-24,-12-3-3,11 9-3,1-4-2,5 0-4,5 8-7,-6-8-19,5 2-6,1 1 1,0-1-2</inkml:trace>
  <inkml:trace contextRef="#ctx0" brushRef="#br0" timeOffset="12062.2061">3548 2939 67,'0'0'35,"-13"-8"-1,2 1 1,11 7-22,-19-2-4,19 2-3,-21 5-3,11 6 0,-4-2-1,3 6-1,1 4-1,2 3 0,1-4 0,2 3 0,3-1 0,3-4 0,4-1 0,1-5-1,4-4 1,2-6-1,5-4 1,-2-2-1,2-6 1,0-2-1,-2-2 1,-3 0-1,-1 2 2,-3 2-1,-8 12 1,6-15 0,-6 15 0,0 0 0,-6 12-1,4 1 1,-1 1 0,1 2-1,3 2-2,-1-2-2,9 8-10,-6-13-21,8-2 0,-11-9 0,22 5-2</inkml:trace>
  <inkml:trace contextRef="#ctx0" brushRef="#br0" timeOffset="12356.2355">3814 2942 75,'0'0'35,"-21"-11"-2,11 8 2,10 3-28,-17 1-2,17-1-1,-22 16 0,12 0-2,1-2 0,2 7 0,0-3-1,3 4 0,2-2 0,5-1 0,0-4-1,5 0 1,4-3-2,1-7-2,7 1-5,-6-15-12,11 5-16,-3-9 1,2 1-1,-3-6 1</inkml:trace>
  <inkml:trace contextRef="#ctx0" brushRef="#br0" timeOffset="12747.2746">3975 3026 64,'0'0'31,"4"18"0,-2-7 0,-2-11-24,14 12 0,-14-12-2,22 2-1,-9-9-1,3 0 0,-3-7-1,3-1-1,-4-2 1,-2-3-2,-3-1 2,-2 3 0,-7 0-1,1 3 2,-5 3-1,6 12 0,-15-13-1,15 13 2,-20 13-2,9-1 0,0 3-1,-1 5 0,0 1 1,2 1 0,2 1-1,3-1 1,5-2-1,4 2 1,0-3-1,7-2 1,3-2 0,2-2-1,4-4 0,-1-6-1,6-1-2,-6-15-7,13 4-26,-10-9 0,3 0-1,-3-5 0</inkml:trace>
  <inkml:trace contextRef="#ctx0" brushRef="#br0" timeOffset="13639.3638">4742 2768 46,'9'-18'32,"-9"18"0,4-11 0,-4 11-22,0 0-1,-2-12-2,2 12 0,0 0-4,0 0-1,-4 16-1,0-1 1,-5 5 0,-1 9 0,-5 7-1,-4 6 1,2 1 0,1 1-1,2-3 1,3-3-2,5-4 1,3-9-1,6-9 1,6-4-1,2-7 0,2-5-1,6-3-2,-3-12-6,10 3-22,-8-5-2,-1-4-2,-3-2 1</inkml:trace>
  <inkml:trace contextRef="#ctx0" brushRef="#br0" timeOffset="13875.3874">4509 2883 83,'0'0'36,"17"1"-2,-17-1 1,19 5-30,-7-7 0,11 4-2,1-5-3,5 0-1,5 4-5,-3-13-11,13 9-18,-3-3-1,-3 2 0,-3-1 0</inkml:trace>
  <inkml:trace contextRef="#ctx0" brushRef="#br0" timeOffset="14137.4136">4966 2896 46,'0'16'34,"-5"2"1,0 4-2,-3-8-9,7 15-13,-9-12-5,7 11-2,-6-8-1,3-1-1,1-4-1,2-4 0,3-11 1,-3 15-1,3-15 1,0 0 0,0-12 0,7 1-1,0-2 1,5-1-1,2-6 0,4 0-1,3 1-1,-2-7-2,8 15-5,-13-10-29,9 7 1,-6-1 0,2 11-2</inkml:trace>
  <inkml:trace contextRef="#ctx0" brushRef="#br0" timeOffset="14627.4626">5350 2914 55,'0'0'33,"-15"-17"0,15 17-7,-24-19-10,24 19-3,-22-9-4,22 9-2,-24 6-4,10 9 0,-4 0-1,3 7 0,-1 1-1,1 4-1,1 2 1,6-2-1,3-3 0,4-4 0,4-4 0,2-6 0,8-6 0,4-8 0,4-2 0,-1-3 0,1-2 0,1-8-1,2-2 1,-2 1 0,-3-2 0,-5 3 0,-4 1 1,-2 4 0,-2 1-1,-6 13 2,0 0-1,0 0 0,1 15-1,-2 1 0,2 4 0,1 2 0,3 1-1,2-5-1,5 3-2,-12-21-5,32 20-22,-16-21-4,4 0 0,-4-10-1</inkml:trace>
  <inkml:trace contextRef="#ctx0" brushRef="#br0" timeOffset="14892.4891">5602 2866 71,'1'-11'35,"-1"11"-1,0 0 2,0 0-25,2 21-4,-1 1-2,-6 2-1,1 13-1,-6 6 0,-2 10-1,-1 2-1,-1 6 0,-1 0-1,0-3 0,5-4-2,-1-9 1,7-8-2,-2-12-1,7-3-1,-1-22-4,0 0-10,13-9-17,-6-12 1,-4-9-1,3-8 3</inkml:trace>
  <inkml:trace contextRef="#ctx0" brushRef="#br0" timeOffset="15146.5145">5598 2944 69,'10'-17'34,"0"4"0,3 4 2,-6-5-26,15 16-2,-6-4-4,6 10 0,-8 1-2,1 5 0,-6 0-1,-2 3 0,-7 2 0,-7 3-1,-8-4 1,-3 3-1,-5 1-1,-1-2 0,3 5-4,-3-14-3,17 12-16,-3-16-11,10-7 0,0 0-1,18-3 1</inkml:trace>
  <inkml:trace contextRef="#ctx0" brushRef="#br0" timeOffset="15544.5543">6019 2874 67,'0'0'33,"-13"-14"2,1 11-2,-4-8-21,6 16-5,-11-4-3,6 8 1,-7-1-2,7 4 0,2 1-2,5 4 0,3-2 0,4 1-2,3-2 2,7-2-1,3 0 1,3 0-2,-1-2 2,4-2 0,-2 0 0,1 0-1,-3 0 0,1 1 1,-15-9-1,18 14 1,-18-14 0,-3 21 0,-7-10 0,-8 3-1,-4 1-1,-6-2 0,0 6-4,-7-13-11,9 9-21,-1-11 1,9 0-2,6-8 1</inkml:trace>
  <inkml:trace contextRef="#ctx0" brushRef="#br0" timeOffset="30705.0702">19264 5957 48,'0'0'30,"0"0"-1,0 0-2,-9-14-6,9 14-10,0 0-2,0 0-4,0 0-2,0 0 0,22-9-2,-3 6-1,3-1 1,7 0-1,4-1-1,2-2-1,5 6-5,-9-8-8,3 8-18,-9 1 0,-7 0-2,-18 0 3</inkml:trace>
  <inkml:trace contextRef="#ctx0" brushRef="#br0" timeOffset="31109.1104">19296 5953 40,'0'0'30,"0"0"2,0 0-2,0 0-17,-3 11-4,3-11-2,-10 24-2,-1-6-1,1 6-3,-5 3 0,-3 5 0,-3 5-1,1-2-1,0 0 1,4-4 0,1-3-1,3-5 1,5-4-1,5-5 1,2-14 1,3 15 1,-3-15 0,0 0 0,18 8 1,-7-5 0,1-5-1,3 1 0,2-2 0,4-1 0,0 1-2,2-4 0,1 2-3,-4-4-3,7 10-11,-10-7-16,-3 0 0,-2-1-2,-12 7 1</inkml:trace>
  <inkml:trace contextRef="#ctx0" brushRef="#br0" timeOffset="31335.1331">19238 6156 51,'-12'0'32,"12"0"2,0 0-2,-11-7-17,11 7-4,0 0-5,22 0-3,-8-4-1,5 2-1,4 1-3,1-6-4,12 9-10,-7-4-16,5-3-1,-3 3-1,-4 0 1</inkml:trace>
  <inkml:trace contextRef="#ctx0" brushRef="#br0" timeOffset="31726.1723">19494 6207 42,'-8'11'31,"-6"-3"1,8 3-2,2 7-14,-9-8-6,12 9-1,-6-6-5,7 7-1,0-6-2,6 2 0,2-5 0,3-1-1,1-5 1,4-2-1,1-6 1,4-1 0,-3-7 0,2-1 0,-4-7 0,0 1 0,-4-6 0,-2 4 1,-5-3-1,-3 3 1,-4 0-1,-4 5 1,-4 2-1,-4 6-1,-4 6 1,-2 2-1,-1 6-1,-2 2-1,4 10-3,-3-7-4,16 16-13,2-7-12,2-4 0,7-2-2,5-2 3</inkml:trace>
  <inkml:trace contextRef="#ctx0" brushRef="#br0" timeOffset="32664.2661">19943 6091 32,'0'0'31,"2"-13"1,-2 13-1,0 0-12,0 0-8,0 0-3,0 0-1,-9 18-4,5-5-2,0 5 0,-2 0-1,0 4 1,-3 1-1,2-1 0,0-1-1,0-5 1,1-3 0,6-13 0,-6 17-1,6-17 1,0 0 0,0 0 0,-1-16 0,6 2 0,2-3 0,0-1 0,3-2 0,3-1 0,1 0 0,1 4 1,-1 1 0,2 4 0,-2 2 0,1 3 1,-3-1-1,-1 5 1,-11 3-1,16-1 1,-16 1-1,9 13 0,-11-2-1,-1 7 1,-3 0 0,-2 2-1,0 2 1,-3-2-1,2 0 0,0-5 0,2-2 0,7-13 0,-8 12 0,8-12 0,0 0-1,0 0 1,3-15 0,3 5-1,1-3 1,1-3 0,5-2 0,0-2 0,3 1 0,1 4 0,-3 0 0,2 2 0,-1 1 0,-1 5 1,-2 2-1,-2 2 0,-10 3 1,15 3 0,-15-3 0,12 15 0,-9-4 0,-3 7 0,-2-2 0,1 4 0,-4 2-1,0 1 1,-4-1-1,0-2-1,1 0-1,-1-10-2,8 8-6,-12-15-10,13-3-14,0 0-1,0 0 0,10-18 2</inkml:trace>
  <inkml:trace contextRef="#ctx0" brushRef="#br0" timeOffset="33080.3077">20327 6106 39,'12'-9'30,"-12"9"2,-1 10-1,2 5-17,-11-7-4,7 11-3,-8-2 0,4 6-4,-1-1-1,2-1 0,1-4-1,4-2-1,1-4 0,0-11 0,13 7-1,1-11 0,1-4 1,1-4-1,1-1 0,1-4 1,1-4-1,1 2 1,-5-1 0,-2 6 1,-5 1 2,0 2-1,-3 1 0,-5 10 0,0 0 1,0 0-1,0 10 0,-4 4-2,-3 0 1,0 2-1,2 4-2,-4-2 0,7 4-3,-5-12-4,14 9-11,-7-19-13,14 10-1,1-11 0,-1-4 2</inkml:trace>
  <inkml:trace contextRef="#ctx0" brushRef="#br0" timeOffset="33418.3415">20732 6090 68,'7'-14'35,"-7"14"-1,-13-8 0,-4 3-26,17 5-2,-28 5-2,14 2-1,-2 1-2,3 1-1,2 3 1,4 0-1,5 2 0,3 0 0,5-2 0,3 0 1,1 2-1,0 0 0,0-1 0,1-1 1,-5 2-1,-2-1 1,-5 1-1,-5 1 1,-4-2-1,-4-1 0,-1 1-2,-6-8-1,10 5-3,-9-14-7,20 4-18,-7-11-4,12-7 0,5 1 1</inkml:trace>
  <inkml:trace contextRef="#ctx0" brushRef="#br0" timeOffset="33719.3716">20997 5896 64,'0'0'34,"13"-6"-1,-13 6 1,2 14-25,-2-14-4,-12 24 0,1-8-1,0 9-2,-5 4-1,1 4 0,-2 0-1,-1 4 1,3-1-2,0-1 2,4-4-2,4-5 1,3-4 0,1-4-1,5-3 0,-2-15-1,16 11-3,-5-19-6,12 5-17,-3-8-5,-2-5-2,4-2 2</inkml:trace>
  <inkml:trace contextRef="#ctx0" brushRef="#br0" timeOffset="33937.3932">20856 6059 67,'-15'0'34,"15"0"1,-13 1 0,13-1-24,0 0-4,13-5-2,0 9-2,0-4-1,7 1-1,3 0-2,3-3-2,8 6-12,-5-6-20,4-2 0,-1-1-1,-5 0 0</inkml:trace>
  <inkml:trace contextRef="#ctx0" brushRef="#br0" timeOffset="34441.4438">21391 5948 40,'-6'-12'31,"6"12"2,0 0-1,0 0-15,-2 13-6,-8-3-3,6 12-2,-9 4-3,-1 7-2,-4 5 1,-2 1-1,0 1-1,4-6 1,1-1-2,2-7 2,4-7-1,4-8 0,5-11 0,0 0 0,0 0 0,6-10 0,3-4 1,3-2-1,3-2 0,0-1 0,6 0 0,1 1-1,0 5 2,-2 3-1,-4 4 0,0 4 0,-1 4 0,-3 5 1,-12-7 0,12 20 0,-14-5 0,-4 3 0,-6 0 0,-5 1-1,-5 1-1,-4-4-1,6 3-5,-9-13-10,8 2-17,8-6-1,13-2 0,-3-13 0</inkml:trace>
  <inkml:trace contextRef="#ctx0" brushRef="#br0" timeOffset="34847.4844">21582 6156 59,'15'10'34,"-15"-10"-2,14 6-8,0 2-13,-14-8-1,25 0-4,-13-5-2,4 0-2,0-4-1,1-3 0,-4-3-1,-2 0 1,-5-2-1,-3 1 0,-2 1 1,-3 4-1,2 11 0,-20-13 0,6 14 1,0 4-1,-3 3 1,1 8 1,-5 4 0,-1 6 0,2 1 1,11 3 0,1-4-1,6 4 1,3-4-1,6-3-1,4-5 0,12-4 0,1-5-1,1-3-1,2-1-1,-2-15-7,12 5-28,-7-8 0,4-3 1,-6-3-3</inkml:trace>
  <inkml:trace contextRef="#ctx0" brushRef="#br0" timeOffset="36117.6112">22381 6072 26,'3'-13'30,"-3"13"2,0 0-4,-6-15-10,6 15-3,0 0-3,0 0-3,-14-14-4,14 14-2,-16-5 0,5 6-2,-2 2 0,1 0 0,-4 4-1,0 2 2,0 3-1,4 5 0,-5 2 1,7 4-1,-2-1 0,4 1 1,4 1-1,1 0 0,3-2-1,3-4 0,3-1-1,3-7 0,6 3-4,-3-15-4,17 9-14,-4-10-11,4-5-1,0-4 0,0-2 0</inkml:trace>
  <inkml:trace contextRef="#ctx0" brushRef="#br0" timeOffset="36499.6495">22542 6164 26,'3'-11'30,"-3"11"3,-5 11-2,5-11-14,-12 21-3,3-8-5,8 8-2,-8-5-2,5 4-2,1-3-2,5-2 0,2-5 0,6-3 1,2-7-1,4-3 0,0-6 0,4-3 1,-2-6-1,1-4 0,-4-5 0,-2 2-1,-7-2 1,-2 4 0,-5-2 0,-5 5 0,-3 3 0,-2 5 0,-3 4 0,-3 8-1,-3 5 0,-2 3 1,3 8-2,-2 3 0,3 3-1,0-2-2,10 9-5,-7-14-12,15 1-14,9-4 0,6-9 0,7 0 1</inkml:trace>
  <inkml:trace contextRef="#ctx0" brushRef="#br0" timeOffset="36928.6925">22783 6100 27,'13'0'30,"-13"0"1,-6 15 1,0 6-16,-8-6-8,8 9 0,-8-5-1,6 6-2,-5-4-3,5-3-1,-2-4-1,10-14 1,-7 14 1,7-14-1,0 0 0,13-17-1,-2 2 1,4 0-1,-1-5 1,5-2-1,1-3 1,3 0-1,-2 4 0,0 2 1,-3 2 0,-1 4 0,-4 2 0,-1 5 1,-2 3 0,-10 3 0,0 0 0,16 21 1,-20-8-1,3 8 0,-5-2 0,1 7-1,-5 0 0,1 1 0,1 0-3,-6-7-3,13 9-15,-6-13-16,2-2 1,5-14-2,0 0 2</inkml:trace>
  <inkml:trace contextRef="#ctx0" brushRef="#br0" timeOffset="37237.7232">23167 5938 57,'0'0'35,"2"-14"-1,-2 14 0,0 0-23,0 0-5,9 11-1,-9-11 0,-6 27-1,-1-5-3,-1 8 2,-6 1-2,1 7 1,-7 0-1,0 0-1,3-1-1,-2-6-2,5 0-2,-4-15-5,14 5-16,4-21-10,-17 12 0,17-12 1</inkml:trace>
  <inkml:trace contextRef="#ctx0" brushRef="#br0" timeOffset="37627.7622">22920 6147 62,'-9'-10'36,"9"10"-1,0 0 0,-11-15-24,22 16-4,-11-1-2,26-7-1,-7 4-3,4-1-1,6 2 1,3 1-1,1-1 0,0-1 0,1 2 0,-2 0-1,1 0 0,-4-1 0,-5 2 0,-4-3-1,-3 6 1,-4-5 0,-3 4 1,-10-2-1,0 0 1,0 0 0,6 16 1,-10-2-1,-2 1 1,-1 5 0,-6 4 0,1 3-1,2 0 1,0-3-1,0-2-1,2-7-1,6 1-2,2-16-5,0 0-18,0 0-8,0 0 0,13-16 0</inkml:trace>
  <inkml:trace contextRef="#ctx0" brushRef="#br0" timeOffset="37839.7835">23394 5928 62,'0'0'35,"5"-10"1,-5 10-2,0 0-21,0 0-7,0 0-2,14 16-2,-11-3-3,-3-13-7,8 22-27,-4-6 0,-5-5-2,1 0 2</inkml:trace>
  <inkml:trace contextRef="#ctx0" brushRef="#br0" timeOffset="41002.0996">23574 6052 19,'-2'-11'25,"2"11"2,0 0-5,0 0-8,0 0-3,0 0-2,0 0-2,-2 11-2,-1-1 0,-3 0-1,1 9 0,-9 1-1,1 5 1,-4 4-2,5 2 0,-3-2-1,4-3 0,-2-3 0,4-4 0,2-4 0,4-5 1,3-10 0,0 0 0,0 0 0,0 0 0,-1-21-1,8 9 1,-3-7 0,4 0-1,0-6-1,3 1 1,4-2 0,3 3-1,-1 0 1,1 1 0,4 2 0,-4 3 0,3 2 0,-4 4-1,-2 3 0,-3 4 1,1 1-1,-13 3 0,16 4 1,-16-4-1,10 15 1,-8-1 0,-2 3-1,-3 4 1,-4-1 0,-1 5 0,-2 1-1,-2 0 1,1-2-1,0-3 0,1-3-1,0-3-1,6 0-1,4-15-3,-6 20-7,6-20-19,0 0-3,0 0-1,0 0 2</inkml:trace>
  <inkml:trace contextRef="#ctx0" brushRef="#br0" timeOffset="41544.154">23783 6109 21,'0'0'30,"9"-10"1,-9 10 0,0 0-12,0 0-7,4 12-2,-4-12-2,-3 17-5,-6-3-1,4 2-1,-2 2 2,2 0-2,1-1-1,2 0 1,-4-3-2,5-4 1,1-10 0,3 14 0,-3-14-1,13-1 1,-1-5 0,-2-2-1,6-2 1,-1-3-2,4-2 1,1-2 0,3-2 1,-6 3-1,3-1 2,-3 1-1,-2 0 1,2 4 0,-8-1 2,1 7-1,-10 6 0,13-11 0,-13 11 0,0 0 0,0 0 0,0 0 0,0 0 0,2 16-1,-2-16 0,-10 23 0,4-8 0,1 4 0,-1 2-1,-3-2 1,1 3-2,0-2 0,7 2-1,-4-7-3,10 8-8,-8-11-23,3-12 2,17 10-2,-2-13 1</inkml:trace>
  <inkml:trace contextRef="#ctx0" brushRef="#br0" timeOffset="41996.199">24236 6106 52,'0'0'31,"-15"2"1,15-2 0,-4 22-24,-7-14-3,8 10 0,-7-4-2,4 7 1,2-2-2,1-1-1,0-3 0,2 0 0,3-2 0,3-2-1,-5-11 1,16 12 0,-5-13 0,4-4 0,4-4 0,2-1 1,-3-7-1,2-1 0,0-3 1,-5-1-1,-4 0 0,-1 4 0,-8-3 1,-1 5-1,-3 2 0,-9 5-1,-5 4 1,1 8-1,-7 1-1,2 4 0,2 7-3,-4-3-3,9 12-9,-4-6-17,12-5-2,5-2-1,0-11 1</inkml:trace>
  <inkml:trace contextRef="#ctx0" brushRef="#br0" timeOffset="42470.2466">24568 6070 55,'0'0'33,"0"0"0,-7 16-3,-10-4-21,11 10-1,-10-5-1,7 10-3,-8-3-2,8 0 0,-2-2-1,5-2-1,5-5 1,2-3-1,-1-12 0,8 14 0,-8-14 0,21-2-1,-5-3 1,1-5-1,3-3 0,-1-3-1,5-3 0,-2-2 1,3-3-1,-4 1 1,-2 2 0,-4 2 1,0 2 1,-2 4 0,-9 2 2,-4 11-2,12-10 2,-12 10-1,0 0 1,1 15-1,-7-3 0,3 4-2,-5 2 1,0 6 0,-2 1-2,2-1-1,7 6-5,-8-14-9,10 5-19,5-6 0,4-2-1,4-4 1</inkml:trace>
  <inkml:trace contextRef="#ctx0" brushRef="#br0" timeOffset="42988.2982">25047 6120 33,'7'-11'32,"-5"0"1,-2 11 1,3-15-15,-7 0-9,4 15 0,-1-13-3,1 13-4,-20-3-2,5 5 0,-1-1 0,1 3 0,-4 1-1,1 2 1,3 0 0,15-7 0,-18 18 0,18-18-1,-9 19 1,8-6-1,4-3 0,2 3 1,-1-2-1,3 0 0,0 1 1,4 0-1,-3 0 1,2-1-1,0-1 1,-3 2-1,0 0 1,-2 1-1,3 0 1,-3 1 0,-4-3-1,-1 3 1,-4 0 0,2-1 0,-7-3 0,3 1 0,-9-5 0,3 1 0,-4-3 0,1-2 0,-2-3-1,-1-1 0,2-1-2,-2-5-2,18 8-11,-19-9-23,17-2 2,1-2-3,3-1 2</inkml:trace>
  <inkml:trace contextRef="#ctx0" brushRef="#br0" timeOffset="56497.6492">5899 7211 39,'0'0'24,"0"0"5,0 0-9,0 0-8,-2-11-2,2 11-2,0 0-3,0 0 1,0 0-3,0 0 0,6 11 0,-6-11-1,9 10 0,-9-10 0,16 16 1,-3-4-1,-1-3-1,3 1 0,-1 0 0,3-1 1,2-3-1,0 0 0,2-3 0,3-2 1,0-2-1,1 0 0,1-4 0,0 2 0,0-4-1,0 1 1,0-2-1,-1 1 1,0-2-1,-1 1 0,0-1 1,-1 1-1,2 0 0,-4 3 0,-3 1 0,0 2 0,-5 1 0,1 3 0,-1 1 0,0 3 0,-13-6 0,18 15 0,-7-7 0,-1 1 1,1 0-1,0 0 0,1-2 0,-1-2 0,3 1 0,0-2 0,2-3 0,2 0 1,3-3-1,-2-1 0,5-1 0,0-1 1,1-2-1,1 0 0,0 0 0,0 0 0,-1 1 0,0 0 0,-4 2 0,-1 1 0,-2 2 0,-2 1 0,0 2 0,-1 1 0,-2 2 0,1 1 0,0 0 0,0 1 0,0-1 0,0 3 0,-1-3 0,1 1 0,0-1 0,1 0 0,2-3 0,0 0 0,0-5 0,2 0 0,1-1 0,2-3 0,0-3 0,2-2 0,0 1 0,1-2 0,-2 2 0,-1 1 0,-1 1 0,-4 2 0,-2 4-1,-3 2 1,-12 0 0,16 9 0,-16-9 0,14 15 0,-14-15 0,16 18 1,-16-18-1,20 18 0,-6-11 0,1-3 0,1 1 0,1-3 0,1-1 0,-1-1 0,3-1 0,2-3 0,-2-2 1,2-1-1,2-1 0,-1 0 0,-2 0 1,-2 1-2,0 1 1,-4 2 0,-3 3 0,-1 4 0,0 1-1,-11-4 1,17 13 0,-17-13 0,21 15 0,-10-8 0,3-1 0,0-3 0,2 1 0,1-3 0,0-1 0,2-3 0,-1 1 0,4-3 0,-2 1 0,-1-2 0,2-2 0,1 0 0,-1 2 0,-1-2-1,0 2 1,-4 2 0,0 1 0,-1 2-1,-3 2 1,-2 2 0,2 0 0,0 2 0,0-2 0,1 2 0,-1-1 0,0 1 0,2-1 0,1-1 0,0-1 0,-1 1 0,0-1-1,-1-1 1,-1 1 0,1 2-1,-1-1 1,-2 2 0,-10-5-1,16 10 1,-16-10 0,15 9 0,-15-9 0,15 9 0,-15-9 1,17 4-1,-7-3 1,1-1-1,1-1 0,3-1 1,2-3-1,-1-1 0,3 0 0,-2 0 0,-1 1 0,0 1 0,-1 1-3,-15 3-11,20-10-20,-20 10-1,13-8 0,-13 8-1</inkml:trace>
  <inkml:trace contextRef="#ctx0" brushRef="#br0" timeOffset="58280.8275">5235 8295 39,'8'-12'31,"-8"12"2,0 0-4,0 0-13,0 0-3,0 0-3,0 0-4,-11-6-2,11 6-2,-4 13-1,-1 0 0,-2 3-1,-1 7 0,-3 8 0,0 7 1,-2 5-1,0 2 1,2 1-1,2-1 0,2-3 0,1-3 0,2-8 0,4-6 0,3-7-2,-1-6 0,6-2-3,-8-10-5,20-1-8,-8-5-16,-2-6 1,1-3-1,-4-5 3</inkml:trace>
  <inkml:trace contextRef="#ctx0" brushRef="#br0" timeOffset="58530.8525">5068 8506 60,'0'0'35,"0"0"-1,-11-8-1,11 8-20,0 0-4,0 0-4,0 0-2,18-6-1,-2 3-1,4 0-1,4-3-1,7 3-2,-1-8-8,13 8-19,-8-1-5,-4 1 0,-3 3 0</inkml:trace>
  <inkml:trace contextRef="#ctx0" brushRef="#br0" timeOffset="58883.8878">5350 8525 37,'-4'16'29,"-7"-5"3,5 0-9,5 11-8,-9-11-3,10 10-3,-6-8-2,8 4-4,0-4 1,1-1-2,-3-12 0,16 11-1,-2-11 1,2-1-1,2-5 0,0-2 1,0-3-1,1-2 0,-4-2 1,-2-1-1,-7-3 1,-1 3 0,-9-1-1,1 3 1,-8-1-1,0 5 0,-6 4-1,-1 4 0,-1 6-1,0 3-1,4 8-4,-5-6-5,16 13-8,-7-7-12,12-3-3,8-2-2,6-6 3</inkml:trace>
  <inkml:trace contextRef="#ctx0" brushRef="#br0" timeOffset="59251.9246">5576 8552 26,'0'0'29,"0"0"2,0 12 0,0-12-12,-7 28-7,-1-15-3,7 9-2,-5-5-3,7 4 1,-1-5-3,7 1 0,0-6 0,-7-11-1,21 12 1,-7-12-1,1-6 0,2-2 0,-3-4 1,3-3-1,-6-4 1,2 1 0,-5-3 0,-2 4 0,-5-2 0,-2 4 0,-4 0 0,-1 5-1,6 10 0,-19-14 0,6 13-1,-1 3 0,4 6-2,-4-1-1,8 12-4,-8-10-12,9 9-17,5 0 1,6-4-1,2-2 0</inkml:trace>
  <inkml:trace contextRef="#ctx0" brushRef="#br0" timeOffset="59680.9675">6158 8355 42,'-10'-21'32,"5"6"2,-3 1 0,-6-4-18,14 18-1,-12-17-5,12 17-3,0 0-2,-14 4-2,14-4-1,-15 23 0,7-5-1,0 8 0,-4 8-1,1 8 1,-2 3-1,3 7 1,-1 0-2,2 2 2,1 1-1,1-4 0,3-6 1,1-6-1,3-6-1,0-7-2,3-3-1,-6-13-4,12 5-13,-9-15-15,0 0 1,5-12-3,-8-5 4</inkml:trace>
  <inkml:trace contextRef="#ctx0" brushRef="#br0" timeOffset="59875.987">5939 8616 58,'0'0'35,"-8"-16"0,8 16-1,0 0-19,6-14-6,7 13-4,1-5-2,7 2-2,5-1-1,4-2-3,10 8-10,-4-5-22,2-1 1,1 2-2,-7-1 1</inkml:trace>
  <inkml:trace contextRef="#ctx0" brushRef="#br0" timeOffset="60306.03">6365 8526 57,'0'0'35,"-14"-2"-1,14 2-1,-14 10-19,-3-8-4,5 11-4,-6 0-2,2 7-2,-1 0-1,2 6 0,4-2-1,1 0 0,6-2 0,4-3 0,2-6 0,6-2 0,3-7 1,4-5-1,2-6 1,2-4-1,-1-5 1,2-4-1,-3-2 0,-1 0 0,-4 2 0,-3 1 1,-5 3-1,-2 4 0,-2 12 1,0 0-1,-13 2 0,6 9 1,0 3-1,1 3 0,1 2 0,3 0-1,3 0-1,1-8-3,10 4-4,-12-15-10,26-3-16,-5-3 0,1-4-1,2-3 1</inkml:trace>
  <inkml:trace contextRef="#ctx0" brushRef="#br0" timeOffset="60591.0585">6584 8534 51,'2'-16'34,"-2"16"0,-4-14 1,-7 9-16,6 15-8,-9-5-4,6 10-3,-4-3-1,5 7-1,2-2-1,4 3 0,2-4-1,6 1 1,1-2-1,3-1 1,0-1-1,1-2 1,-3 0 0,-1 0-1,-8-11 1,5 20 0,-5-20-1,-12 18 0,12-18-2,-20 13-1,20-13-5,-26 3-11,26-3-18,-10-15 1,11 1 0,5-5 0</inkml:trace>
  <inkml:trace contextRef="#ctx0" brushRef="#br0" timeOffset="60891.0885">6769 8383 60,'11'-9'35,"-11"9"0,7-11 1,-7 11-22,0 0-4,2 18-4,-8-4-1,2 10-2,-6 5-1,0 7-1,-3 2 0,2 4 0,-2 1-1,5-3 0,1-5 0,5-5 0,4-7 0,5-7-1,2-3 0,1-7 0,4-4-1,-2-9-3,7 4-2,-13-16-9,11 2-20,-12-2 0,-1-5 0,-4 0 1</inkml:trace>
  <inkml:trace contextRef="#ctx0" brushRef="#br0" timeOffset="61070.1064">6703 8502 75,'-16'-8'36,"16"8"0,0 0 2,0 0-29,0 0-3,20-10-2,-2 11 0,3-2-3,4 0-1,5 2-3,-4-9-10,8 5-24,-2 0 1,4-2-2,-1 1 2</inkml:trace>
  <inkml:trace contextRef="#ctx0" brushRef="#br0" timeOffset="61395.1389">7280 8386 40,'-8'-19'33,"8"19"1,0 0-1,-13-6-11,11 20-9,-8-3-6,4 14-2,-5 4-2,1 8 0,-4 2-1,3 4 0,-1-4-1,4 1 0,0-5-1,3-8 1,3-3-2,2-8 0,6-5-1,-6-11-3,19 7-10,-8-13-21,-1-4 2,2-4-3,-5-5 3</inkml:trace>
  <inkml:trace contextRef="#ctx0" brushRef="#br0" timeOffset="61582.1576">7126 8540 74,'0'0'37,"0"0"-2,0 0 2,0 0-30,27-6-1,-9 2-3,7 3-2,1 3-6,-1-10-15,4 6-16,1 2 0,-4-2 0,-1 2 0</inkml:trace>
  <inkml:trace contextRef="#ctx0" brushRef="#br0" timeOffset="61913.1906">7427 8593 54,'-4'21'35,"-3"-3"-1,4 2 0,7 2-20,-8-9-5,13 6-2,-6-8-3,6 1-1,-9-12-1,25 12 0,-11-14-1,2-2 1,-1-6-1,1-3 0,-2-5 0,-1-3 0,-6-1 0,-4-1-1,-3 2 1,-3 0 0,-4 4-1,-4 3 1,-3 6-1,-1 5 1,0 4-1,0 5 0,-1 4 0,2 3-2,2 6-2,-1-8-13,7 7-19,5-4-1,3-4 0,-2-10 0</inkml:trace>
  <inkml:trace contextRef="#ctx0" brushRef="#br0" timeOffset="62854.2848">7869 8673 58,'0'0'33,"0"0"0,0 0-2,7 10-20,-7-10-3,0 0-3,0 0-1,0 0 0,0 0-2,19-12 1,-8 0-1,5-1 0,-2-4 0,1-1-1,-1-6 0,0 3 0,-6-4 0,-5 6 0,-6-1 1,-2 3-1,-3 3 0,8 14 0,-23-14-1,8 19 1,-1 5-1,-1 9 1,1 4-1,0 4 1,1 4-1,2 4 1,3-3-1,5 0 0,4-6 0,4-2 1,7-3-1,1-5 0,7-4-2,3-7-1,10 4-7,-7-12-26,10-3 0,1-4-1,2-3 0</inkml:trace>
  <inkml:trace contextRef="#ctx0" brushRef="#br0" timeOffset="63177.3171">8315 8540 72,'-1'-10'36,"1"10"-1,-19-14 1,9 17-25,-14-5-4,8 10-3,-5-3-2,4 6 0,2 2-1,3 2 0,7 1-1,6 0 1,6-2 0,8 0-1,2-1 1,5-2 0,0 0-1,0-2 0,-2-1 1,-4 2 0,-16-10-1,8 22 1,-16-8-1,-8 2-1,-6 0 0,-4-4-2,5 5-3,-5-13-8,14 3-14,2-12-9,12-8 1,7-8-1</inkml:trace>
  <inkml:trace contextRef="#ctx0" brushRef="#br0" timeOffset="63419.3413">8534 8351 74,'10'-9'36,"-10"9"-2,0 0-4,13 4-19,-13-4-3,-5 37-1,-4-8-3,1 12-1,-5 2 0,1 6-2,1-1 0,-1-4-2,4-1-1,-1-13-3,9 1-5,-9-20-17,9-11-9,0 0-1,0 0 0,-10-17 2</inkml:trace>
  <inkml:trace contextRef="#ctx0" brushRef="#br0" timeOffset="63583.3577">8371 8539 82,'-9'-15'37,"9"15"-1,0 0-4,0 0-23,25 0-4,-9-3-1,7 3-2,4-2-2,2-4-6,11 7-24,-6-4-7,-4 2 1,0 0-1</inkml:trace>
  <inkml:trace contextRef="#ctx0" brushRef="#br0" timeOffset="63983.3977">8790 8514 69,'-12'5'35,"-5"0"1,-3 3 0,4 8-27,-10-5-1,9 14-2,-6-1-3,5 9 0,1-3-2,8 2 0,4-3-1,3-4 1,4-5-1,4-5 1,-6-15-1,25 4 0,-6-13 1,1-5-1,-1-7 0,2-4 0,0-6 0,-2-3-1,-3 3 1,-5 2 0,-1 4 1,-5 6 0,-1 4 0,-4 15 0,0 0 0,0 0 0,0 0 0,2 23 0,-2-4-1,0 2 0,3 5-3,-3-5-1,8 8-9,-6-12-24,8-5 1,1-8-2,5-4 0</inkml:trace>
  <inkml:trace contextRef="#ctx0" brushRef="#br0" timeOffset="64425.4419">9093 8338 78,'-15'-1'36,"5"13"0,0 6 0,-7 6-31,10 13 0,-7 1-1,4 13-1,-8 0-2,6-2 0,-1-5-1,2-8 1,3-8-1,1-8 0,3-8 0,4-12-1,0 0 1,9-21-1,1 3 1,2-3-1,3-2 1,1-1 0,6-2 0,4 4 0,-3 6 0,1 6 1,-3 6 0,-1 6 0,-2 6 0,-1 6 0,-9 4 0,-4 4 0,-7 1 0,-6 2 1,-9-2-2,-3-2 1,-4-2-1,-4-6-1,3-1 0,1-10-2,8 2-3,-2-17-5,23 2-22,-3-8-4,10-3 1,7-3-1</inkml:trace>
  <inkml:trace contextRef="#ctx0" brushRef="#br0" timeOffset="64862.4856">9353 8311 68,'0'0'35,"0"0"0,0 0 1,4 23-25,-11-8-5,6 14-1,-8 2-1,2 10-1,-5 3-2,2 5 1,-2-6-2,4 0 1,0-5-1,5-7 0,2-5 0,3-8 0,4-6 0,-6-12 0,23 5 1,-7-9-1,1-4 0,2-4 1,2-3-1,2-3 0,-1-1 0,-1 2 0,-5 2 0,-1 2 0,-3 4 0,-12 9 0,15-5 0,-15 5 0,1 20 0,-3-5 1,0 1-1,0 3 0,1-1-1,-1-4-1,4 2-2,-2-16-5,0 0-22,15 3-5,-15-3 0,15-17-2</inkml:trace>
  <inkml:trace contextRef="#ctx0" brushRef="#br0" timeOffset="65041.5035">9601 8300 83,'-11'-8'35,"11"8"-1,0 0 0,4 13-34,-4-13-7,24 16-27,-11 0 1,-1 2-2,5 2 2</inkml:trace>
  <inkml:trace contextRef="#ctx0" brushRef="#br0" timeOffset="65358.5352">9821 8522 69,'-12'6'36,"-3"3"-2,-6 1 2,-8-4-29,13 8-1,-8-5-2,7 5-1,2-3-2,6 2 0,9-13-1,5 18 1,6-11 0,6 1 0,0-1 0,4 0 0,-2-1 0,2 1 0,-3-2 0,-7 3 0,-11-8 0,5 18 0,-12-5-1,-8-1 0,-6 3-2,-6-3-1,4 5-4,-7-13-13,8-1-17,6-5 1,16 2 0,-7-23 0</inkml:trace>
  <inkml:trace contextRef="#ctx0" brushRef="#br0" timeOffset="65777.5771">10089 8262 64,'0'0'35,"12"7"-1,-13 6-1,-6 3-23,3 14-4,-7 1 0,0 13-2,-5 0-2,1 3 0,0-5-1,1-3-1,3-8 0,2-6 1,5-10-1,4-15 0,0 11 1,0-11-1,16-15 0,-3 2 1,0-1-1,2 0 0,-2 2 1,4 0-1,-2 4 1,-4 8 0,-11 0-1,14 20 2,-11-3-1,-5 7 0,-2 3 0,-3 3 0,0-2 0,-1-1 0,0 0-1,-3-7-1,5 1-3,-5-14-14,7 4-19,4-11 0,0 0 0,0 0-1</inkml:trace>
  <inkml:trace contextRef="#ctx0" brushRef="#br0" timeOffset="67478.747">6730 9399 33,'12'1'30,"-12"-1"2,0 0 0,11 4-15,-11-4-5,9-12-3,-9 2-1,12 1-4,-6-5-1,4-1 0,0-3-1,0-2-1,-3 0 1,-2 0-1,-2-1 1,-2 2-1,-4 2 0,-1 3 0,-5 3-1,-1 3 0,-3 5 0,-2 8 0,-2 5 0,-1 9 0,1 5-1,-3 1 1,4 5 0,1 4 1,3-2-1,5-1 0,5-4 0,6-3 1,6-4-1,6-3 1,2-5-2,7-5 0,7-1-3,1-14-9,8 0-21,0-4-1,-3-4 0,3-3 0</inkml:trace>
  <inkml:trace contextRef="#ctx0" brushRef="#br0" timeOffset="67899.7893">7160 9218 63,'-1'-12'35,"-4"0"0,5 12-1,-14-7-21,-6 5-4,5 13-4,-6 3-1,2 10-2,-3 1-1,3 5 0,2-2 0,4 1-1,5-5 0,7-6-1,7-7 0,5-7 0,7-7 0,-1-5 0,4-1 1,-1-5-1,-3 2 0,-2 0 2,-5 3-1,-10 9 1,0 0 0,0 0-1,0 0 1,-5 28 1,-7-3-2,-1 7 0,-3 9 1,-2 7-2,-2 3 2,2-1-2,3-1 1,3-3-1,2-6 0,3-8-1,6-7 0,1-12-1,11-4-4,-11-9-7,24-20-19,-9 1-2,0-7-1,3-5 2</inkml:trace>
  <inkml:trace contextRef="#ctx0" brushRef="#br0" timeOffset="68417.8411">7284 9254 54,'4'-16'35,"1"5"0,-5 11 0,3-20-19,-3 20-6,0 0-3,-1 16-3,-4-1-1,-1 7-2,-1 3-1,0 4 0,0 3 0,0-1 0,2-1 0,2-4 0,3-5-1,4-7 1,2-3 0,5-7-1,4-4 1,0-6-1,4-5 1,2-4-1,1-4 0,0-4 1,2 2-1,-7 0 1,-2 4 0,-3 2 0,-4 4 1,-8 11 0,10-11 0,-10 11 0,0 0-1,0 0 1,-1 15-1,0-5 1,0 3-1,-1 2 0,1 2-1,0 3 1,1-2 0,0-2 0,1 1 0,2-6-1,-3-11 0,10 13 0,0-12-1,2-7-1,4 0 0,-4-6-3,10 4-4,-14-9-20,6 2-4,-1 2-1,-5-2 2</inkml:trace>
  <inkml:trace contextRef="#ctx0" brushRef="#br0" timeOffset="68905.8899">7727 9320 72,'0'0'34,"-11"-7"0,11 7-8,-1 15-15,1-15-5,-13 26-3,7-7-1,1 3-1,0 1-1,-1-4-3,6 4-3,-5-12-9,5-11-18,10 12-2,-10-12 1,0 0-1</inkml:trace>
  <inkml:trace contextRef="#ctx0" brushRef="#br0" timeOffset="69086.908">7729 9123 59,'10'-5'32,"-10"5"-1,13 7-1,-13-7-30,9 16-12,-9-16-17,17 18-2,-17-18 0,22 14 0</inkml:trace>
  <inkml:trace contextRef="#ctx0" brushRef="#br0" timeOffset="69387.9381">7979 9068 19,'0'0'32,"11"-5"2,-11 5-2,0 0-9,11 3-9,-11-3 0,0 22-2,-5-6-7,3 12-1,-5 3-1,1 8 0,-5 4-2,1 5 1,-3-2-2,4 0 1,0-2-2,3-3 0,3-9 0,3-7-1,8-6 0,-8-19-3,24 10-5,-13-23-15,7-3-9,3-4-1,0-8 1,2-2 0</inkml:trace>
  <inkml:trace contextRef="#ctx0" brushRef="#br0" timeOffset="69583.9577">8177 9304 61,'0'0'36,"0"0"-2,2 22-2,-2-22-20,-6 26-3,-3-10-3,8 8-2,-6-1-2,2 2-1,0-3-2,-1-6-3,6 4-5,0-20-14,0 0-11,0 0-2,0 0 0,-3-10 0</inkml:trace>
  <inkml:trace contextRef="#ctx0" brushRef="#br0" timeOffset="69759.9753">8215 9196 70,'0'0'35,"0"0"-1,0 0 0,0 0-30,0 0-6,8 19-20,-3-8-12,-5-11 0,8 18-1</inkml:trace>
  <inkml:trace contextRef="#ctx0" brushRef="#br0" timeOffset="70215.0208">8439 9075 57,'2'11'35,"-5"2"0,-2 9-1,8 7-24,-11-1-2,7 15 0,-12-3-4,3 7-2,-2-1-1,2-1 0,-3-3-1,3-8 0,2-7-1,1-7 0,3-7 0,4-13 0,0 0 0,0 0 1,11-18-1,-2-1 0,2 0 1,2-3 1,3-3-1,2 2 0,0 1 1,3 2 0,-1 4 0,1 4 0,-5 4 1,2 7 0,-4 2 0,0 7 0,-7 3 1,-1 4-1,-8 1 0,-4 3-1,-7 0 1,-2-1-2,-6 0 0,-4-5-2,3 1-2,-5-13-9,14 3-24,-2-6 0,15 2-1,-9-13 1</inkml:trace>
  <inkml:trace contextRef="#ctx0" brushRef="#br0" timeOffset="70718.0711">8700 9287 70,'7'17'37,"-8"-4"-2,-3 8 0,-8-5-29,10 10 1,-10-6-2,5 5-3,-2-5-2,3-5-1,0-2-1,6-13 0,-4 12-1,4-12 0,-3-13 0,3 0 0,5 1 2,-2-3 1,1-2 1,3 2 1,-1 0 1,4 6 0,-3-2 1,6 6 0,-2-3-1,4 5-1,3-2-1,2 3 0,-1-1 0,2 2-1,0 0 0,-1 0 0,-2 0 0,-2 0 0,-4 1 0,-12 0 0,14 2-1,-14-2 1,-2 13 0,-4-1 0,-1 2 0,-2 3-1,-1 2 0,1-1-1,2 2-1,-1-10-3,10 9-9,-2-19-22,0 0 2,0 0-2,1-11 3</inkml:trace>
  <inkml:trace contextRef="#ctx0" brushRef="#br0" timeOffset="70907.09">8910 9116 74,'0'0'36,"-1"11"-2,1-11 1,7 15-31,-7-15-2,5 17-6,5-2-28,-5 2-2,-3-4-2,3 1 1</inkml:trace>
  <inkml:trace contextRef="#ctx0" brushRef="#br0" timeOffset="71359.1352">9067 9267 57,'-3'11'35,"-4"2"0,5 4-5,1 6-19,-10-7-3,9 12-1,-7-6-4,6 3-1,-2-2-2,1-2 1,1-1-2,3-5 1,3-4 0,-3-11 0,18 7 0,-3-11 0,3-4 0,3-5 0,3-6 0,1 1 1,-1-4-1,0 1 0,-5-1 1,-1 3-1,-4 3 0,-2 2 1,-4 3 0,-8 11 1,10-12 0,-10 12 0,0 0 0,-3 11 1,3-11-1,-12 23 0,5-9-1,3 3-1,-2 1 1,2-1-1,4-1-2,0-4-1,10 2-4,-10-14-18,12 3-12,0-5 0,1-4 0,2-3 0</inkml:trace>
  <inkml:trace contextRef="#ctx0" brushRef="#br0" timeOffset="72021.2014">9478 9268 52,'0'0'35,"-7"22"-3,1-7 1,-3-1-24,8 13 1,-11-5-3,7 7-3,-4-4-3,4 1 0,-1-7-1,1-1 1,1-6-2,4-12 1,-4 11 0,4-11-1,0 0 1,15-22-1,-4 7 1,2-5-1,2-2 1,4-3 0,-1 0 0,2 0 0,-4 5 0,2 1 1,-5 5 0,0 6 0,-2 5 1,-11 3-1,14 14 1,-9 1 0,-4 1-1,2 3 0,-6 0 0,2 2 0,-2-4-1,-1-1 1,1-4-2,3-12 1,-7 13-1,7-13 0,0 0 0,0 0 0,17-17-1,-7 4 1,5 1 0,0-6 1,4 1-1,1 0 1,-1 1-1,-1 1 1,0 3 0,-3 2 0,-1 4 1,-3 3 0,-11 3 0,15 3 0,-15-3 1,6 18 1,-11-3-1,4 6 1,-6 0 0,1 5 0,-2 1 0,0 3-2,-2-2 1,3-2-1,1-4-1,0-3-1,4-3-2,2-16-4,0 22-20,0-22-11,0 0 1,3-13-1</inkml:trace>
  <inkml:trace contextRef="#ctx0" brushRef="#br0" timeOffset="83206.3198">736 14170 20,'-12'8'27,"12"-8"0,0 0 2,0 0-18,0 0 0,0 0-1,0 0-1,0 0-1,8 16-1,-8-16-1,13 14 0,-13-14-2,20 20-1,-8-11-1,4 3 0,-2-2 0,5 1 0,-1-3-1,3 0 1,-1-3-1,3 1 0,-1-4 1,1 1-1,0-3 0,2 2 0,-5-4 0,4 2-1,-2-1 1,0 0-1,-2-1 1,2 0-1,-1-3 1,0 0-1,0 0 1,3-3-1,-1-2 0,3 0 0,-1 1 0,1-1 0,-2 2 0,3 1-1,-3 4 1,-1 2 0,2 1 0,-4 3 0,1 2 0,0 1 0,-2 2 0,1 1 0,1 1 0,-1 0 0,1-1 0,2-1 1,1-1-1,0-3 0,3-4 1,3-2-1,1-5 0,2-2 0,1-4 0,0 1 0,3-1 0,-1 0 0,-3 3 0,-3 2-1,-3 3 1,-3 3 0,-3 3-1,-1 1 1,-6 5 0,0 0 0,2 2 0,-4 2 0,3 0 0,0 1 0,0-2 0,-1 1 1,5-5-1,-1 0 0,1-3 0,4-5 0,2-2 1,3-2-1,2-2 0,2-1 0,-2 0 0,-2 0 0,1 3 0,-3 1 0,-4 3 0,-4 2 0,-3 2 0,-1 3 0,-2 0 0,0 2 0,-1 1 0,1-1 0,-2 0 0,1-1 0,4-3 0,0-3 0,3-3 1,3-4-1,2-2 0,3-2 0,2 0 0,-2 0-1,-2 2 1,-2 2 0,-1 5 0,-5 3 0,0 3 0,-5 0 0,1 2 0,-1 1 0,0-1 0,0 1 0,3-3 0,1 2 0,0-3 0,3 1 0,4-4 1,4-1-1,3-4 0,6-1 0,-1-2 0,0-1 0,1 1 0,-2 0 0,-3 1 0,-4 4 0,-7 3 0,-3 1 0,-2 3 0,-2 3 0,-3 1 0,-10-8 1,19 19-1,-11-9 0,2-1 0,-10-9 1,18 16-1,-8-10 1,5-5-1,1-1 0,4-4 1,5-4-1,2-1 0,3-3 1,5-1-1,-1-1 0,-3 4-1,1 0 1,-2 3 0,-2 1 0,-2 4 0,-3 2 0,-5 2 0,1 1 0,-2 2 0,-2 2 0,-2 0 0,0 1 0,-13-8 0,18 15 0,-18-15 0,18 14 0,-18-14 0,14 11 0,-14-11 0,15 10 0,-15-10 0,18 8 0,-7-6 1,1 0-1,1-2 0,2-2 0,6-4 1,0-1-1,0 0 0,-2 0 0,2-2 0,-2 0-1,1 2 1,-3 0 0,-3 3 0,-1 0 0,-1 1 0,0-1 0,0 4-1,-1 0 1,-11 0 0,17 4 0,-17-4 0,19 5 0,-19-5 0,17 11 1,-17-11-1,19 11 0,-9-4 0,1 0 0,-1 0 0,1 0 0,-11-7 0,19 11 0,-19-11 0,18 7 1,-18-7-1,15 4 0,-5-3 0,2-2 0,0 0 0,4-2 0,-3 1 0,5 0 0,-2-2 1,0 1-1,-1-1 0,-1 1 0,-3 1 0,0-3 0,1 2 0,1 0 0,-1 0 0,0 1 0,-1-2 0,2 1 0,1 0 0,-3 2 0,-11 1-1,12-2 1,-12 2 0,0 0 0,11 1 0,-11-1 0,0 0 0,0 0 0,6 14 0,-6-14 0,0 0 0,8 11 0,-8-11 0,0 0 0,0 0 0,0 0 0,0 0 0,0 0 0,0 0 0,0 0 1,0 0-1,0 0 0,0 0-1,0 0 0,7 11-4,-16-22-19,9 11-13,0 0 0,-17-10-2,17 10 0</inkml:trace>
  <inkml:trace contextRef="#ctx0" brushRef="#br0" timeOffset="86157.6149">1284 13215 12,'0'0'26,"0"0"2,0 0-4,0 0-7,0 0-1,0 0-3,0 0-4,0 0-1,0 0-2,0 0 0,0 0-3,0 0 1,-9-13-2,9 13 0,0 0-2,8-16 1,-3 5 0,5-3-1,0-5 0,5-1 0,0-5 0,3-1-1,3-1 0,-1-3-2,2 10-4,-10-8-3,10 15-8,-10 2-15,-5-2 0,-7 13 1,3-11 0</inkml:trace>
  <inkml:trace contextRef="#ctx0" brushRef="#br0" timeOffset="86466.6458">1289 13244 25,'0'0'29,"0"0"0,0 0 2,0 0-19,12-17-3,0 9-1,-4-9-4,9 4 0,-3-8-2,6 1-1,-1-2-3,1-2-1,4 4-4,-8-6-5,8 4-12,-3 5-7,-13-7 1,4 9 0</inkml:trace>
  <inkml:trace contextRef="#ctx0" brushRef="#br0" timeOffset="86940.6932">1384 12828 23,'0'0'28,"0"0"0,0 0 1,0 0-16,0 0-3,0 0-4,0 0-2,0 0-2,13-2 0,-13 2-1,19-3 1,-5 0-1,1-1 0,2-1-1,0-1 1,1 0-1,0 0 0,-2 1 0,-3 2 0,-3-1 1,-10 4 0,14-4 0,-14 4 0,0 0 0,0 0 0,0 0 1,7 18 0,-7-18 0,-1 26 0,-1-7 0,2 8 1,0 2-1,0 4-1,-3 2 0,3 2-1,1 8-10,-6-2-23,1-6 1,2 4-3,-6-10 2</inkml:trace>
  <inkml:trace contextRef="#ctx0" brushRef="#br0" timeOffset="87624.7616">1875 12305 37,'0'0'32,"-10"-9"3,10 9-2,0 0-13,-12-10-7,12 10-3,11-6-4,0 6-3,2-6 0,8 3-1,2-4-2,6-1 0,1 0 0,1-2-3,3 7-4,-10-12-10,4 9-18,-7 2 0,-11 0-1,-10 4 1</inkml:trace>
  <inkml:trace contextRef="#ctx0" brushRef="#br0" timeOffset="87971.7961">1960 12257 19,'0'0'28,"-6"21"0,6-21 3,-11 19-13,10 7-7,-9-3-2,4 13-2,-9 3 0,3 9-2,-6-2-2,5 3-1,-3-2-2,3-3 2,0-4-2,5-5 1,3-10 0,3-4 1,1-9 0,5 0 0,-4-12 1,14 6 0,-14-6 0,22-6 0,-10-1-1,6 1-1,1-2-1,2-2-2,7 3-4,-11-9-11,5 4-18,-2 3 0,-4-4-2,-3 2 2</inkml:trace>
  <inkml:trace contextRef="#ctx0" brushRef="#br0" timeOffset="88195.8187">1916 12540 62,'0'0'37,"10"6"-3,-10-6 1,22-2-24,-22 2-5,27-14-4,-8 9-6,-1-7-18,7 3-12,3-1-1,-4 2-1,2 5 1</inkml:trace>
  <inkml:trace contextRef="#ctx0" brushRef="#br0" timeOffset="88646.8637">2136 12588 52,'0'0'34,"0"0"-1,0 0 0,15 11-22,-15-11-4,18-8-2,-6 2-3,1 1-2,4 0-1,-3-5-3,3 7-3,-9-7-2,8 10-3,-16 0-1,0 0 1,0 0 2,-14-5 4,1 9 4,-3-2 4,4 7 4,-8-6 5,12 11 0,-9-9 1,13 15-1,-8-6-1,8 11-2,-6-2-3,6 9 0,-5-2-2,4 6 0,-2-1-2,3-1 0,-1 0-2,2-7-2,3 2-3,-6-16-8,13 8-13,-6-11-8,-1-10 0,0 0 0</inkml:trace>
  <inkml:trace contextRef="#ctx0" brushRef="#br0" timeOffset="88851.8843">2151 12805 64,'-4'-11'34,"4"11"0,0 0-10,0 0-14,11 0-1,-11 0-9,18-9-10,0 2-22,3 4-1,2-6-2,2 3 1</inkml:trace>
  <inkml:trace contextRef="#ctx0" brushRef="#br0" timeOffset="90933.0924">2703 12640 43,'-1'-11'32,"1"11"3,0 0-1,-14-18-18,14 18-2,0 0-6,0 0-2,-8-11-2,8 11-1,0 0-2,-7 18 0,0-2-1,-1 3 0,1 7-1,0 0 1,2 4-2,-4-3-1,7 2-2,-5-14-8,13 1-20,-3-6-2,-3-10-1,0 0 1</inkml:trace>
  <inkml:trace contextRef="#ctx0" brushRef="#br0" timeOffset="91138.1127">2667 12423 54,'0'-15'34,"0"15"-2,0 0-2,0 0-22,0 0-7,14 21-10,-10-6-19,4 0-4,7 7-2,-1-4 2</inkml:trace>
  <inkml:trace contextRef="#ctx0" brushRef="#br0" timeOffset="91536.1527">2955 12542 20,'0'0'31,"0"0"0,-18-7 2,2 16-13,-7-11-5,10 13-4,-9-9-2,11 10-4,-6-6-2,17-6 0,-17 16-1,17-16-1,-5 18-1,10-7 1,0-1-1,3 3 0,3-1 1,2 1-1,1 0 1,1 0-1,-1-2 1,-2 1 0,-1-2-1,-3 0 1,-8-10 0,5 21 0,-5-21 0,-16 21 0,2-12 0,-1 0 0,-5-2 0,0-1-2,2-1 0,-4-7-2,11 6-7,-7-13-15,18 9-11,-7-13 0,7 13 0,10-16 1</inkml:trace>
  <inkml:trace contextRef="#ctx0" brushRef="#br0" timeOffset="92281.2271">3388 12582 36,'-9'-12'32,"9"12"4,-13-10-3,6-1-15,7 11-5,-16-5-2,16 5-4,-21 0-3,9 3-1,-4 2 0,0 4-2,-3 3 0,0 4 0,0 4-2,4 3 2,4 0-2,4 2 1,4 0 0,6-2 0,7-2 0,6-4 0,6-5 0,3-7-2,5-3 0,-1-10-2,5 0-1,-5-11-1,5 3 0,-11-7 0,4 6 1,-11-2 3,-1 4 2,-5 4 1,-8-1 2,-2 12 1,0 0 2,0 0-2,-13 3-1,9 8-1,-5 3 0,5 2-1,0 4-1,3-1 1,1 0-1,5-2 1,3-3-1,6-5 1,2-4-1,3-5-1,3-6 1,2-3 0,-1-5-1,-1-3 0,-3-3 1,-6-3-1,-2 2 1,-8 0-1,-4 3 2,-7 2-2,-6 2 1,-5 6 0,-6 6 0,-3 4 0,0 6-3,-2-1-3,11 14-17,2-5-11,3-2-1,10-2 2,4-12-2</inkml:trace>
  <inkml:trace contextRef="#ctx0" brushRef="#br0" timeOffset="92685.2674">3835 12554 40,'0'0'30,"-10"20"3,2-9-3,2 3-18,2 14-5,-5-5-1,7 4-4,-2-2-2,2-4 1,1-3-1,1-4 1,0-14-1,1 11 1,-1-11 0,8-16-1,-2 0 1,2-2 0,2-6-1,4-1 1,1-2 0,3 4 1,-4 1-1,-2 7 1,-1 2 0,0 8 0,-11 5 1,14 6 0,-10 5-1,0 6 0,-2 2-1,0 7 0,-1 1-1,-2 1-3,6 7-8,-11-6-23,7-8-1,5-3 0,2-8 0</inkml:trace>
  <inkml:trace contextRef="#ctx0" brushRef="#br0" timeOffset="93062.3053">4303 12614 55,'-2'-20'34,"2"20"0,-23-17 0,-4 7-21,8 11-4,-8-3-3,4 5-3,-1 1-1,9 5 0,1 0-1,6 3-1,7-1 1,8 3 0,5-1-1,5 1 1,4-2-1,2 1 1,1-1-1,1-2 1,-6-1-1,-2 0 0,-7 1 0,-10 0 0,-9 3-1,-7-2 0,-5 2-1,-6-4-1,5 4-4,-7-13-5,15 11-8,-2-15-15,16 4 0,2-21 1,12 1 0</inkml:trace>
  <inkml:trace contextRef="#ctx0" brushRef="#br0" timeOffset="93341.3331">4548 12314 65,'0'0'35,"0"0"-1,0 0 0,-4 15-23,-2 0-5,6 11-1,-5 6-2,0 8-2,-4 4 1,3 5-1,-1-3 0,2-1-1,2-4-3,-2-7-1,7-3-3,-6-18-4,13 4-18,-9-17-6,0 0-1,0 0 2</inkml:trace>
  <inkml:trace contextRef="#ctx0" brushRef="#br0" timeOffset="93540.3531">4381 12605 43,'-16'-17'32,"16"17"3,0 0-1,-12-13-17,12 13-3,12 0-6,3 2-4,0-4 0,8 2-2,2-2-1,9-2-1,5 3-4,-3-9-7,14 7-18,-11-5-6,1 3-2,-4-5 2</inkml:trace>
  <inkml:trace contextRef="#ctx0" brushRef="#br0" timeOffset="93993.3984">4871 12566 35,'0'0'32,"-22"4"1,9-1 1,0 8-18,-9-11-3,11 13-2,-11-3-5,7 9-2,-4-1-2,5 5 0,3 0-2,2 2 1,5-3-1,2-3 0,4-3 0,4-4 1,-6-12-1,23 3 0,-8-9 0,2-5 0,2-6 0,-1-4 0,0-2 0,-1-3-1,-3 2 1,-5 3 0,-2 2 1,-1 4 0,-4 3 1,-2 12-1,0 0 0,0 0 0,0 0 0,-10 14 0,4 1-1,0 2 0,2 4 0,-1 0-1,4 2-1,0-7-2,9 7-7,-8-23-20,13 15-4,-1-15-1,6-4 1</inkml:trace>
  <inkml:trace contextRef="#ctx0" brushRef="#br0" timeOffset="94384.4374">5053 12589 38,'0'0'30,"3"14"4,-9 0-3,1-2-18,1 11-3,-5-4-2,4 4-2,-1-5-5,2 0 0,1-6-1,0-1 0,3-11 1,0 0 0,0 0 0,10-6-1,-2-7 2,5-2-2,-1-2 1,4-3 0,-1 0-1,5 1 0,-5 2 1,-2 4-1,-3 3 1,0 5 0,-10 5 1,15 4 0,-15-4-1,10 20 1,-9-4-1,1 3 0,1 1 0,-2 0-1,0 0-2,-1-5-2,7 5-6,-7-20-15,0 0-10,14 5 0,-2-10 0</inkml:trace>
  <inkml:trace contextRef="#ctx0" brushRef="#br0" timeOffset="94740.4731">5479 12336 70,'0'0'32,"0"0"1,0 0-1,-4 13-25,-1 0-3,5 9-1,-6 4-1,0 9-1,-3 1 1,2 4-1,-1-1 0,2 1-1,-1-2 0,2 1 0,4-8-1,2-4 1,3-2 0,3-6 0,0-4 0,-7-15 0,21 12-2,-9-19-2,8 1-4,-10-16-12,4-1-14,1-3 1,-2-7-3,-1 0 3</inkml:trace>
  <inkml:trace contextRef="#ctx0" brushRef="#br0" timeOffset="94957.4947">5331 12500 60,'-15'5'35,"3"-3"0,12-2 1,0 0-22,0 0-3,14 7-4,-3-11-2,14 6-2,-1-7 0,9 5-2,2-1-2,0-7-9,8 3-27,-2-4 0,3 1 1,-6-5-4</inkml:trace>
  <inkml:trace contextRef="#ctx0" brushRef="#br0" timeOffset="99076.9065">3774 13016 16,'0'0'28,"0"0"2,0 0-6,0 0-4,-10-13-4,10 13-2,0 0-4,0 0-2,0 0-2,0 0-3,0 0 0,0 0-2,0 0-1,20 0 1,-6 0-1,2 0 0,5 0 0,2 0 0,2 0 0,-1-1-1,-1 2-1,-2-2-2,2 4-3,-9-6-2,2 10-3,-16-7-7,11-3-7,-11 3-7,0 0 2,-15 5 1</inkml:trace>
  <inkml:trace contextRef="#ctx0" brushRef="#br0" timeOffset="99308.9299">3884 12996 16,'0'0'24,"0"0"1,0 0-4,0 0-7,-8 16-2,8-16-2,-1 17-2,-4-5-2,7 9 0,-4-2-2,2 7-2,-2 1-1,0 2-1,-1 3-1,-1-3-4,4 2 1,-6-6-5,6 1-1,-9-7-6,6-4-9,2 2-4,-10-12 1</inkml:trace>
  <inkml:trace contextRef="#ctx0" brushRef="#br0" timeOffset="99526.9517">3748 13370 22,'0'0'30,"-10"-2"1,10 2-2,0 0-10,0 0-5,0 0-5,0 0-3,0 0-1,0 0-2,0 0 1,14 6-1,-14-6 0,18 6-2,-3-4-1,4 2-4,-5-8-8,14 4-22,-4 1 1,0-3-3,3 1 2</inkml:trace>
  <inkml:trace contextRef="#ctx0" brushRef="#br0" timeOffset="100001.9991">4222 13129 22,'0'0'31,"-3"-18"3,3 18-2,0 0-12,-14-16-5,14 16-5,0 0-2,0 0-4,-17 1-2,17-1 0,-10 15-2,5-3 1,1-1-1,-1 4 0,1 0 0,2 3 0,1 0 1,1 3-1,0 1 1,1 1-1,2 1 1,-1 1-1,-2 2 1,1 2-2,-1-3 2,-1 0-1,-1 0-1,-3-2 1,-2 2-2,-2-8 0,2 3-3,-9-12-5,9 7-8,-10-8-16,5-8 0,0-3 0,1-9 1</inkml:trace>
  <inkml:trace contextRef="#ctx0" brushRef="#br0" timeOffset="100233.0223">4073 13258 65,'0'0'35,"0"0"-1,0 0-11,0 0-14,22 2-2,-12-3-2,7 3-4,5-1-3,0-4-8,12-2-23,-4 4 0,-1-5-1,0 3-1</inkml:trace>
  <inkml:trace contextRef="#ctx0" brushRef="#br0" timeOffset="100948.0937">4609 13022 22,'-4'-10'30,"4"10"3,0 0-2,0 0-12,0 0-5,0 0-4,0 0-5,0 0-2,0 0 0,0 0-2,-6 14-1,8-1 1,-2 5-1,0 6 1,-1 6 0,0 6-1,-2 3 1,2 4-1,-4 0 1,3 0-1,0-3 0,2-3 0,0-9-1,1-5 2,1-5-1,1-7 0,-3-11 2,8 11 0,-8-11 0,11-11 0,-5-1 1,7-1-1,-3-8 1,8 0-1,-2-9-1,4-2 1,2-4-2,0-3 0,1-1-2,0-5 1,1 6-3,-5-5 0,3 14-5,-12-8-18,3 12-8,-3 7-1,-3 5 3</inkml:trace>
  <inkml:trace contextRef="#ctx0" brushRef="#br0" timeOffset="101312.1302">5027 13185 52,'0'0'31,"0"0"2,-14 12-2,12 3-24,-12 0-1,4 9-3,-4 1-1,0 6-1,-2 2 0,2-2-1,0-4-1,3-2-2,6-2-3,5-23-2,-7 22-8,7-22-15,0 0-2,8-13 2,-4-7 0</inkml:trace>
  <inkml:trace contextRef="#ctx0" brushRef="#br0" timeOffset="101551.1541">5023 13161 33,'10'-1'29,"-10"1"4,0 0-2,16 14-17,-16-14-4,8 21 0,-9-6-3,7 10-2,-5-2-1,3 6-3,-3-2 1,1 3-2,-1 0 0,-1-3-2,4 0-3,-6-10-5,9 6-7,-9-11-15,2-12-3,2 11 2,-2-11 0</inkml:trace>
  <inkml:trace contextRef="#ctx0" brushRef="#br0" timeOffset="101757.1747">4981 13375 48,'-12'-1'32,"12"1"2,0 0-2,0 0-21,0 0-3,12 0-3,-1 1-5,6 3-8,-3-2-23,3-4-1,5 0-2,-5-4 1</inkml:trace>
  <inkml:trace contextRef="#ctx0" brushRef="#br0" timeOffset="102039.2027">5260 13210 62,'0'0'34,"0"0"1,0 0-2,0 0-22,0 0-5,15 4-2,-15-4-3,22 1-1,-6 0-1,2-1-1,5 3-3,-8-9-8,12 7-13,-10-1-8,-1-2 0,-1 2 0</inkml:trace>
  <inkml:trace contextRef="#ctx0" brushRef="#br0" timeOffset="102332.232">5281 13315 63,'-15'5'35,"15"-5"0,0 0-1,-13-2-23,13 2-5,0 0-2,0 0-1,14 1-2,-14-1 0,14 1 1,-1-1-2,2-1 1,2 0-2,6 2-2,-1-6-5,12 11-11,-8-8-16,7 1-1,-4-3 0,1 1 1</inkml:trace>
  <inkml:trace contextRef="#ctx0" brushRef="#br0" timeOffset="102820.281">5749 13197 56,'-11'-3'33,"1"0"1,10 3-2,0 0-21,-19 9-4,19-9-3,-10 20-2,5-5-1,0 1 0,0 3-1,-1 1 1,3 1-1,0-3 1,5 2-1,0-5 0,2-1 0,5-4 0,2-2 1,5-3-1,4-5 1,0-4-1,2-3 0,0-4 1,0-3-1,-2-2 0,-3-4 1,-6-1-1,-2 0 1,-5-1-1,-3 0 2,-4 1-2,-2 1 2,-4 3-2,-1 3 1,-4 4 0,-3 4-1,-1 7-1,-3 3 0,4 10-2,-9-4-10,11 11-22,-3 1-1,3 1 0,5-3 0</inkml:trace>
  <inkml:trace contextRef="#ctx0" brushRef="#br0" timeOffset="103605.3595">6332 13302 63,'0'0'34,"0"0"1,0 0-9,0 0-17,0 0-1,0 0-5,-14 19-1,6 0-7,-10-6-16,4 9-12,1 4-1,-2-1-2,4 3 2</inkml:trace>
  <inkml:trace contextRef="#ctx0" brushRef="#br0" timeOffset="105283.5273">6674 12899 40,'0'0'31,"0"0"1,0 0-1,-12-14-21,12 14-2,0 0-2,18 3-2,-6-5-1,5 6-1,1-4 2,6 3-2,1-2-1,4 2-2,1 1-1,-3-4-5,6 11-7,-13-4-19,0-4-1,-1 2 1,-19-5 0</inkml:trace>
  <inkml:trace contextRef="#ctx0" brushRef="#br0" timeOffset="105544.5534">6808 12958 19,'0'0'31,"-6"23"-1,1-7 2,-3 1-16,9 13-2,-10-5-5,8 8-4,-4-1-2,4 1-3,0-1 0,-3-3-2,3 0-3,-5-9-6,6 5-9,-2-6-12,-6-8-1,2 2 3</inkml:trace>
  <inkml:trace contextRef="#ctx0" brushRef="#br0" timeOffset="105791.5781">6652 13359 30,'-10'-3'32,"10"3"3,0 0-2,-13-8-15,13 8-3,0 0-4,0 0-4,0 0-2,0 0-1,12 2-1,-12-2 0,18 1-1,-3 1-1,2 0 0,5 0-1,1 0-1,2-2-2,8 7-7,-12-5-27,9 0 0,-4-4 0,1 1-1</inkml:trace>
  <inkml:trace contextRef="#ctx0" brushRef="#br0" timeOffset="106183.6173">7109 13140 58,'-11'-11'35,"11"11"-2,0 0 1,0 0-27,0 0-1,0 0-4,0 0 0,19-3-1,-5 6 0,3-3-1,6 1 1,1 0-2,0-3-3,8 7-6,-11-7-20,3 0-3,1 1-3,-9-2 2</inkml:trace>
  <inkml:trace contextRef="#ctx0" brushRef="#br0" timeOffset="106483.6473">7065 13260 54,'0'0'36,"0"0"-2,0 0 1,0 0-24,0 0-3,10 12-3,-10-12-1,13 2-2,-13-2 1,24 3-1,-5-3-1,3 0-1,3 3-2,2-9-5,11 10-17,-4-7-11,1 2-2,-1-5-1,1 0 2</inkml:trace>
  <inkml:trace contextRef="#ctx0" brushRef="#br0" timeOffset="106980.697">7695 13154 22,'-20'-2'33,"20"2"-1,-17 0 1,17 0-13,-11 7-6,-4-5-5,11 9-1,-8-1-4,8 3-1,-6 2 0,4 5-1,1-3 0,2 3-2,3-3 1,5 2-1,0-3 0,5-1 0,2-6 0,4-1 1,1-3-1,4-3 1,1-4-1,0-3 1,1-3-1,-1-1 1,-3-4 0,-1-2-1,-3-3 0,-3 0 2,-3-2-1,-3 0 1,-6-2-1,-1 1 0,-7-1 0,-3 5 1,-3 2-1,-3 4-1,-5 4 1,-1 4-1,0 8-1,-4 2-2,6 13-3,-10-3-30,9 6-1,2-1-1,10-1 0</inkml:trace>
  <inkml:trace contextRef="#ctx0" brushRef="#br0" timeOffset="122066.2054">20184 8348 32,'0'0'29,"0"0"2,0 0-2,0 0-17,0 0-4,0 0-3,0 0-1,0 0-2,0 0-1,0 0 0,10-6 0,-10 6 0,16-14 0,-2 3 0,-2-4 0,3 0 0,-2-6 1,1 2-1,-5-3 0,-2 3 0,-5 0 1,-2 3-1,-5 2 1,0 3-2,5 11 1,-18-15-1,18 15-1,-21-1 1,11 6-2,-3 5 2,1 5-1,-2 2 0,1 6 1,0 2 0,0 4 0,3 2 0,1 1 1,6-3 0,5 1-1,1-1 2,4-4-2,6-5 1,4-5-1,4-6 1,6-3-3,-1-10-3,10 0-6,-3-11-17,1-10-4,6 1-1,-4-12 0</inkml:trace>
  <inkml:trace contextRef="#ctx0" brushRef="#br0" timeOffset="122404.2392">20571 7956 37,'0'0'29,"-13"10"4,13-10-13,-6 20-6,-5-7-2,9 15-2,-9-4-3,5 10-4,-6 0 2,5 6-2,1-1-2,0 0 0,2-2-2,0-5-2,7 4-5,-5-15-5,12 3-8,-3-7-11,-7-17-2,19 9 2</inkml:trace>
  <inkml:trace contextRef="#ctx0" brushRef="#br0" timeOffset="122810.2798">20692 8312 12,'0'0'24,"1"11"2,-1-11 2,0 0-16,0 0-3,11-16 0,-1 9 0,-2-9-2,5 5-1,-5-10-1,5 5-1,-5-5-1,0 5 0,-4-3 0,-1 7 0,-5-2 0,2 14-1,-5-13 2,5 13-2,-13 3-1,13-3 1,-18 20-1,8-4 0,-1 3-1,2 2 1,-2-1 0,6 2 0,-1-1 0,6-2-1,4-4 0,5-3-1,7 1-3,0-13-7,15 2-17,-1-4-5,5-9-2,6 1 1</inkml:trace>
  <inkml:trace contextRef="#ctx0" brushRef="#br0" timeOffset="123088.3076">21135 8148 53,'-11'-8'34,"11"8"0,-11-2 0,-2-3-24,11 17-1,-10-7-3,4 8-2,-4 1-2,2 6 0,-4-2-1,1 5 0,2 1 0,2-1 0,3-2-1,6-1-1,3-2 0,4-6-2,8 0-1,0-12-3,11 4-7,-5-16-11,6-5-10,4-4 1,-1-9 0</inkml:trace>
  <inkml:trace contextRef="#ctx0" brushRef="#br0" timeOffset="123343.3331">21361 7922 43,'0'-17'33,"0"17"-1,0 0 1,-11-6-22,14 19-2,-9-3-3,7 11-1,-7 4-2,-1 9-1,0 4 1,-2 7-1,-3 1 0,2 1-1,-2 0 0,1-5-2,4-3-4,-2-12-4,10 3-11,-5-10-14,4-20-1,-1 15 2,1-15-1</inkml:trace>
  <inkml:trace contextRef="#ctx0" brushRef="#br0" timeOffset="123767.3755">21210 8189 49,'0'0'34,"-13"-9"-1,13 9 0,0 0-22,0 0-4,0 0-2,11 0-2,-11 0-2,21-4-1,-4 2 0,3-3 1,4 0-1,4 2 0,1-1 1,0 2-1,-1 2 0,-6 2 0,-4 5 1,-3 4-1,-6 6 0,-4 1 1,-4 4-1,-4 3 1,-3-2 0,-2 0 0,0-4 0,-2-3 0,6-4 0,4-12 1,-9 13 0,9-13-1,0 0 1,0 0-1,0 0 0,8-20 0,0 6-2,5-2-1,2-7-2,11 6-7,-7-9-21,12 0-4,3 3 0,-1 0 0</inkml:trace>
  <inkml:trace contextRef="#ctx0" brushRef="#br0" timeOffset="124193.4181">21735 8212 7,'0'0'26,"0"0"2,-9 11 2,9-11-15,-2 21-2,2-21 0,-5 28-1,-2-16-4,7 7-2,-3-5-2,7 0-2,-3-2 0,-1-12-1,9 14 0,-9-14 1,20-2 0,-6-5-2,-1-6 2,1-1-1,-2-4 0,3 0 1,-3-2-1,-1 1 1,-6 0 0,-1 4-1,-6-2 1,2 6 0,-5-1 0,5 12 0,-20-13-1,7 10-1,-1 6 0,-2 1 0,-1 7-2,-3-2-1,6 8-3,-3-9-6,14 11-17,-1-6-5,4-13-1,7 15 1</inkml:trace>
  <inkml:trace contextRef="#ctx0" brushRef="#br0" timeOffset="124689.4677">21993 8133 43,'0'0'32,"0"0"0,1 21-1,2-6-24,-11-2-1,5 8-1,-4-1 0,3 4-3,-2-1-1,1-2 0,-1-2-1,3-4 1,1-4-1,2-11 1,-3 12 0,3-12-1,0 0 2,5-14-1,0 1 0,2 0-1,1-3 0,2-1 0,4-1 0,2-1 0,4 2 0,-2 2 0,1 2 1,-2 4-1,-2 0 2,0 4 0,-4 2 0,-11 3 1,14 2 0,-14-2 0,10 9-1,-4 2 2,-6-11-2,6 23 1,-5-11-1,1 6 0,-2 0-1,0 3 1,-2 0-2,0-1-2,0 7-2,-7-12-9,6 8-24,-2-2 1,0-6-2,3-3 1</inkml:trace>
  <inkml:trace contextRef="#ctx0" brushRef="#br0" timeOffset="125231.5219">22470 8205 60,'0'0'35,"0"0"-2,0 0 0,17-2-27,-17 2-1,0 0-3,0 0-4,0 0-10,0 0-21,15 12 1,-15-12-2,4 10 1</inkml:trace>
  <inkml:trace contextRef="#ctx0" brushRef="#br0" timeOffset="125479.5467">22410 8340 59,'-8'11'33,"8"-11"0,0 0-2,0 10-28,0-10-17,21 11-16,-21-11 0,13-1-3,-13 1 0</inkml:trace>
  <inkml:trace contextRef="#ctx0" brushRef="#br0" timeOffset="127458.7446">19695 8998 38,'0'0'31,"0"0"2,0 0-12,0 0-7,0 0-2,-2-10-3,2 10-3,0-11-2,0 11 0,-4-12-2,4 12 0,-9-15 0,9 15-1,-13-12 0,13 12-1,-20-6 1,8 6-1,-3 4 0,-2 4 0,-2 6-1,-2 3 1,-2 5 0,-2 4 0,3 2 0,1 0 1,4-1-1,2 0 1,5-4-1,4-3 1,5-7-1,4-2 0,-3-11 0,19 8 0,-4-12 0,2-4 0,4-4-1,2-8-1,3-3 0,-3-8-1,3-1-1,-5-6-2,4 2 2,-8-6-1,0 5 2,-6 0 0,-2 4 2,-3 3 2,-4 4 1,2 6 2,-6 0-1,4 10 2,-6-3-1,4 13 1,0 0-2,-1-10-1,1 10-1,0 0 0,-6 17-1,2 0 1,-3 5-1,-1 6 0,-2 3 0,0 6 0,-2 2 0,3 2-1,2-2-1,0-7-1,9 3-7,-4-16-6,9 0-18,5-5 0,-2-11 0,4-2 1</inkml:trace>
  <inkml:trace contextRef="#ctx0" brushRef="#br0" timeOffset="127703.7691">19795 8988 20,'9'10'31,"-9"-10"-1,-6 20 3,0-2-18,-2-4-5,6 7-2,-6-5-1,5 2-4,0 0-4,-1-6-3,6 2-4,-2-14-5,0 0-14,0 0-5,0 0 1,17-15 0</inkml:trace>
  <inkml:trace contextRef="#ctx0" brushRef="#br0" timeOffset="127942.793">19835 8884 35,'0'0'31,"0"0"0,0 0 0,0 0-19,0 0-5,6 16-3,-6-16-1,4 15-7,5-1-13,0 0-13,-9-14-2,17 17 1,-17-17-1</inkml:trace>
  <inkml:trace contextRef="#ctx0" brushRef="#br0" timeOffset="128188.8176">20052 8841 58,'0'0'33,"0"0"1,0 0-11,0 0-13,-5 17-1,5-17-1,-10 28-3,-1-8-3,3 7 0,-6 5 0,1 7-1,-2 1-1,0 0 1,3 3-3,-1-5 0,6 1-3,-2-11-2,10 3-7,-7-18-9,6-13-11,7 15-1,-7-15 2,16-14 1</inkml:trace>
  <inkml:trace contextRef="#ctx0" brushRef="#br0" timeOffset="128479.8467">20237 8777 28,'0'0'32,"0"0"0,2-13 0,-2 13-15,0 0-5,0 0-3,7 21 1,-15-9-3,6 10-3,-10 0 0,4 9-2,-7 2 0,2 4-1,-4 2 0,2 0-1,0 4 0,1-2 1,2 1-2,2-7 0,3 0-1,-1-10-1,6 1-4,-7-15-8,9-11-17,4 13-3,-4-13 0,-2-10 1</inkml:trace>
  <inkml:trace contextRef="#ctx0" brushRef="#br0" timeOffset="129119.9107">19961 9035 58,'0'0'35,"0"0"-3,0 0-5,0 0-20,0 0-2,0 0-2,17-7 1,-4 7-3,6-1 0,3-1 0,7-2-1,3-2 0,7 1 0,-1-5-1,1 2 0,-2 0-1,-2 1 0,-7-1 1,-5 4 0,-4 0 1,-9 2 2,-10 2 0,0 0 0,0 0 0,0 0-1,6 11 1,-6-11 0,-8 20-1,2-6-1,0 3 1,-1 3 0,1-1 0,2 0-1,-1-1 0,2-3 1,1-2-2,2-13 1,2 16-1,-2-16 0,10 3 0,0-5-1,1-6 0,5 0 0,-1-7 0,5 1 0,-3-5-1,3 0 2,-3 1 0,-2 0 1,-2 6 1,-4 0 1,-9 12 1,12-14 0,-12 14 0,0 0-1,0 0 1,0 0-1,1 19-1,-6-7 0,2 5 0,0 1-1,0 3-1,0 1-1,-2-4-2,6 6-6,-5-11-15,5-3-9,-1-10-1,10 7 0</inkml:trace>
  <inkml:trace contextRef="#ctx0" brushRef="#br0" timeOffset="129512.95">20728 8943 51,'0'0'35,"0"0"-2,-13-7 2,13 7-25,-18 3-2,18-3-4,-22 13-1,13-3-2,1 1-1,2 0 0,3 2-1,5-2 1,1 2-1,3-3 1,2 2-1,2-3 1,-10-9 0,20 19 0,-20-19 0,16 16 0,-16-16 1,10 16-1,-10-16 1,-4 17-1,4-17 1,-22 18-1,7-9 0,-4 0 0,2-1-1,-3-2-2,8 5-2,-5-12-5,17 1-4,0 0-11,0 0-7,14-10-2,0-4 2</inkml:trace>
  <inkml:trace contextRef="#ctx0" brushRef="#br0" timeOffset="129747.9735">20893 9036 35,'0'0'32,"0"0"2,2 14-1,-2-14-20,-6 20-3,6-20-1,-7 26-1,3-14-6,2 1-1,2 0-4,0-13-3,0 19-6,0-19-15,0 0-7,0 0 1,-8-11 0</inkml:trace>
  <inkml:trace contextRef="#ctx0" brushRef="#br0" timeOffset="129986.9974">20916 8833 42,'0'0'32,"0"0"0,15-6 0,-15 6-20,0 11-7,0-11-4,13 17-4,-13-17-13,8 17-16,5-1 0,-13-16 0,24 24 0</inkml:trace>
  <inkml:trace contextRef="#ctx0" brushRef="#br0" timeOffset="130284.0271">21047 9049 2,'-14'12'30,"10"8"0,-6-4 2,4-2-12,5 7-3,-5-9-2,11 7-5,-7-9-4,7 2-3,-5-12-1,14 8 1,-3-12-1,5 0 0,-2-9 0,3-1 0,-2-5 0,1-2-1,-2-3 1,-2 2-1,-5-1 0,-5 3 0,-3 1 0,-4 5 0,-3 2 0,-2 6 0,-4 6-1,-2 5 0,-2 5 0,0 3-1,3 7 0,-1-3-3,7 8-3,-3-11-9,15 3-17,5-3-1,4-6-2,8-2 3</inkml:trace>
  <inkml:trace contextRef="#ctx0" brushRef="#br0" timeOffset="130769.0756">21318 9006 39,'0'0'32,"7"12"1,-11-2-2,-3 2-23,7 8 0,-9-4 0,7 9-3,-9-5-3,6-1-1,-4-2-1,4-4 0,5-13 0,-10 15 1,10-15-1,0 0 0,11-9 2,-1-2-2,2-3 0,4-2 0,-1-5 1,5 1-1,-2-1-1,2 0 1,-1 3 1,-2 4-1,-2 1 1,0 6 0,-2 2 0,-3 3 1,-10 2 0,18 5 0,-18-5 1,8 13-1,-8-13 1,4 24-1,-5-9 0,2 6 1,-4-1-2,-2 3 1,1 3-1,-2-1 0,0 1-1,0-5 0,3 0-1,0-5-1,8 3-4,-5-19-9,12 4-21,5-8 0,3-8-1,5-2 1</inkml:trace>
  <inkml:trace contextRef="#ctx0" brushRef="#br0" timeOffset="136039.6026">22214 9064 8,'11'-1'21,"-11"1"-7,13-3-3,-3 2 2,5 0 0,5 2 1,-3-4-2,10 6-2,-3-6 0,7 6 0,-2-5-2,7 5-1,-4-4-2,3 3-1,-1-2-1,3 4 0,-3-4-1,3 2 0,-1-1-1,1 1 0,0-1 0,1 0-1,-1 0 0,1-1-1,1 2 0,-5-3-3,3 5-2,-10-7-4,8 9-7,-12-3-15,-3-4-1,-6 5 2,-14-4 0</inkml:trace>
  <inkml:trace contextRef="#ctx0" brushRef="#br0" timeOffset="136941.6928">22316 8937 22,'0'0'26,"0"0"-1,0 0-10,0 0-2,0 0-2,0 0-4,-11-1-1,11 1-2,-12 8-1,12-8 0,-18 12-2,7-3 1,-3 0-1,2 0 0,-3 0-1,2 2 1,-3-3-1,2 1 0,1-1 1,1-1-1,2-1 0,10-6 0,-13 8 0,13-8 0,0 0 1,-10 7 0,10-7 0,0 0 0,0 0 1,0 0 0,0 0 0,0 0 0,0 0-1,0 0 1,0 0-1,0 0 0,0 0-1,0 0 1,0 0-1,0 0 1,0 0 0,0 0 0,0 0 1,0 0 0,0 0 1,11 8-1,-11-8 0,0 0-1,0 0 1,14 9-1,-14-9-1,12 8 1,-12-8 0,21 12-1,-9-4 0,5 1 1,5 2-2,2 0-2,11 11-11,4-2-20,2-3 1,5 3-2,0-6 0</inkml:trace>
  <inkml:trace contextRef="#ctx0" brushRef="#br0" timeOffset="142430.2416">19405 9703 2,'0'0'26,"-1"-14"1,1 14-9,0 0 0,-6-14-2,6 14-4,0 0-1,0 0-3,-10-13-2,10 13 0,0 0-2,0 0-1,0 0-1,0 0 0,-12 14-1,5 0-1,0 6 0,-3 4 0,0 6 0,-2 4 1,-2 7-2,1-1 1,2 0 0,2-2 0,-1-3 0,4-5 1,1-6-2,0-3 1,2-8 1,3-13-1,-4 14 1,4-14 0,0 0 0,0 0 0,0 0 0,2-12 1,3 0-1,0-4-1,3-3 0,0-4 0,3-3 1,1 0-2,3 2 1,-1 0 0,-1 5 1,-2 5-2,0 4 2,-11 10-1,15-11 0,-15 11 1,11 6 0,-11-6 0,11 17-1,-5-5 1,-4 3 0,1 1 0,-3 1 0,-1 3-1,-2-1 1,-4 3-1,-2-2 1,-4 0-1,1-3 0,-3-2-1,2-2 0,-2-5-1,4 1-3,-3-10-4,14 1-5,-14-3-6,14 3-11,6-13-4,-3 0 3</inkml:trace>
  <inkml:trace contextRef="#ctx0" brushRef="#br0" timeOffset="142981.2967">19498 9894 8,'0'-12'25,"0"12"0,0 0 2,0 0-17,0 0-2,0 0-1,1 20-1,-3-10-1,-1 7-2,-1-1 0,3 5 0,-4-2 0,2 2-1,0-4-2,1-1 1,3-4-2,-1-12 0,6 15 1,-6-15-1,14-2 0,-3-7 0,3-1 0,3-5 1,0-3 0,3-2 0,-1-1 0,0 1 1,-4-2 1,0 5 0,-7-1 1,2 8 1,-7-2 0,-3 12 0,3-13 0,-3 13 0,0 0-1,0 0 0,0 0-2,0 0 1,-4 14-2,-1-1 1,-1 3-1,-1 3 2,-1 4-2,0 1 1,0 0-1,1-2 0,2-2-1,3-4-1,4-2-2,-2-14-2,12 13-4,-12-13-9,18-9-13,-2 5-1,-3-8 1,5 4 0</inkml:trace>
  <inkml:trace contextRef="#ctx0" brushRef="#br0" timeOffset="143312.3296">19834 9897 19,'14'-4'29,"-14"4"2,0 0-1,0 0-15,0 0-7,0 0-1,-6 14-2,4-4-2,-4 2-2,1 3 0,-2 3 0,-1 2 0,0-1-1,1 2 0,0-3-3,1-5-2,8 3-5,-2-16-4,0 0-9,8 13-9,-8-13 3,0 0-1</inkml:trace>
  <inkml:trace contextRef="#ctx0" brushRef="#br0" timeOffset="143658.3642">19894 9705 21,'0'0'26,"0"0"-1,0 0-12,0 0-3,0 0-1,-6 15-2,6-15-5,-5 18-3,5-5-10,0 5-15,0-18 0,-4 21 0</inkml:trace>
  <inkml:trace contextRef="#ctx0" brushRef="#br0" timeOffset="144076.4062">20152 9660 17,'0'0'24,"0"0"0,12-7-9,-12 7-6,0 0-1,2 10 0,-2-10-1,-3 17 0,-2-7-1,5 8 0,-9 0 0,4 6-1,-6 1-2,3 5-1,-4 1-1,1-1 0,0 1-2,-1-3-1,6 2-1,-4-9-3,8 3-3,-5-11-5,8 1-10,3 1-7,-4-15 2,0 0 0</inkml:trace>
  <inkml:trace contextRef="#ctx0" brushRef="#br0" timeOffset="144392.4378">20419 9659 28,'0'0'29,"0"0"2,3 18-1,-5-2-24,-6 1 1,2 9 1,-7-1 0,4 11-2,-7 1-2,2 5-1,-3-1-2,2-1 0,0-2-3,-1-6-1,8 0-5,-6-14-7,13-6-16,1-2-1,0-10 0,0 0 1</inkml:trace>
  <inkml:trace contextRef="#ctx0" brushRef="#br0" timeOffset="144640.4626">20251 9867 41,'-14'-12'31,"14"12"2,0 0-7,0 0-17,0 0-1,0 0-1,19 4-3,-8-5-2,7 0-2,2 1-4,1-8-4,8 8-11,0-2-13,-6-6 0,4 5 0,-11-4 0</inkml:trace>
  <inkml:trace contextRef="#ctx0" brushRef="#br0" timeOffset="144903.4889">20529 9932 16,'0'0'27,"0"0"1,0 0 1,0 13-14,0-13-11,0 0 2,0 0-1,15 8-1,-15-8-1,14 2-2,-14-2 0,20-1-2,-9 1-2,1-5-4,1 4-8,3-1-16,-12-10 2,10 9 0</inkml:trace>
  <inkml:trace contextRef="#ctx0" brushRef="#br0" timeOffset="145258.5243">20736 9706 32,'0'0'31,"13"-3"3,-13 3-10,0 0-11,0 0-2,0 0-2,0 0-4,0 0-3,0 0-2,0 0-1,0 0-3,0 0-7,0 0-11,-3 11-10,3-11 0,0 0-1</inkml:trace>
  <inkml:trace contextRef="#ctx0" brushRef="#br0" timeOffset="145649.5635">20861 9902 22,'-10'1'28,"9"11"2,-11-9 1,12-3-22,-16 26-2,4-13 0,5 8 0,-6-5-2,3 6-1,-2-6-2,5 5 0,-3-7-1,6 0 0,0-3-1,4-11-1,-3 15-2,3-15-3,0 0-5,0 0-18,0 0-3,17-4 0,-11-10 2</inkml:trace>
  <inkml:trace contextRef="#ctx0" brushRef="#br0" timeOffset="146227.6213">20954 9901 30,'0'-10'32,"0"10"2,0 0-2,0 0-18,0 0-6,0 0-1,0 0-3,-13 18-2,9-5-1,-2 2-1,-1 1 0,-2 1 0,2-1 0,0-2 0,2-1-1,5-13 1,-6 16 0,6-16-2,0 0 1,0 0 0,0 0 0,11-9 0,-3-4 0,5-1 0,1-4 0,4-1 1,-1 0-1,3 0 1,-4 4-1,-1 1 1,-1 5-1,-3 2 1,-11 7 0,14-3 1,-14 3 0,0 0 0,10 12 1,-10-12-1,2 19 1,-2-8 0,0 3-1,-2 4 1,0-1-1,-3 1 1,1 4-1,-5-2 2,0 3-2,-1-3 0,-1 0 0,-1-2 0,2-2 0,1-2-3,-1-5 0,8 3-6,2-12-10,-11 2-15,11-2-2,11-6 2,1 0-2</inkml:trace>
  <inkml:trace contextRef="#ctx0" brushRef="#br0" timeOffset="147349.7335">21683 9701 37,'0'0'28,"2"-17"-4,-2 17-4,4-16-3,-4 16-3,2-17-3,-2 17-3,-1-16-2,1 16 0,-8-15-2,8 15-2,-17-12-1,6 9 0,-4 1-1,-2 5 0,-2 0 0,0 6 1,0 4-1,-2 3 0,1 6 1,3 5 0,-2 4 0,5 2 1,-1 5-1,5 5 0,-1 0 0,4 2 1,0-2-2,3-1 1,1-4-1,2-3 0,2-7-2,-1-7 0,4-2-4,-4-19-2,6 18-9,-6-18-19,0 0 2,-1-11-2,-2-3 3</inkml:trace>
  <inkml:trace contextRef="#ctx0" brushRef="#br0" timeOffset="147739.7725">21380 9904 43,'0'0'31,"0"0"1,2-10-1,-2 10-23,0 0-2,12-3-2,2 4-2,5-4-1,4 3 1,4-3-2,4 1 1,4 0-1,-1-2 1,2 0-1,-6 1 1,-2 1-1,-7-1 0,-2 4 1,-7-1 0,-12 0 1,12 4 1,-12-4-1,0 0-1,-11 18 1,6-3 0,-5 2-1,2 3-1,0 1-1,0-1 0,3 3-2,-3-9-6,11 3-7,-8-7-18,5-10 0,0 0 1,3-10 0</inkml:trace>
  <inkml:trace contextRef="#ctx0" brushRef="#br0" timeOffset="148006.7992">21756 9774 39,'0'0'30,"0"0"2,0 0-2,0 0-22,0 0-5,12 14-4,-12-14-8,13 7-20,1 3-2,-14-10 1,22 18-1</inkml:trace>
  <inkml:trace contextRef="#ctx0" brushRef="#br0" timeOffset="148326.831">21924 9978 0,'2'16'26,"-2"-16"2,0 0 0,13-1-12,-9-9-3,9 3-1,-4-10-4,4 5-2,-2-10-2,0 7-1,-5-3-1,0 5 1,-6-1 1,0 14-1,-7-16-1,7 16 1,-15 0-1,15 0 0,-20 12 0,11-1-1,-2 3 1,1 4 0,1 2-1,1 2 1,3-2-1,4 1 1,3-1-1,3-2 0,5-4-1,4-3 0,8-4-3,1-9-2,6 6-9,-3-10-19,1-8 0,2-1-2,-3-8 1</inkml:trace>
  <inkml:trace contextRef="#ctx0" brushRef="#br0" timeOffset="148593.8579">22247 9670 29,'0'0'32,"-12"8"1,8 3 1,-4 6-15,-6-2-10,10 13-1,-10-1 0,5 11-4,-4 3-2,3 3-1,-1 2-4,1-8-2,10 6-10,-6-11-16,9-9-2,7-4-2,2-12 1</inkml:trace>
  <inkml:trace contextRef="#ctx0" brushRef="#br0" timeOffset="149145.9131">22520 9977 34,'10'-13'31,"-9"-4"3,1-1-5,0 7-17,-11-7-1,9 18-3,-13-22-2,13 22-4,-22-11 1,5 11-2,1 5 0,-1 3-1,-1 3 0,1 4 0,2 2 1,2 1-1,2 3 0,8-4 0,-1-2 0,4-1 0,9-3-1,-9-11 0,24 5-3,-8-13 0,5 1 0,-3-10-2,9 3-1,-5-11 0,2 4 0,-3-9 0,1 4 2,-4-3 1,-1 0 2,-2 2 4,-6 0 2,3 7 2,-7-3 1,2 12 1,-9-6 1,2 17 1,-1-12-2,1 12-1,0 0-2,0 0-2,0 0 0,0 0-1,-11 11 0,7 1 0,0 3 0,-1 5 0,-3 4-1,1 3 1,1 6-2,1 2 0,4 8-4,-3-7-9,5 7-24,3 0 0,0-2 0,5-1-1</inkml:trace>
  <inkml:trace contextRef="#ctx0" brushRef="#br0" timeOffset="152605.259">23230 9840 7,'0'0'26,"-10"-6"0,10 6 2,0 0-16,0 0-3,0 0-2,0 0-2,0 0 0,0 0 0,0 0-1,0 0 1,0 0 0,0 0 0,21 9-1,-11-11 1,9 4-2,-4-3 0,8 3-1,-3-3 2,6 4-3,0-2 1,3 1-1,1 0 0,1 2 1,3-2-1,0 3-1,5-4 1,0 2 0,3-2-1,3 3 1,4-4-1,4 1-1,1-3 1,0 2-1,-2-1 0,-4-1 0,3 2-1,-9-3-1,-6 5-3,-14-6-4,6 4-17,-11 1-7,-17-1 1,15-1-1</inkml:trace>
  <inkml:trace contextRef="#ctx0" brushRef="#br0" timeOffset="153327.331">23399 9724 19,'0'0'28,"0"0"1,0 0-6,-8-12-10,8 12-1,0 0-2,0 0-2,-14 0-3,14 0-1,-13 8-1,13-8-1,-21 11 0,8-3-1,-6 2 0,0-1 0,-2 1 0,-3 1-1,3 0 0,-1 0 1,0-1-1,1-1 1,3-2-1,5 1 1,2-4 0,11-4 0,-14 7 2,14-7-2,0 0 0,0 0 0,0 0 0,0 0 0,0 0-1,0 0 0,0 0 0,0 0 0,0 0 0,0 0 0,0 0 1,6 11-1,-6-11 1,19 8 0,-9-3-1,3-1 1,6 4-1,2-1-4,12 10-25,3-1-5,-3-2-1,10 3 0</inkml:trace>
  <inkml:trace contextRef="#ctx0" brushRef="#br0" timeOffset="156086.6071">19469 10795 17,'0'0'30,"0"0"0,0-11 2,0 11-18,0 0-2,0-22-1,0 22-2,3-18-2,-3 18-3,2-24 1,-2 11-2,-6-2 0,0 2-1,-4 1-1,10 12 0,-24-15 0,7 16-1,-1 5 1,-3 6-1,-2 7 0,1 5 1,-2 4-1,1 4 0,5-1 0,1 0 0,6-4 0,2-3 0,4-5 0,4-4 0,1-15 0,9 15 0,3-16 0,4-6-1,6-4 0,3-8 0,5-4 0,2-9-1,5-3-1,-4-8 0,2 1-1,-7-3 1,-1 2 1,-9 2-1,-2 3 3,-4 7 0,-6 2 1,-3 8 1,-4 3 1,2 7 1,-4 0 0,3 11-1,0 0-1,0 0 0,-12-4-1,12 4 0,-10 21 0,3-2-1,-5 7 0,-2 8 1,-3 8-1,0 5 1,-1 3-1,2 1 0,4 0 0,3-6-2,8-4-1,1-14-4,17-2-8,-4-14-18,9-8 0,6-8-3,-3-8 2</inkml:trace>
  <inkml:trace contextRef="#ctx0" brushRef="#br0" timeOffset="156613.6598">19718 10645 11,'10'-1'29,"-10"1"1,-2 19 2,-1 4-15,-5-5-5,6 13-1,-8-7-2,7 9-3,-8-6-3,5 1-1,-2-9-1,4-3-1,0-4-1,4-12 0,0 0-1,0 0 0,0-16 1,2-3-1,4 1 1,-1-3 1,-1-2 1,2 2 1,-1 2 0,1 4 1,-2 1-1,-4 14 1,13-18-1,-3 13 0,2-1-1,3 0 0,4 2 0,4-1-1,0 1 0,2 2 0,-1 1 0,-2 1 0,-3 0 0,-1 2 0,-8 1 0,-10-3 0,14 5 1,-14-5-1,0 18 0,-3-3 1,-4 2-1,0 4 0,-3 2 0,1 3 0,1-1-1,0-5 0,3 1-4,0-11-3,8 4-6,-3-14-19,0 0-1,0 0 1,14-19 1</inkml:trace>
  <inkml:trace contextRef="#ctx0" brushRef="#br0" timeOffset="156916.6901">20013 10479 51,'0'0'34,"0"0"-2,0 13 0,0-13-26,3 18-5,-3-18-6,9 22-15,-1-7-10,-8-15-3,14 20 0</inkml:trace>
  <inkml:trace contextRef="#ctx0" brushRef="#br0" timeOffset="157188.7173">20278 10453 39,'0'0'34,"-15"-5"1,15 5-1,-12 9-19,-4-6-5,9 13-1,-8 3-5,3 8-1,-5 10-2,1 8 0,-2 7 0,1 6 0,-2 2 0,4 1-1,-3-1 1,6-2-1,3-8 0,1-7 0,3-7-1,0-10-2,7-3-1,-8-11-4,15 2-13,-9-14-14,0 0-1,-13-8 2,6-7-1</inkml:trace>
  <inkml:trace contextRef="#ctx0" brushRef="#br0" timeOffset="157472.7457">20013 10803 38,'0'0'31,"0"0"2,13-3-2,-13 3-18,12 3-7,1 0 0,-1-5-3,8 0-5,10 4-9,-1-3-21,2-9-1,9 4 1,-8-9 0</inkml:trace>
  <inkml:trace contextRef="#ctx0" brushRef="#br0" timeOffset="157755.774">20471 10594 31,'0'0'32,"0"0"1,0 0 0,0 0-18,0 0-5,-9 14-2,9 9-2,-11-2-1,3 10-3,-5 3 1,1 6-1,-4-2-1,2 3 1,-1-5-1,2-3 0,2-4-1,3-3 1,4-8-1,5-2-1,0-3 0,9-7-1,1 0-2,4-11-9,8 0-16,-2-4-6,-1-7 0,-2 0 0</inkml:trace>
  <inkml:trace contextRef="#ctx0" brushRef="#br0" timeOffset="158025.8009">20389 10745 58,'0'0'35,"0"0"0,0 0-1,14 8-25,-14-8-4,22 4 0,-7-4-3,4 0-4,13 6-20,-1-3-13,-1-6 1,3 3-3,-2-4 1</inkml:trace>
  <inkml:trace contextRef="#ctx0" brushRef="#br0" timeOffset="160440.0424">20911 10804 16,'0'0'27,"0"0"-1,-4-12 2,4 12-20,0 0-1,0 0 1,15-3-2,-15 3 0,22-2 0,-10-2-1,9 5-1,-2-5 1,6 5-2,-2-2-1,6 2-1,-2-1 1,3 1-1,-2-1 1,1 2-1,2-2 0,3 1 0,-4-2 0,5 1 0,-1-1 1,2 2-1,3-1-1,-1 0 0,-2 1 0,-3 1-1,6 1-2,-8-3-2,4 7-4,-12-9-11,0 0-12,2 6-3,-6-8 3,1 7-1</inkml:trace>
  <inkml:trace contextRef="#ctx0" brushRef="#br0" timeOffset="161104.1088">21516 10671 29,'0'0'30,"0"0"2,-1-10-6,1 10-14,0 0-3,0 0-3,0 0-2,0 0-1,0 0-1,0 0 0,0 0 0,11 6 0,-11-6 0,19 16 0,-6-8 0,4 5-1,3-2 0,2 3-1,-1-1 1,2 0 1,1-1-2,-1-1 0,0-1 1,-3-1-1,-3-1 0,0-1 1,-5-2-1,0-2 0,-12-3 0,13 6 0,-13-6 0,0 0 0,0 0 0,0 0 0,0 0 0,0 0 0,0 0 1,0 0-1,0 0 1,0 0 0,0 0 0,-3 12 0,-7-6 0,-5 5 0,-7 1-3,-11 1-4,1 7-29,-14 5 2,-11-1-3,-1 4 1</inkml:trace>
  <inkml:trace contextRef="#ctx0" brushRef="#br0" timeOffset="168325.8309">14678 17701 31,'0'0'30,"0"0"3,0 0-10,0 0-5,0 0-3,0 0-4,0 0-4,0-42-1,0 31-4,0 11-2,-9-19 1,9 19-2,-11-18 1,11 18-2,-20-14 1,9 14 0,0-1 0,11 1 1,0 0 0,-46 25 0,46-25 0,0 0 1,-50 73-1,50-73 0,-26 60-2,26-60 0,-17 55 0,17-55 0,0 0-1,5 54 2,-5-54 0,0 0 3,0 0-1,65-25-1,-65 25-2,53-53-4,-53 53-6,57-65-12,-30 27-9,-7 3 0,2-2 1</inkml:trace>
  <inkml:trace contextRef="#ctx0" brushRef="#br0" timeOffset="168738.8722">14787 17408 26,'0'0'29,"2"-10"2,-2 10-8,2-12-5,-2 12-4,0 0-4,0 0-2,0 0-1,0 0-1,0 0-2,-16 20-1,12-1 0,-7 5-1,3 4 0,8-28-1,-21 67 0,21-67 0,-17 73-3,17-73-4,-8 71-11,8-71-16,0 0-2,19 53 0,-19-53 0</inkml:trace>
  <inkml:trace contextRef="#ctx0" brushRef="#br0" timeOffset="169030.9013">14869 17594 45,'0'0'31,"0"0"-1,0 15-2,0-15-22,0 0 1,10 10-2,-10-10-2,20-6 0,-5 2-1,-1-7 1,1 2 0,-3-7 1,2-1-2,-6-2-1,-2 4 1,-5 0 0,-2 2 0,-6 3-1,7 10 1,-19-12-1,9 12-1,-4 4 1,2 2-1,-1 4 1,1 4-1,0 3 0,2 2 1,10-19-1,-14 49 2,14-49 1,2 52-2,-2-52 1,19 47-2,-19-47 0,0 0-3,71 32-6,-71-32-18,58-11-8,-25-7-2,-1-5 0</inkml:trace>
  <inkml:trace contextRef="#ctx0" brushRef="#br0" timeOffset="169541.9523">15211 17500 50,'0'0'33,"0"0"1,-11 14 1,-1-5-24,8 7-2,4-16-3,-23 63 0,23-63-3,-28 95-2,11-34 1,1 5-3,-1 3 1,1-2-3,4-6 2,0-8-2,12-53 2,-18 80-2,18-80-1,0 0 1,0 0-3,0 0 2,0 0-2,0 0-1,0 0 0,24-80 1,-11 27 1,-3 1 2,5-6 1,-2 5 2,-1-3 3,3 3 1,-5 13 1,5 1 1,-8 12-1,9 1 2,-8 12-3,8-1 1,-16 15-2,26-9 3,-15 6-3,5 4 1,-16-1-1,22 12 0,-22-12 0,0 0 1,7 48 0,-7-48-1,-15 52 0,15-52-3,-30 59 0,30-59 0,-35 46-2,35-46-4,0 0-6,-46 53-12,46-53-12,0 0 0,0 0 1,8-70-1</inkml:trace>
  <inkml:trace contextRef="#ctx0" brushRef="#br0" timeOffset="169840.9823">15447 17401 53,'0'0'35,"0"0"-1,0 0 1,7 14-22,-20 1-6,7 7-1,-9 8-4,15-30 1,-29 74-1,14-27-1,3-1-2,-2 5-6,11-5-9,3-46-22,-16 72 2,16-72-4,0 0 5</inkml:trace>
  <inkml:trace contextRef="#ctx0" brushRef="#br0" timeOffset="170174.0157">15463 17625 18,'35'57'29,"-35"-57"1,0 0 2,0 0-15,0 0-5,0 0-2,54-2-3,-45-12-2,4-7-1,-3 4-2,0-7 2,-6 3-3,0-1 2,-6 6-2,-2 1 2,-4 5 0,8 10-1,-23-4 0,10 11 0,-2 2-1,15-9 0,0 0 2,-37 66-1,37-66 1,-12 56-1,12-56 1,3 57-3,-3-57 1,20 46 1,-20-46-2,0 0-2,58 35-3,-58-35-8,54-9-24,-54 9 2,60-45-2,-33 12-1</inkml:trace>
  <inkml:trace contextRef="#ctx0" brushRef="#br0" timeOffset="170663.0644">16026 17334 28,'0'0'32,"-11"7"0,11-7 1,-12 21-14,0-9-10,10 10-2,-8 3-3,2 6 0,-4 3-1,3 1 0,9-35-3,-22 76 1,22-76-1,-20 73-5,20-73-8,-14 67-16,14-67-3,0 0-2,0 0 2</inkml:trace>
  <inkml:trace contextRef="#ctx0" brushRef="#br0" timeOffset="171047.103">15791 17614 42,'-13'-8'32,"13"8"1,0 0 0,-10-12-20,10 12-4,14-10-5,2 9 0,0-1-1,9 0-1,-1-2 0,7-3 0,0 4-2,2-2 1,-1 1-1,-2 0 0,-2 4 1,-2-1-1,-5 1 0,-4 0 0,-4 0 0,-3 3 1,-10-3 0,8 11 0,-8-11 0,0 0 0,0 0 3,-16 57-2,16-57 1,-14 50-3,14-50 0,-14 50-6,14-50-4,0 0-13,-6 47-13,6-47 1,0 0-2,9-32 2</inkml:trace>
  <inkml:trace contextRef="#ctx0" brushRef="#br0" timeOffset="171353.1336">16187 17422 44,'0'0'33,"7"-13"0,-7 13 1,0 0-22,0 0-4,8 10-4,-8-10-2,1 18-6,6-2-7,-9-1-18,6-5-4,-1 2-1,-3-12 0</inkml:trace>
  <inkml:trace contextRef="#ctx0" brushRef="#br0" timeOffset="171654.1637">16256 17591 14,'-4'67'26,"4"-67"1,0 0-4,13 60-8,-13-60-3,0 0-2,0 0-1,0 0-2,46 34-1,-46-34-1,30-29-1,-17 10-3,4-8 1,-5 1-2,4-3 1,-8 4-1,3 0 2,-10 6-1,0 1 1,-6 2 3,1 4-2,-8 4 0,1 5 0,-4 5 0,0 2-1,-4 7-1,2 3-1,2 3 1,1 0-1,14-17-1,0 0 1,-22 65-3,22-65-6,0 0-12,22 55-13,-22-55 0,36 6-1,-14-12 1</inkml:trace>
  <inkml:trace contextRef="#ctx0" brushRef="#br0" timeOffset="172046.2029">16590 17521 32,'0'0'32,"0"0"0,3 16 0,-3-16-20,-5 23-4,5-23-2,0 0-1,-22 68 0,22-68-3,-16 49 2,16-49-2,0 0 1,-19 49-1,19-49 0,0 0-2,0 0 0,0 0 0,14-37 0,-2 17-2,1 1 0,3-4 0,0 1 0,1 5 1,-3 4-2,0 0 3,-14 13-1,19-11 3,-19 11 1,12-2-1,-12 2 1,0 0 0,10 16-1,-6-6 2,-4-10-2,0 0 1,0 58 1,0-58-3,-5 49 2,5-49-4,-7 55-1,7-55-5,-4 49-10,4-49-23,0 0 3,0 0 0,0 0 0</inkml:trace>
  <inkml:trace contextRef="#ctx0" brushRef="#br0" timeOffset="172875.2858">17066 17544 29,'0'0'29,"-9"13"0,9-13 1,0 0-22,-24 54-1,24-54-2,-19 64-1,19-64-2,-21 74-3,21-74 2,-16 66-2,16-66 3,0 0-5,0 0 3,0 0-1,0 0 5,0 0 1,0 0-1,0 0 2,7-55-2,6 20 0,-1 3 0,3-3-1,-5 7-2,4 4 1,-7 7 0,3 5-1,-10 12 0,14-10 1,-14 10-1,12-1 0,-12 1-1,15 5 0,-4-1-1,0 1-2,-11-5-6,0 0-16,44 35-8,-27-30-4,2-1 2</inkml:trace>
  <inkml:trace contextRef="#ctx0" brushRef="#br0" timeOffset="173295.3278">17347 17635 22,'0'0'28,"0"0"4,-3 17 1,3-17-19,0 0-4,20-18-3,-20 18-3,21-16 1,-12 0-1,6-3-3,-5 3 0,1 1 1,-4-3 0,-2 4 0,-5 0 1,0 14-1,-8-17 0,8 17 0,-18-5-1,7 6 0,-3 5 0,0 1-1,-1 4 1,0 3 0,1 4-1,14-18 1,0 0 3,-29 70-1,29-70 0,-6 58-3,6-58 1,11 54 0,-11-54-1,0 0 0,47 54-1,-47-54-3,53 13-7,-53-13-19,54-4-5,-54 4-2,61-34 2</inkml:trace>
  <inkml:trace contextRef="#ctx0" brushRef="#br0" timeOffset="174191.4174">17802 17571 21,'0'0'29,"0"0"2,15 4 0,-15-4-15,5-16-8,-5 16-1,10-22-1,-3 12-2,-8-5 1,3 4-1,-9 0 0,7 11 0,-21-9-1,6 10 0,-7 6-1,2 3-1,-4 7 0,4 3 0,20-20-1,-39 47 3,39-47-1,0 0 0,-24 58 0,24-58-1,0 0 1,0 0-1,25 21 0,-9-29-3,2-4-2,-1-2 1,3 0 0,-2-2 1,-3 4-1,-3-2 2,-12 14 0,13-14 2,-13 14 1,0 0-1,0 0 1,-6 13 0,6-13-1,0 0 2,-19 65-1,19-65-1,-18 83 0,10-29-3,-1 4 4,0 2-2,-3 0 1,0-2-3,-2-4 2,2-7 0,12-47 0,-33 69 2,33-69-3,0 0 1,-53 38-1,53-38-1,0 0 2,-53-40 0,53 40 1,-27-56-1,27 56 2,-16-67-1,16 67 1,-1-59 2,1 59-3,18-58 0,-18 58 0,40-49-2,-40 49 1,58-51 2,-58 51-1,74-53-2,-74 53-1,76-37-8,-27 22-21,-17-6-5,3 3 0,-5 0-5</inkml:trace>
  <inkml:trace contextRef="#ctx0" brushRef="#br0" timeOffset="174535.4516">18057 17554 23,'0'0'32,"0"0"4,0 0-1,11 7-17,-11-7-5,-5 12 0,-6-4-6,11-8-1,0 0 0,-22 53-3,22-53 0,0 0-3,-24 62-2,24-62-6,0 0-5,-15 57-15,15-57-8,0 0-3,15-22 2</inkml:trace>
  <inkml:trace contextRef="#ctx0" brushRef="#br0" timeOffset="174832.4813">18066 17444 44,'0'0'35,"0"0"0,0 0-1,0 0-20,0 0-8,0 0-4,11 10-9,-11-10-9,10 18-17,2-7-3,-1-1 2,4 1-1</inkml:trace>
  <inkml:trace contextRef="#ctx0" brushRef="#br0" timeOffset="175136.5119">18202 17677 36,'0'0'35,"0"0"-1,-11 66-7,11-66-9,0 0-5,0 0-5,0 0-5,-4 55-1,4-55-2,0 0 2,0 0-1,0 0 3,0 0-3,48-23 2,-48 23 0,0 0 0,51-59 0,-33 37-5,-2-5 0,-2 3 0,-1-1 1,-7 2-1,1 1 1,-5 5 0,-2-1 0,-6 6 2,6 12 0,-19-14 0,7 11 0,-6 7 0,1 3-1,-2 3 1,1 4-1,18-14 0,0 0 2,-45 56-2,45-56-1,-17 51-2,17-51-8,1 54-19,-1-54-5,0 0-1,0 0 0</inkml:trace>
  <inkml:trace contextRef="#ctx0" brushRef="#br0" timeOffset="175610.5593">18511 17576 24,'0'0'33,"0"0"0,6 14-1,-6-14-19,0 0 0,0 0-4,-18 51-2,18-51-1,0 0-1,-26 69-1,26-69-2,0 0 0,-27 54-4,27-54 3,0 0 0,0 0-1,0 0 0,0 0 1,0 0-1,0 0 2,19-44 0,-4 20-4,2-6 0,3 3-1,1 0 1,0 5 0,-2 1 1,-3 8-1,1 3 2,-7 2 0,0 6 2,-10 2-1,14 0 0,-14 0 1,0 0-1,12 8 1,-12-8-1,7 13 0,-7-13 1,0 19-1,0-19 1,0 0 2,-11 60-4,11-60 2,-15 56-1,15-56 0,-17 62 0,17-62-1,-14 59 0,14-59-3,0 0 0,-11 60 0,11-60-3,0 0-4,0 0-20,0 0-8,0 0-3,0 0 3</inkml:trace>
  <inkml:trace contextRef="#ctx0" brushRef="#br0" timeOffset="217236.7215">19418 14145 15,'0'0'28,"0"0"1,0 0 2,0 0-18,0 0-2,0 0-2,0 0-3,0 0-1,0 0-2,0 0-1,0 0 0,0 0-2,13-11 1,-2 10-1,4 0 0,4-1 0,2 0 0,5 2 0,2 0-1,0 0-1,4 4-4,-6-6-6,9 0-19,-5 5-1,-4-4 0,1 3 1</inkml:trace>
  <inkml:trace contextRef="#ctx0" brushRef="#br0" timeOffset="217842.7821">19432 14254 6,'0'0'23,"0"0"1,0 0-11,10-2-1,-10 2 0,0 0-2,0 0-2,14 0-1,-14 0 0,16 2-1,-16-2-2,25 5-1,-12-4 0,5 2-1,1-2 0,3 2 0,0-3-1,2 1-2,1 1-5,0-3-17,3-4-7,5 5-1,-4-6 0</inkml:trace>
  <inkml:trace contextRef="#ctx0" brushRef="#br0" timeOffset="227237.7215">20194 14040 11,'1'-11'26,"-1"11"2,0 0-10,0-12-1,0 12-5,0 0-2,0 0-4,0 0-1,-10-10-2,10 10-1,-13 5 0,3-2-2,10-3 0,-22 14 0,10-5 0,1 1-1,-1 0 1,3 0 0,1 1 0,4-1-1,4 1 1,0-11 0,11 18 1,-1-9-1,6 0 1,3 0 0,4-4-1,1 0 1,3-2 0,1-2 0,-2-1 0,0-2-1,-2-1 1,-2-2-1,0 1 1,-3-5 0,-2 3-1,-2-3 1,0 0 0,-2-1-1,-2-1 1,-2-1 0,-1 0 0,-2 0 0,-2-1 0,-2-1 1,1 1-1,-7-2 0,0 3 0,-4-1 0,-4 1 0,-5 3 0,-4 2-1,-4 3 0,-4 1 0,-1 8-1,-2 1 0,-1 4 0,1 1-2,8 5-2,1-5-4,11 10-6,-3-5-16,7-4-2,10 3 1,-2-15 1</inkml:trace>
  <inkml:trace contextRef="#ctx0" brushRef="#br0" timeOffset="227624.7602">20426 13862 9,'3'-13'29,"-3"13"-1,0 0 2,-4-10-17,4 10-3,0 0-4,-4 10-1,4-10-1,-13 20-2,3-3 2,0 5-2,-8 5 2,1 5-2,-4 3 2,0 4-3,-2 1 0,2 3 0,0-3-1,2 2 0,2-3-1,2-5 0,6 2-5,-3-13-3,11 7-7,-6-10-16,0-6 0,5-4 1</inkml:trace>
  <inkml:trace contextRef="#ctx0" brushRef="#br0" timeOffset="227926.7904">19982 14395 18,'0'0'31,"0"0"0,0 0 2,-1-21-14,15 24-8,-14-3-2,29-8-3,-12 4-3,9 3 0,0-4-1,6 5-1,-1-1 0,1 2-1,-2 0-1,1-2-2,3 7-5,-10-11-8,3-1-16,-5 3-2,-5-4 1,-4 0 1</inkml:trace>
  <inkml:trace contextRef="#ctx0" brushRef="#br0" timeOffset="228287.8263">20232 13871 23,'0'0'30,"0"0"-1,-5-11 3,5 11-23,10-1-1,-10 1-1,24-3-2,-10 1-1,9 3-1,1-4 0,3 3-1,5-2-1,2 1-2,5 2-1,-5-4-7,10 5-16,-3 1-8,-6-3 1,1 4-1</inkml:trace>
  <inkml:trace contextRef="#ctx0" brushRef="#br0" timeOffset="228802.878">20519 14262 22,'0'0'24,"0"0"0,0 0-13,-4 19-4,-6-8-1,3 6 0,-6 3-3,3 4 1,-6 3-2,6-3 0,-3 0-1,3-4-2,4-3-3,-1-4-5,6-3-8,3 1-9,-2-11 0,0 0 0</inkml:trace>
  <inkml:trace contextRef="#ctx0" brushRef="#br0" timeOffset="229213.9191">20515 14253 14,'9'-14'28,"-9"14"1,0 0 1,0 0-18,3 14-3,-3-14-2,3 17-2,-3-17-2,11 21 0,-11-21-2,17 16 1,-17-16-2,24 6 0,-9-7-2,4-5 1,-1-1-2,0-5 1,1 2-1,-4-4 1,1 4 1,-6 0 1,-10 10 1,16-14 0,-16 14 2,0 0-1,0 0 1,0 0 0,-3 12 0,0 1-1,-4 2 0,3 3 0,-4 3 0,1 2 0,-1 0-1,2 2 0,-1-1-2,0-7-5,7 8-12,0-5-13,-2-8-1,4-1-1,-2-11 2</inkml:trace>
  <inkml:trace contextRef="#ctx0" brushRef="#br0" timeOffset="229588.9564">20952 14270 35,'-12'-4'33,"12"4"1,0 0 0,-8-14-19,8 14-5,0 0-5,0 0-1,15 1-2,-3-1-2,0 1 0,4-3-5,10 9-8,0-8-20,1-4 0,4 1-1,-5-1 0</inkml:trace>
  <inkml:trace contextRef="#ctx0" brushRef="#br0" timeOffset="230387.0364">21319 14202 27,'0'0'31,"0"0"2,-14-15-1,14 2-16,0 13-6,7-15-3,-7 15-5,16-18-1,-3 9 0,-1-3-1,1 2 0,1 0 0,3 1 1,-2 1-1,0 1 0,-1 3 0,-2 0 1,-1 2-1,-1 2 1,-10 0-1,16 4 1,-16-4 0,14 11 0,-9-1 0,3 5 2,-3 4-2,-1 4 1,2 3-1,1 6 0,-2 1 0,2 4 1,1-1-2,1 1 1,4-4-2,2-3 1,0-3-1,0-6-1,2-2-2,-5-12-5,9 6-7,-7-12-17,-4-5-1,1-3 0,-5-5 1</inkml:trace>
  <inkml:trace contextRef="#ctx0" brushRef="#br0" timeOffset="230715.0692">21812 14049 46,'0'0'32,"0"0"1,0 0-1,0 0-23,-22 9-2,10 5-3,-10 2-1,-1 7 1,-9 4-2,-1 7 0,-9 2-1,0 7 1,-4 4-3,-3 0-1,5 10-11,-7-8-21,6-3 1,3-4-2,8-9 1</inkml:trace>
  <inkml:trace contextRef="#ctx0" brushRef="#br0" timeOffset="232297.2274">21946 14301 22,'0'0'29,"0"0"0,0 0-7,0 0-5,0-10-4,0 10-2,0 0-4,10 0-1,-10 0-1,0 0-2,0 0 0,19-6 1,-9 4-3,4 3 1,1-2-2,5 1 1,3 1-2,4-2-1,7 7-7,-5-5-22,8-1-2,2 0-2,-1-1 1</inkml:trace>
  <inkml:trace contextRef="#ctx0" brushRef="#br0" timeOffset="238554.8531">10747 12152 17,'0'0'24,"0"0"-2,0 0-9,0 0 0,0 0-2,0 0-2,0 0-2,0 0-2,0 0-1,0 0-1,0 0-1,0 0-1,0 0-1,0 0 1,0 0-1,13-11 0,-13 11 1,13-1 0,-13 1-1,18-2 1,-6 2-1,0-1 0,-1-1-2,2 4-3,-13-2-2,24 3-7,-13 2-14,-11-5 0,17 2 0</inkml:trace>
  <inkml:trace contextRef="#ctx0" brushRef="#br0" timeOffset="238892.8869">11072 12145 5,'0'0'20,"16"1"1,-16-1-11,0 0-2,15-1 0,-15 1-4,15 0-1,-15 0-1,17-1-1,-6 1-1,-1 0-3,3 1-2,0 0-5,-3-3-6,9 8-6,-19-6 0</inkml:trace>
  <inkml:trace contextRef="#ctx0" brushRef="#br0" timeOffset="239262.9239">11462 12132 17,'16'1'22,"-16"-1"-2,0 0-4,17-1-2,-17 1-4,13 1-2,-13-1-1,15 0-1,-15 0-2,17-1 0,-17 1-1,16-1-1,-16 1 0,20-2-1,-9 1 0,2-1-2,2 2 0,-3-2-3,5 6-3,-5-7-3,5 6-8,1 1-11,-18-4 1,27 4 0</inkml:trace>
  <inkml:trace contextRef="#ctx0" brushRef="#br0" timeOffset="239827.9803">11902 12137 6,'0'0'26,"0"0"0,0 0 1,0 0-15,11-6-2,-11 6-2,12-1-2,-12 1-2,17-2-1,-17 2-1,22-3 0,-10 1-1,2 2-1,-1 0-1,-1-2-3,4 6-3,-6-6-6,4-1-15,1 7 0,-15-4 0</inkml:trace>
  <inkml:trace contextRef="#ctx0" brushRef="#br0" timeOffset="240210.0186">12326 12146 0,'0'0'26,"0"0"1,15-1 0,-15 1-11,0 0-5,14 0 0,-14 0-3,16-4-2,-16 4-2,18-2-1,-18 2 0,18 0-2,-18 0 1,22 1-1,-22-1-1,22 3 0,-10-2 0,2-2-3,3 5-4,-3-8-4,7 5-11,0 1-8,-6-7 1,5 7-1</inkml:trace>
  <inkml:trace contextRef="#ctx0" brushRef="#br0" timeOffset="240585.0561">12842 12143 0,'0'0'24,"0"0"2,10 3 0,-10-3-13,0 0-3,19 2 2,-19-2-1,14-1-2,-14 1-2,18 0-2,-18 0-1,23 0-1,-12 0-1,3 1-1,0-2 0,2 2-1,-1-1 0,-1-1-1,2 2-1,-4-3-2,5 6-2,-6-8-4,8 9-7,-5-3-14,-2-7 1,5 9 1</inkml:trace>
  <inkml:trace contextRef="#ctx0" brushRef="#br0" timeOffset="240985.0961">13340 12161 16,'0'0'26,"0"0"0,11-7-7,-11 7-8,0 0 0,17 0-1,-17 0-3,11-2-1,-11 2-2,15-1-1,-15 1 0,18-1-1,-18 1-1,18 1-1,-18-1 0,21 0-1,-9 1-1,-2-2-3,7 5-4,-6-5-9,-11 1-13,28 0 1,-28 0 1</inkml:trace>
  <inkml:trace contextRef="#ctx0" brushRef="#br0" timeOffset="242205.2181">13841 12173 18,'14'-3'26,"-14"3"-1,4-10-8,-4 10-7,0 0 0,0 0-2,0 0-2,0 0-2,11-1 1,-11 1-1,0 0 0,17 2-1,-17-2 0,17 0-1,-17 0-1,19 0 0,-19 0-1,20 1 0,-9 0 1,4-2-2,-1 4-2,-4-6-3,8 8-5,-8-3-15,2-4-4,3 6 0,-15-4 0</inkml:trace>
  <inkml:trace contextRef="#ctx0" brushRef="#br0" timeOffset="242698.2674">14307 12184 20,'0'0'22,"0"0"-9,11-11 1,-11 11-2,13-2-1,-13 2-2,13-1-1,-13 1-1,12 0 1,-12 0-2,13 0-1,-13 0-2,16 3-1,-16-3 0,17 2-1,-6-2-1,0 1 0,0 0-1,0-1 0,1 4-2,-12-4-4,18 2-2,-18-2-8,0 0-12,18 1 0,-18-1 0</inkml:trace>
  <inkml:trace contextRef="#ctx0" brushRef="#br0" timeOffset="243166.3142">14704 12264 7,'11'2'20,"-11"-2"-4,0 0-4,13 3-2,-13-3-1,10 6-1,-10-6 1,11 6-2,-11-6 0,0 0 0,10 8-1,-10-8 0,0 0-2,14 15-1,-14-15 0,7 10-1,-7-10-1,10 10 0,-10-10 0,11 9-2,-11-9-2,0 0-3,18 14-3,-18-14-7,0 0-13,14 11 0,-14-11 0</inkml:trace>
  <inkml:trace contextRef="#ctx0" brushRef="#br0" timeOffset="243571.3545">14991 12487 1,'16'7'23,"-16"-7"-1,0 0-4,0 0-4,11 4-1,-11-4-4,0 0-2,18 12 0,-18-12-1,11 7-1,-11-7-1,12 8-1,-12-8-1,12 9-1,-12-9 0,11 9-1,-11-9 1,12 8-1,-12-8-1,11 7 0,-11-7-2,11 7-3,-11-7-4,10 8-7,-10-8-14,12 6 2,-12-6-1</inkml:trace>
  <inkml:trace contextRef="#ctx0" brushRef="#br0" timeOffset="243948.3924">15331 12647 12,'0'0'26,"0"0"2,11 5-12,-11-5-1,0 0-4,0 0-2,16 8-2,-16-8-1,0 0-2,11 6-1,-11-6 0,11 7-1,-11-7-1,11 7 0,-11-7-1,0 0 0,15 9-1,-15-9-2,0 0-3,19 14-3,-19-14-6,12 1-12,-12-1-3,12 4 0</inkml:trace>
  <inkml:trace contextRef="#ctx0" brushRef="#br0" timeOffset="244300.4276">15639 12766 22,'0'0'28,"0"0"-4,12 6-6,-12-6-3,10 4-4,-10-4-2,12 7-3,-12-7-2,14 5-2,-14-5 0,11 7 0,-11-7-1,14 5-1,-14-5 1,14 5 0,-14-5-1,14 3 0,-14-3-1,15 5-1,-15-5-3,16 5-4,-16-5-4,17 5-5,-17-5-8,11 1-5,3 5 2</inkml:trace>
  <inkml:trace contextRef="#ctx0" brushRef="#br0" timeOffset="244676.4652">16018 12891 21,'0'0'26,"0"0"-6,14 1-2,-14-1-6,14 5-2,-14-5-2,12 3-2,-12-3-1,12 6-2,-12-6 0,15 7-1,-15-7-1,20 6 0,-20-6 0,20 5 0,-20-5-1,18 6 0,-18-6 0,19 6-1,-19-6-1,13 3-3,-13-3-1,12 4-4,-12-4-8,19 11-13,-19-11 2,0 0 0</inkml:trace>
  <inkml:trace contextRef="#ctx0" brushRef="#br0" timeOffset="245677.5653">16396 13010 14,'0'0'13,"0"0"-2,0 0-2,14-2 0,-14 2 0,11 0-2,-11 0 0,14 0 0,-3 2-1,-11-2 1,12 1-1,-12-1-1,12 1 0,-12-1-2,11 1 1,-11-1-2,13 1-1,-13-1 0,20 2-1,-10-1 0,3-1-1,0 2-1,-2-3-4,4 4-3,-2-4-6,0-3-13,5 8 0,-7-10 0</inkml:trace>
  <inkml:trace contextRef="#ctx0" brushRef="#br0" timeOffset="246027.6003">16866 13031 14,'14'2'23,"-14"-2"-4,0 0-5,10 2-1,-10-2-2,13 1-3,-13-1-2,16 3-1,-16-3-1,19 0-1,-9 0-1,2 0-2,1 0 0,-3 0-2,4 1-2,-14-1-2,24 1-3,-24-1-6,19-5-13,-4 10 0,-15-5 1</inkml:trace>
  <inkml:trace contextRef="#ctx0" brushRef="#br0" timeOffset="246360.6336">17292 13061 3,'0'0'24,"0"0"0,14-2-7,-14 2-5,14 2 0,-14-2-4,13 1-1,-13-1-2,14 0 0,-14 0-2,15 0 0,-15 0-2,16 0-1,-16 0-1,19-1 0,-7 2-2,-1-4-1,2 6-2,-13-3-3,20 0-5,-20 0-8,17-3-3,-3 8-1</inkml:trace>
  <inkml:trace contextRef="#ctx0" brushRef="#br0" timeOffset="246866.6842">17713 13074 16,'15'7'24,"-15"-7"-6,0 0-1,13 4-2,-13-4-4,0 0-2,10-1 0,-10 1-3,11 1 0,-11-1-2,10 0 0,-10 0-1,14 0 0,-14 0-2,17 0 0,-17 0 0,20 0-2,-20 0-1,20-1-2,-20 1-4,22 1-4,-22-1-14,12-4-5,0 7-1,-12-3 3</inkml:trace>
  <inkml:trace contextRef="#ctx0" brushRef="#br0" timeOffset="247352.7328">18116 13095 18,'0'0'24,"10"5"-1,-10-5-14,0 0-3,0 0 1,0 0-1,13 4 0,-13-4 0,12 2 1,-12-2-1,16 0 1,-16 0-2,17-3-1,-17 3-1,20-2-1,-20 2-2,17-2 1,-17 2-1,18-2 0,-7 2-1,0-1-1,3 4-1,-4-6-5,9 8-7,-2-2-16,-5-6 2,6 6-2</inkml:trace>
  <inkml:trace contextRef="#ctx0" brushRef="#br0" timeOffset="249594.957">9736 11834 16,'0'0'28,"0"0"0,-16-8-10,16 8-2,0 0-1,0 0-3,0 0-2,0 0-3,0 0-2,0 0-2,0 0-1,0 0-2,18 0 1,-5-2-1,5 0 0,0-3-2,8 5-1,-7-6-3,10 8-4,-11-11-1,8 11-5,-11-8-5,1 3-11,-2 6 2,-14-3 2</inkml:trace>
  <inkml:trace contextRef="#ctx0" brushRef="#br0" timeOffset="250068.0043">9722 11822 5,'0'0'24,"0"0"-2,0 0 2,2 10-17,-2-10 2,-3 18-2,-2-8-2,3 7-1,-5 1 0,5 5 1,-6 1-2,1 3 1,-3-1-3,2 2 1,-1-1-2,2-1 0,-1-4 0,2-3 0,2-4 0,0-4 1,4-11 0,0 11 2,0-11-1,0 0 1,11-1-1,-11 1 1,15-5 0,-4 5-1,1-4 0,3 0-1,0-1-1,3 1 1,1-2-2,0 1 0,1 0-1,-5-4-4,5 10-4,-9-8-4,4 2-12,-4 7-5,-11-2 2,0 0 0</inkml:trace>
  <inkml:trace contextRef="#ctx0" brushRef="#br0" timeOffset="250419.0394">9701 12038 14,'0'0'27,"0"0"2,0 0 1,0 0-18,0 0-2,0 0-1,0 0-3,13-10-3,-13 10 0,16-9-2,-5 3 0,3 2-2,3-1-2,-4-3-4,10 7-4,-8-1-14,1-5-6,5 6 2,-8-5-1</inkml:trace>
  <inkml:trace contextRef="#ctx0" brushRef="#br0" timeOffset="251250.1225">10022 12148 11,'0'0'18,"0"0"-11,0 0 0,-8 13 1,8-13-2,0 12 0,0-12 1,-1 15 0,1-15-1,0 16 1,0-16-2,1 16-1,-1-16-2,4 16-1,-4-16-1,9 13 0,-9-13 1,13 8-1,-13-8 2,17 3-1,-17-3 0,20-3 1,-20 3 0,19-9 0,-19 9 0,20-15-1,-10 7 0,-10 8 1,18-20-1,-10 10 1,-1-3 0,-7 13 1,11-23 0,-5 12 0,-6-5 1,3 6 0,-7-4 0,4 14 0,-3-21 0,3 21-1,-11-18 0,11 18-1,-11-11 0,11 11 0,-12-8-1,12 8 0,-14-1-1,14 1 1,-14 7-1,14-7 0,-17 14-1,8-4 1,-1 3 0,2 0 0,0 1-1,0-1 1,3 4-2,-2-5-3,7 8-5,-7-6-13,4 0-8,6 4-2,-3-8 1</inkml:trace>
  <inkml:trace contextRef="#ctx0" brushRef="#br0" timeOffset="252985.296">11585 12176 2,'0'0'19,"0"0"-3,0 0-2,0 0 0,0 0-3,0 0 1,-6-13-2,6 13 0,0 0-2,0 0-1,0 0-1,0 0-2,0 0-2,-9 18 0,2-7-1,-1 7-1,-4 0 0,1 5 1,-2-1-2,-2 0-1,4 0-3,-3-8-5,8 1-7,1 0-12,5-15 2,0 0-2</inkml:trace>
  <inkml:trace contextRef="#ctx0" brushRef="#br0" timeOffset="253335.331">11601 12160 13,'11'3'19,"-11"-3"0,0 0-14,0 0-1,15 18 1,-7-8 0,2 0-1,1 4-1,-1-2-2,0 2-1,1-3-1,2 1-1,-3-2-2,2-1-1,-12-9-2,16 13-2,-16-13-4,14 13-7</inkml:trace>
  <inkml:trace contextRef="#ctx0" brushRef="#br0" timeOffset="253828.3803">11621 12222 7,'0'0'9,"1"15"-2,0-4-1,-1-11 1,1 19 0,0-7 1,-1-1-1,0 2-1,-2 1-1,1 1 0,-3 0-2,3 1 0,-2 0-1,2 1-1,-3 3 1,2 1-2,1-2 1,1 2-2,-1-1 2,-1 2-1,2-2 0,0 3 0,-1-4 1,1 3 0,-1-3 1,1 3-1,0-2 0,0 1 0,-1 1 0,1-2 0,-1 3-1,0 0 0,-1 2 1,1-3-1,1 4-1,-2-3-4,3 0-13,6 7-6,-10-11 1,11 8-1</inkml:trace>
  <inkml:trace contextRef="#ctx0" brushRef="#br0" timeOffset="255053.5028">11470 13267 19,'-19'3'23,"19"-3"-10,-17 10 2,7-7 1,10-3-4,-15 13-1,11-3-3,4-10 0,-10 19-2,10-19-1,-9 19-1,9-19-1,-5 21 0,5-11-2,2 1 1,-2-11-1,8 18 0,-8-18-1,20 14 1,-7-9 0,4-3-1,2-1 1,2 0-1,-2-3 0,4-2 1,-3 1-1,0-2 0,-3 1 0,-3-2 0,1 0 0,-2-1 0,-3 0 1,-10 7 0,17-17 0,-17 17 0,10-19 1,-10 19 0,1-20 0,-1 20-1,-7-21 1,7 21 0,-13-17-1,13 17-1,-23-14-1,9 7-2,1 7-1,-6-4-2,7 8-6,-11-8-7,6 5-14,3 2 0,0-4 1</inkml:trace>
  <inkml:trace contextRef="#ctx0" brushRef="#br0" timeOffset="255432.5407">11522 13096 8,'0'0'25,"0"0"1,0 0-2,0 0-10,-11-1-9,11 1 0,3 11-1,1-1 0,-4-10-1,3 24 2,-4-8 0,3 5-1,-6-1 1,3 6-1,-4-2-1,1 6-1,-3-1 0,3 2-1,-2-1-1,-1 4 1,1-2-1,1 1 1,-1 2-2,-1-3 1,3 5-5,-4-9-4,8 5-9,-1-4-12,-5-8-1,7-3 0</inkml:trace>
  <inkml:trace contextRef="#ctx0" brushRef="#br0" timeOffset="255866.5841">11764 13468 2,'-11'28'11,"2"-10"-1,5 5-2,-4-1-4,2 0-3,-1 0-1,3-3-3,0 1-6,4-20-7</inkml:trace>
  <inkml:trace contextRef="#ctx0" brushRef="#br0" timeOffset="256535.651">11735 13442 23,'0'0'24,"0"0"2,11 4-14,-11-4-3,0 0-1,2 10-1,-2-10-2,5 10-1,-5-10-1,6 12-1,-6-12-1,0 0 0,11 13-1,-11-13 0,0 0 1,14 3-1,-14-3 0,14-6-1,-14 6 1,16-12 0,-16 12-1,19-18 1,-9 9 0,-10 9 0,18-16 0,-18 16-1,16-12 1,-16 12 0,11-5-1,-11 5 1,0 0 0,14-5-1,-14 5 1,0 0 0,12-1-1,-12 1 1,0 0 0,0 0-1,0 0 1,11 5 0,-11-5 0,0 0 0,0 0 1,0 0-1,9 13 1,-9-13 1,1 11-1,-1-11 1,0 15 1,0-15-1,-1 21 1,-3-9-1,4 3 0,-2 0-1,1 2 1,-1 0-1,2 0 0,0 0-2,-1-1 0,5 3-5,-5-9-5,5 2-18,2 2-1,-6-14 0,5 13 0</inkml:trace>
  <inkml:trace contextRef="#ctx0" brushRef="#br0" timeOffset="258723.8698">11601 13937 18,'0'0'13,"12"-7"0,-12 7 0,0 0-3,0 0-1,0 0 0,0 0-1,0 0 1,0 0-2,0 0 1,0 0-2,0 0-1,0 0-1,-11-5-2,11 5-1,0 11-1,0-11 0,-1 15 1,1-5-1,-2 3 1,1 2-1,-2-1 1,2 4 0,-1-1 0,-2 5 0,2-1-1,0 2 1,-1-1-1,0 0 0,1 2 1,-1-1 0,1 0-1,2 0 1,-2 0 0,1-1 0,-1 0 0,2 1 0,-1-1 0,1 2-1,-1 2 1,0-2-1,0 1 0,1 0 1,-1-2-1,-1 1 0,1-1 1,-1-2-1,1-3 0,0 1 0,-1-3 0,1 0 1,0-1-1,1-2 0,0-2-1,0-11-1,1 17-3,-1-17-2,0 0-5,0 0-13,0 0-5,0 0-1,1-20 2</inkml:trace>
  <inkml:trace contextRef="#ctx0" brushRef="#br0" timeOffset="259471.9446">11491 14413 0,'-1'-16'21,"1"16"0,0 0 1,0 0-14,0 0 0,0 0 2,0 0-1,0 0 0,0 0 0,-4 10-1,9 1 0,-5-11-1,0 17-3,0-17 0,4 25-2,-3-11-1,2 2 0,-1 1-1,2-1 1,-1 0 0,1 0 0,-1-2-1,1 0 1,-1-3-1,1 0 1,-4-11-1,7 16 0,-7-16 0,4 11 0,-4-11 0,0 0 1,7 12-1,-7-12 0,0 0 0,0 0 0,8 10 1,-8-10-1,0 0 0,0 0 0,0 0 1,0 0-1,0 0 0,0 0 0,0 0 1,0 0-1,0 0 1,11-1 0,-11 1-1,0 0 1,13-14 0,-13 14-1,12-14 1,-4 4-1,3-2-1,-3-4-1,6 0-2,-6-12-5,13 1-19,-3-7-4,2-8-1,4-2 0</inkml:trace>
  <inkml:trace contextRef="#ctx0" brushRef="#br0" timeOffset="262017.1991">14167 12180 16,'0'0'10,"0"0"2,0 0-1,-12-10 0,12 10-1,0 0 0,0 0 1,0 0-1,0 0-1,0 0 0,0 0-1,0 0-1,0 0-1,0 0-2,0 0-1,-9 13-1,9-13-1,-13 22-1,4-6 0,0 1-1,-2 4-2,0-2-1,3 2-5,-5-7-6,6-2-13,4 4-3,3-16 2,-7 13-1</inkml:trace>
  <inkml:trace contextRef="#ctx0" brushRef="#br0" timeOffset="262393.2367">14110 12185 14,'0'0'22,"0"0"1,13 10-16,-13-10 0,14 15 2,-14-15-1,18 20-1,-18-20-2,24 23-2,-12-12-2,2 1-2,-1-1-2,-1-2-3,3 0-4,-6 2-13,-9-11-1,13 12-1</inkml:trace>
  <inkml:trace contextRef="#ctx0" brushRef="#br0" timeOffset="263647.3619">14188 12258 14,'0'0'13,"0"0"-2,0 0-1,0 0-1,-11 9-2,11-9 0,0 0 0,-4 12 0,4-12-3,-4 12 0,4-12-1,-4 17-2,4-17 1,-4 21-1,3-9 0,0 1 0,1 1-1,-1 0 1,1 4 0,0 0-1,2 1 1,-2 0-2,0 1 2,1 1-2,-3-2 2,3 4-2,-3-4 1,2 2 0,-3-1 0,2 2 0,2 0 1,-3 1-1,3 3 0,-2-3 1,1 2-1,-2-1 0,1 2 0,-1-3 0,0 2 0,0-2 0,-1 0 0,2-1 0,0-1 0,0-2-1,1 1 1,-1 1 1,1-4-1,-1 3 0,1-2 0,0 2 0,0-2 0,-1 2 1,-1-1-1,0 1 0,-1 0 1,0-1-1,0 0 1,-1 0-2,2 0 1,-1-2-3,3-1-2,-3-3-3,3-13-13,9 24-4,-9-24 0</inkml:trace>
  <inkml:trace contextRef="#ctx0" brushRef="#br0" timeOffset="264437.4411">14040 12980 21,'0'0'21,"0"0"-3,0 0-3,0 0-2,0 0-3,8 13-2,-8-13 0,1 13-1,-1-13-2,3 20-1,-3-9-1,4 4 0,-3-1-1,4 4 0,-3-2 0,3 1 0,-2-2 0,2 1 0,0-1-1,1-1 0,0-1 0,-1-3-1,-5-10 1,9 17-1,-9-17 0,7 13 0,-7-13 0,0 0 0,8 12 1,-8-12-1,0 0 0,0 0 1,0 0-1,0 0 1,0 0 1,0 0-1,0 0 1,0 0 1,0 0-1,12-5 1,-12 5-1,6-17 0,-1 5-1,2-2 0,1-3-2,4-4 0,4 2-6,-4-15-14,7 1-12,8-8-3,-3-4 3,5-4-2</inkml:trace>
  <inkml:trace contextRef="#ctx0" brushRef="#br0" timeOffset="265257.5231">14393 12664 8,'-13'0'27,"13"0"1,0 0 2,-9-13-17,9 13-1,-1-14-2,1 14-3,2-17-2,-2 17-1,5-23 0,-1 11-2,-1 0 0,2 0-1,-1 2 0,-4 10-1,9-16 0,-9 16 0,0 0 0,9-11 0,-9 11 0,0 0 0,12 3 0,-12-3 0,10 10 0,-10-10 1,15 17 0,-4-3-1,-1-1 1,1 4 0,0 0 0,1 3-1,-2 1 1,2 0-1,-2 2 0,1-1 1,-3 1-1,1-3 1,-1 1-1,0-2 0,-1-2-1,-1-3 1,0 1-1,-1-5 0,0 0 0,-5-10-3,8 17-1,-8-17-3,5 10-5,-5-10-11,0 0-8,0 0 0,-3-21 2</inkml:trace>
  <inkml:trace contextRef="#ctx0" brushRef="#br0" timeOffset="265640.5614">14647 12552 4,'0'0'27,"1"-15"1,-1 15 1,0 0-16,0 0-1,0 0-2,0 0-3,0 0-2,0 0 0,0 0-1,0 0 0,-8 12-2,8-12 1,-12 16-1,3-5-1,-2 7 1,-3 0-1,-1 5 0,-3 6-1,-3 1 0,-2 8-3,-5-4-6,6 13-12,-2-2-11,-6-6-1,4 1 1</inkml:trace>
  <inkml:trace contextRef="#ctx0" brushRef="#br0" timeOffset="274610.4583">16713 13095 18,'0'0'17,"0"0"-4,0 0 0,0 0-2,0 0-1,0 0-1,0 0-1,0 0 0,0 0-2,0 0 0,0 0-1,0 0-1,0 0-1,0 0 0,0 15 0,0-15-1,-7 12 0,7-12-1,-10 19 0,3-7 0,-2-1-1,2 5-2,-5-3-3,6 6-4,-7-10-6,13-9-15,-8 22 0,8-22-1</inkml:trace>
  <inkml:trace contextRef="#ctx0" brushRef="#br0" timeOffset="274983.4956">16720 13058 10,'0'0'22,"0"0"2,0 0-12,13 8-7,-13-8 0,10 18 2,-10-18-3,19 23-1,-8-12 0,1 3-1,0-2-1,0 1 1,1 0-2,-1-3-1,-2 2-2,-10-12-2,16 15-5,-16-15-9,0 0-6,15 14-1</inkml:trace>
  <inkml:trace contextRef="#ctx0" brushRef="#br0" timeOffset="276739.6712">16749 13073 0,'1'12'9,"-1"-12"-4,0 0-1,0 11 0,0-11 0,1 12 1,-1-12 0,-1 14 1,1-14-1,0 15 1,0-15-2,0 16-1,-1-6 0,1 1-2,0-1 1,0 0-1,0 2 0,0-1 0,-1 1 1,1-1-1,-1 1 0,0 1 1,-1-2-1,0 3 0,0-1 1,1 1-2,-2 1 1,2 0 0,0 0-1,1 0 1,0 1-1,-1-1 0,2 1 0,-1-1 0,-1 1 0,1-2 1,-1 1-1,0-1 0,1-1 0,-2 2 0,1 0 0,0 0 0,0 0 0,1 0 2,-1 2-2,-2-1 0,2 1 0,-1-2 0,1 1 0,0-1 0,-2 0 0,2 1 0,0-3 0,0 2 0,1-2 0,0 0 0,0-1 1,-1 2-1,1-3 1,-1 2 0,-2-1 1,2 1 0,-1-1 0,-1 2 1,0-2-1,2 2 1,-2-1-1,1 1-1,0 0 0,1-1 0,-2 0-1,1 0 0,1-2 1,0 3-1,-2-2 0,2 2 2,0-3-1,0 3 0,-1-1 0,2 2 0,-3-3 0,2 1 0,-1 0 0,1-2-1,-2 2 1,1-3-1,1 1 0,0-1 1,0 0-1,1-10 1,-3 19-1,3-19 1,-1 17 0,1-6 1,0-11 0,-1 19-1,1-19 1,-2 20 0,-1-10-1,3 0 0,0-10 0,-2 20 0,2-20-1,-2 20 0,2-20 0,-4 17 1,4-7-1,0-10 0,-2 19 0,2-19 0,-1 19 1,1-19-1,-1 20 0,1-8 0,0-2 0,0 0 0,-2 1 0,2-1 1,-1 0-1,1-10 0,-2 19 0,2-19 0,-1 17 0,1-17 1,-1 16-2,1-16 1,-2 14 0,2-14 0,-1 13-1,1-13 0,0 11-1,0-11-1,0 0-4,0 0-5,1 11-11,-1-11-8,0 0 2,0 0 0</inkml:trace>
  <inkml:trace contextRef="#ctx0" brushRef="#br0" timeOffset="277295.7268">16541 14354 9,'0'0'24,"0"0"1,0 0-6,0 0-8,0 0-3,8 12 0,-8-12-3,4 16 0,-4-16 0,8 23 0,-5-11-1,5 6 0,-5-5-1,7 5 0,-6-5-1,5 4 0,-4-3-1,3 1 1,-2-2-1,0 1 0,0-3-1,1 1 1,-7-12 0,9 16-1,-9-16 1,0 0 1,10 10 0,-10-10 0,0 0 1,0 0 1,13-11-1,-5 0-1,-1-4 2,3-6-4,6 0-5,-4-17-9,11 1-20,4-4 0,-1 0-1,3-1 0</inkml:trace>
  <inkml:trace contextRef="#ctx0" brushRef="#br0" timeOffset="308722.8692">17224 13802 8,'13'1'24,"-13"-1"3,-7-10-13,7 10 1,0 0-3,0 0-1,0 0-3,0 0-1,0 0-1,0 0-2,-18-11-1,18 11-2,-13 2 0,13-2 0,-22 5-1,10-1 0,-1 0 0,2 2 1,-1-2-1,0 1 1,2 0 0,10-5-1,-14 8 1,14-8 0,-10 10-1,10-10 0,-8 14 0,8-14 1,-4 18 0,6-7-1,0 0 1,2 0-1,4 2 1,3-2-1,-1 2 2,6-3-2,1 1 0,2-3 1,2 0-1,2-4 1,0-1-1,2-2 1,0-5 0,1 1 0,-1-5 0,2 1 0,-3-5-1,2 2 2,-4-3-3,1 2 2,-3-2-1,-2 1 1,-2-1-1,-3 1 1,-5 0 1,0-1-1,-5-1 0,-1 3 1,-6-4-1,-1 2 0,-6 1 0,-3 1-1,-4 3 0,-5 3-1,-4 4-1,-5 1-1,3 10-4,-11-6-8,11 6-18,-2 4-2,3-4 1,8 2 0</inkml:trace>
  <inkml:trace contextRef="#ctx0" brushRef="#br0" timeOffset="309172.9142">17408 13551 28,'1'-11'31,"-1"11"0,0 0-3,0 0-19,0 0 0,0 0-3,0 0-3,-9 12 0,7-2-1,-5 3 0,3 6 0,-5 1 1,2 9 0,-4-1-1,0 6 1,-2 1-1,2 4 1,-3-3 0,-2 3-2,-1-1 1,0 2-1,0 0 0,0-1-1,0-2 1,2 0-2,1-1-2,1-4-1,9 2-8,-9-13-7,6 2-16,6-5 0,-1-6 1,2-12 0</inkml:trace>
  <inkml:trace contextRef="#ctx0" brushRef="#br0" timeOffset="311130.1099">17614 13980 22,'0'0'24,"0"0"-10,0 0-2,0 0-3,0 0 1,-12 5-4,12-5 0,-14 3-1,3-2 0,11-1 1,-18 6-1,18-6-1,-19 7 0,19-7-1,-14 6 0,14-6-2,0 0 0,-12 11 0,12-11 0,0 0 0,0 0-1,0 0 1,2 11 0,-2-11 0,0 0 0,9 11 0,-9-11 0,11 9 0,-11-9-1,11 9 1,-11-9-1,11 9 1,-11-9-1,11 8 0,-11-8 0,0 0 1,12 11-1,-12-11 0,0 0 0,10 9 1,-10-9-1,0 0 1,0 0 1,0 0-1,0 0 1,5 14 0,-5-14 0,0 0 0,-9 11 2,9-11-2,-12 11-1,12-11 1,-14 10 0,14-10-1,-18 8 1,18-8-1,-18 6 0,18-6 1,-16 1-1,16-1-1,-16-2 1,16 2-1,-13-6 0,13 6-2,0 0-4,-21-22-14,21 22-15,-2-19-1,2 6-1,1 0 1</inkml:trace>
  <inkml:trace contextRef="#ctx0" brushRef="#br0" timeOffset="326339.6307">22650 13996 20,'10'-3'26,"-10"3"1,0 0-9,0 0-4,-2-16-1,2 16-2,0 0-2,0 0-2,-6-11-1,6 11-2,0 0 0,0 0-2,-14 3 0,14-3-1,-13 13 0,3-3-1,-1 2 0,-1 2 0,-1 1 0,1 1 0,-2 0 1,0 2-1,0 1 0,1 3 1,0 2-1,3 2 1,0 3-1,1 1 2,4 5-2,1 1 0,2 2 0,6-1 0,6 3-4,0-10-11,12 1-17,9-3-1,9-13 0,9-6-1</inkml:trace>
  <inkml:trace contextRef="#ctx0" brushRef="#br0" timeOffset="331137.1104">22962 14138 7,'0'0'25,"0"0"1,0 0-1,0 0-12,0 0-4,-12-5-1,2 5-3,10 0-2,-20 7 0,8 0 0,-3-3 0,4 6 0,-3-2 0,2 2 1,2 0-2,3 2 1,-1 0-1,5 0 0,1 1-1,3 1 1,3-2-1,3 1 0,2-3 0,5 1 0,1-4 1,7-1-1,0-6 1,5 0-1,-1-6 0,5-1 0,0-4 0,0-1 0,-2-3 0,-3 1 0,-2-1 1,-5 0-1,-1-1 1,-6 3-1,-7-2 1,-3 2-1,-4 2 0,-7 1 0,-4-1 0,-3 5 0,-7 1-1,-3 2 0,-2 6-1,-2 0-1,2 6-3,-2-5-6,12 11-14,-3-6-8,5-1-2,5-2 2</inkml:trace>
  <inkml:trace contextRef="#ctx0" brushRef="#br0" timeOffset="331523.1488">23143 13894 26,'0'0'29,"0"0"2,0 0-1,-4 15-16,-7-4-6,7 9-2,-11 0-2,4 11 0,-8 1-1,1 9 0,-5 0-1,3 7-1,-4-1-1,4-1 0,2 4-3,-2-9-3,9 6-7,-5-12-13,4-5-6,4-5 0,0-9 2</inkml:trace>
  <inkml:trace contextRef="#ctx0" brushRef="#br0" timeOffset="331882.1849">22757 14475 38,'0'0'31,"0"0"1,0 0-1,0 0-19,0 0-3,17 4-2,-17-4-3,23 3-1,-8-1 1,8 1-2,2-2-1,4-1-2,4 2-5,-5-11-8,10 3-18,-8 0-1,0-3-1,-3 0 0</inkml:trace>
  <inkml:trace contextRef="#ctx0" brushRef="#br0" timeOffset="332254.2221">23047 13902 47,'0'0'30,"-12"-13"2,12 13-9,0 0-15,0 0-3,12-2 0,-12 2-2,14 2-1,-1-4 0,6 5 0,-2-2-1,8 0 0,1 1-1,0-4-6,12 3-25,-4 0-2,-4-2 0,2 2-1</inkml:trace>
  <inkml:trace contextRef="#ctx0" brushRef="#br0" timeOffset="332989.2956">23318 14375 29,'4'-14'29,"-4"14"1,0 0-7,0 0-9,0 0-3,-2-11-3,2 11-2,0 0-2,0 0-1,-16 1-1,16-1-1,-18 8-1,6-2 1,12-6-1,-19 14 0,19-14 0,-17 15 0,17-15 0,-4 13 0,4-13 1,8 15 0,-8-15 0,16 17 1,-5-11-1,4 6 2,-4-3-2,3 0 0,-3 1 1,-11-10-1,16 16 0,-16-16 1,6 15-1,-6-15 1,-12 15-1,2-6 1,-6-2-1,1 1 0,-3 0-1,-4-2-2,7 1-2,-4-10-5,19 3-17,-10-1-8,10 1-1,3-19 0</inkml:trace>
  <inkml:trace contextRef="#ctx0" brushRef="#br0" timeOffset="333408.3375">23544 14285 40,'0'0'33,"-15"-4"0,15 4 0,0 0-19,0 0-4,0 0-3,0 0-3,11-3-1,-11 3-1,19 1 0,-7-1-1,3-1-1,7 4-4,1-10-11,6 3-18,2 1-1,0-3-2,0 0 2</inkml:trace>
  <inkml:trace contextRef="#ctx0" brushRef="#br0" timeOffset="334010.3976">23997 14130 32,'1'-21'31,"-1"21"3,3-18-2,-10 6-16,7 12-4,0 0-4,7-11-1,-7 11-4,0 0-1,15-10-1,-15 10 0,18-6-1,-7 5 1,1-1-1,1 2 0,-1 1 0,-12-1 0,19 7 1,-19-7-1,17 17 1,-10-3 0,-3 3-1,1 5 1,2 4 0,0 4 0,-3 2-1,3 2 0,-1 2 0,1 0 1,5-1-2,-2-3 1,-1-3-1,0-5 1,1-3-2,-1-6 1,4-2-1,-13-13-3,20 12-5,-20-12-11,10-16-11,-1 3-3,-1-3 3,2-5-1</inkml:trace>
  <inkml:trace contextRef="#ctx0" brushRef="#br0" timeOffset="334387.4354">24390 14011 41,'0'0'31,"0"0"3,-13-6-1,2 6-20,2 14-4,-7-4 0,2 11-4,-11 0-2,2 9-1,-11 1-1,-1 7 1,-4 3-2,-4 4 0,-7 4-1,-1-2 0,3 2-2,-7-10-3,20 3-18,-3-8-10,8-9 0,13-8-1,17-17 2</inkml:trace>
  <inkml:trace contextRef="#ctx0" brushRef="#br0" timeOffset="334869.4836">24600 13999 24,'0'0'28,"0"0"0,11-7 3,-11 7-21,0 0-1,13 8-1,-13-8-2,5 11 0,-5-11-1,16 20 0,-10-7 0,7 9 1,-8-1-2,7 9-1,-4 1 0,0 7 0,-10 4-2,-4 6 1,-7 3-1,-5 4-1,-9 4-2,-10-5-6,-4 8-27,-7-2 1,-11-3-3,-3-4 2</inkml:trace>
  <inkml:trace contextRef="#ctx0" brushRef="#br0" timeOffset="336635.6602">19631 15159 9,'-10'-9'29,"10"9"1,0 0 2,0 0-14,-16-15-5,16 15-2,0 0-3,0 0-2,0 0-2,0 0-1,0 0-1,0 0-1,12-1 0,-1 1-1,1 0 0,4 2 1,2-1-1,3 2 0,2 1-2,-1-3-3,9 10-12,-3-7-16,-1-2-1,-1-1 1,-2-2-1</inkml:trace>
  <inkml:trace contextRef="#ctx0" brushRef="#br0" timeOffset="337086.7053">19593 15314 10,'0'0'29,"0"0"1,0 0 2,-13-8-17,13 8-2,0 0-5,0 0-1,0 0-3,0 0 0,0 0-1,0 0-1,0 0 0,13 3 0,-13-3 0,15 1 0,-3-1-1,2 3 0,1-2 0,4 2 1,4 0-2,3-1-3,6 8-9,2-6-22,2-3 1,4 0-2,0-4 2</inkml:trace>
  <inkml:trace contextRef="#ctx0" brushRef="#br0" timeOffset="337739.7706">20395 15081 8,'0'0'28,"-25"-2"0,15 7 1,-8 3-15,0-4-4,6 10-2,-6-5-2,5 8-1,-1-2-2,5 5 0,0-2 0,4 5 0,4-4-1,5 3 1,2-5-2,7 3 1,0-7 0,8 1 0,-1-6 0,6-1-1,-2-6 0,3-2 0,-3-6 1,2-1-1,-1-6 1,0-1-2,-5-3 1,1-2 0,-3-2 0,-2-1 0,-2-2 0,0 1 0,-6 1 0,-2 2 0,-4-1 1,-1 4-2,-4-1 1,-3 4 0,-6 3-1,-4 3 0,-4 6-1,-4 1 0,0 9-3,-7-3-1,9 16-6,-10-13-8,12 8-15,4-4-1,16-11 2,-13 13 0</inkml:trace>
  <inkml:trace contextRef="#ctx0" brushRef="#br0" timeOffset="338130.8097">20565 14794 19,'0'0'29,"0"0"1,-16 11 1,16-11-18,-12 26-3,0-10-1,8 13-3,-9 1-2,4 9 0,-6 7-2,0 7-1,-5 6 0,0 5 0,-2 4-1,0 0-1,1 0-1,-1-8-1,6 2-5,-6-19-9,7 0-15,4-7-1,-1-12 0,4-6 2</inkml:trace>
  <inkml:trace contextRef="#ctx0" brushRef="#br0" timeOffset="338509.8476">20125 15633 38,'-6'-15'31,"6"15"2,0 0-10,0 0-10,0 0-4,14-3-2,0 6-1,1-5-2,6 5-1,2-5 1,3 3-3,2 0-1,2-1-1,0 4-6,-8-11-13,5 5-14,-3-4-1,-3-1 1,-2-2 0</inkml:trace>
  <inkml:trace contextRef="#ctx0" brushRef="#br0" timeOffset="338890.8857">20329 14775 30,'0'0'32,"0"0"0,0 0 0,0 0-18,-6-10-6,6 10-2,14-1-2,-3 2-1,2-3-1,6 2 0,-2-2 0,6 2 1,4 0-2,2 2-1,1-1-1,0-2-3,6 5-5,-8-7-13,5 3-12,-2-1 1,-6-1-1</inkml:trace>
  <inkml:trace contextRef="#ctx0" brushRef="#br0" timeOffset="339494.9461">20717 15382 9,'-15'6'25,"12"6"-2,-3 1-8,-4 2 1,3 8-4,-7-1-3,6 6-2,-5-2-2,5 3-3,-2-5-1,2-3-4,4 0-4,-3-11-7,7-10-15,-2 12 2,2-12-2</inkml:trace>
  <inkml:trace contextRef="#ctx0" brushRef="#br0" timeOffset="339950.9917">20654 15370 15,'0'0'27,"0"0"3,0 0 1,14 5-17,-14-5-4,5 11-1,-5-11-2,8 18-2,-5-8-1,8 3-1,-3-3-2,3-1 1,1-1-1,2-3 1,1-5-2,2 0 1,1-8 0,-1 1-2,3-4 2,-2-1-2,1-1 1,-4 3-1,-1 1 1,-4 2 0,-10 7 0,15-9 0,-15 9 1,0 0 0,0 0 1,0 0-1,0 0-1,0 0 1,-7 16 0,3-5 1,-5 7 0,4 2-2,-6 3 0,0 5 0,-1 0 1,-1-1-3,5 6-5,-7-13-15,9 1-12,1-5 0,5-16 0,-4 17 0</inkml:trace>
  <inkml:trace contextRef="#ctx0" brushRef="#br0" timeOffset="340607.0573">21127 15380 18,'0'0'28,"-11"-11"1,11 11 1,0 0-14,0 0-5,0 0-3,0 0-1,21 1-1,-21-1-1,21-1-1,-8-1 0,6 2-2,3 0 0,4-1-4,3 4-3,-4-7-18,7 4-9,0 0-3,-1-3 2</inkml:trace>
  <inkml:trace contextRef="#ctx0" brushRef="#br0" timeOffset="341231.1197">21792 15160 23,'-11'9'25,"-10"-9"1,11 10 0,-6 3-21,-1-3-1,4 7 0,-2-3 0,2 6-1,1-6 1,5 5-1,-1-2 1,8 3-1,-1-4 0,8 4 0,1-6-1,7 2 1,0-5-1,7 1-1,0-6 1,2-1-1,1-6 0,1-1 1,-1-5-1,1-2 0,-1-4 0,0-2-1,1-3 1,0-2 0,-2-2-1,-2 3 1,-4-3 0,-2 3 0,-5 2 1,-2 2-1,-10 0 0,-7 4 0,-6 1-1,-5 3 0,-5 5-2,-6-4-1,0 10-5,-12-10-5,13 7-18,-2 1-3,3-3 3,7 0-1</inkml:trace>
  <inkml:trace contextRef="#ctx0" brushRef="#br0" timeOffset="341632.1596">21956 14870 5,'0'0'26,"0"0"2,0 0 2,-9 13-14,10 8-3,-13-2 0,9 14-2,-10 3-3,5 13-2,-8 0-2,2 9-1,-6-1-2,1 3 0,-3 1-1,-2-3-1,6-4-1,-4-8-4,8 4-7,-7-12-19,5-7-1,3-5 0,0-10 1</inkml:trace>
  <inkml:trace contextRef="#ctx0" brushRef="#br0" timeOffset="342011.1976">21507 15637 11,'0'0'26,"0"0"3,0 0 1,0 0-14,0 0-5,0 0-1,26-1-2,-12-4-1,13 8-1,-3-6-2,9 3 0,-1-2-2,4 0-1,0 2-2,-1-4-4,1 8-7,-12-6-18,2-2-4,-1-1 2,-8-3-1</inkml:trace>
  <inkml:trace contextRef="#ctx0" brushRef="#br0" timeOffset="342420.2386">21847 14831 15,'-2'-12'27,"2"12"1,0 0 1,14-3-18,1 7-1,-5-5-1,11 6-3,0-4-2,7 3-1,0 0-1,3-2-4,4 5-8,-3 0-18,-1-7-3,4 5 1,-9-6 0</inkml:trace>
  <inkml:trace contextRef="#ctx0" brushRef="#br0" timeOffset="343185.3151">22234 15502 34,'0'0'30,"0"0"0,0 0-7,0 0-13,0 0-2,-14 1-2,4 0-3,10-1-1,-21 12-1,9-3-1,-3-2 1,1 3-1,2-3 1,1 1-1,1-1 1,10-7-2,-12 9 2,12-9 0,0 0-1,0 13 1,0-13 0,0 0 0,11 13 0,-11-13 0,11 13 0,-11-13 0,13 18-1,-7-8 1,-6-10 0,14 21-1,-14-21 1,10 21 0,-10-21 0,8 19 0,-8-19 0,7 15 1,-7-15-1,-1 11 2,1-11-1,0 0-1,-20 12 1,9-6-1,-5-2-1,-5-2-1,2 5-3,-8-13-9,11 5-21,-2-6 0,3-5-1,9-5 0</inkml:trace>
  <inkml:trace contextRef="#ctx0" brushRef="#br0" timeOffset="362586.255">7740 15955 38,'0'0'19,"0"0"-1,0 0 0,0 0-1,0 0-9,0 0-2,0 0 0,0 0-2,0 0-1,0 0 0,0 0-1,12 3-1,-12-3 1,11 4-1,0-1 0,-1 0 0,5 1 0,-1-1 0,3 1-1,3-2 0,-1 3 0,0 0 1,1-1-1,-1 1 0,-2 0 0,-1 0 0,0 1 0,-4 0 0,2-2 0,-14-4 1,20 12-1,-20-12 0,16 9 0,-16-9 1,14 7-1,-14-7-1,10 6 1,-10-6 0,0 0 0,0 0 0,11 4 0,-11-4 0,0 0 1,0 0-1,0 0 1,0 0 0,0 0 0,0 0 0,0 0 0,0 0 0,-7 12 0,7-12 0,-18 12 0,4-4 0,-5 3-1,-4 6-1,-8 0 0,1 5-3,-7-6-3,9 8-17,-3-5-9,1-4 0,7-2 0</inkml:trace>
  <inkml:trace contextRef="#ctx0" brushRef="#br0" timeOffset="363758.3722">8638 15947 17,'17'-13'18,"-4"-5"-1,1-2-2,0 2-2,-6-4 0,2 6-3,-7-5 0,2 6-2,-7-4-1,3 8-1,-8-6-2,7 17 0,-15-21-2,15 21 0,-24-7-1,9 10-1,-5 8 0,1 3 0,-2 6 0,0 5-1,2 0 1,2 3 0,4-4-1,3-1 1,5-6 0,4-2 0,1-15 0,9 14 0,-9-14 0,21 0 0,-9-2 0,-1-3 0,0 2 0,-1-2 0,-10 5 0,13-6-1,-13 6 1,0 0 0,0 0-1,1 12 1,-6-1 0,0 4 0,-4 4 0,-2 5 0,-3 7 0,0 0 0,-1 5 0,0 1 1,0 0-1,1-1 1,2-1-1,3-2 0,3-6 0,2 0 0,3-4 0,2-5 0,3-3 0,3-4 0,-7-11 1,22 7 0,-8-13 0,4-3 1,-2-6 0,4-2 1,-7-6-2,4 1 1,-6-4-2,-3-2 2,-4-2-2,-5 1-1,-5 1-1,-6-2-1,2 7-2,-11-10-7,7 9-19,-2 6-2,-3-1 1,5 7 0</inkml:trace>
  <inkml:trace contextRef="#ctx0" brushRef="#br0" timeOffset="365179.5143">8936 15674 8,'0'0'26,"0"0"0,2-11-10,-2 11-3,0 0-2,0 0-3,0 0-2,0 0-3,0 0 0,0 0-1,0 0-1,1 12-1,-1-12 1,2 18 0,0-4-1,1 7 2,-3 2-1,1 6 1,-3 3-1,1 7 1,-4-1-1,2 5 0,-3-4 0,2 3-1,-1-3 0,2-5 1,1-1-1,1-9 0,2-1 0,0-8 0,1 0 1,-2-15-1,4 13 1,-4-13 1,0 0 1,13-2-1,-6-9 1,-7 11 0,19-23 1,-6 10-1,1-10-1,3 1-1,3-8 1,1 1-2,1-3 1,1-6-1,1-1 1,2-5-1,0-1 0,0-1 0,-3 1 0,-2 3-1,-3 6 1,-1 2-1,-3 9-2,-6 2-2,4 15-11,-12 8-16,6-11-2,-6 11 1,0 0-1</inkml:trace>
  <inkml:trace contextRef="#ctx0" brushRef="#br0" timeOffset="365902.5866">9325 15951 7,'0'0'28,"0"0"1,0 0-1,0 0-13,0 0-7,-4 22-1,4-22-3,-8 28-2,1-9 0,3 5 1,-6 3-1,2 1 1,-1 1-2,1 0 1,0-5-2,1-2 2,0-4-2,2-3 2,5-15-1,-4 16 1,4-16 1,0 0-1,0 0 1,0 0 0,0 0-1,3-20 0,-2 6 0,4-2-1,1-2 0,1 0-1,1 1 0,2 1-1,2 1 1,-1 4 0,1 5-1,-2 1 0,1 2 1,-11 3-1,18 1 1,-18-1 0,13 10 0,-13-10 0,10 19 1,-5-7 0,-4 2 0,-1 2 1,-4-1 0,-1 2-1,-5-2 0,-3 1 1,-2-7-2,-3 4 0,2-5-1,-1-3-1,5 2-3,-3-11-3,15 4-9,0 0-18,0 0 1,0 0 0,11-16 1</inkml:trace>
  <inkml:trace contextRef="#ctx0" brushRef="#br0" timeOffset="366300.6264">9521 16191 24,'0'0'32,"0"0"-1,-2 15 0,2-15-21,-6 21-1,6-21-3,-12 27-3,5-12-1,-1 3-1,2-2-3,-3-5-2,8 4-5,1-15-10,-14 6-14,14-6 0,0 0 2</inkml:trace>
  <inkml:trace contextRef="#ctx0" brushRef="#br0" timeOffset="366375.6339">9530 16016 33,'0'0'32,"0"0"2,0 0-1,20 7-22,-20-7-4,16 8-1,-5-4-5,1-2-7,11 0-25,-4 4-3,-4-4 1,1 1-2</inkml:trace>
  <inkml:trace contextRef="#ctx0" brushRef="#br0" timeOffset="368384.8348">2945 16859 22,'7'-10'29,"-7"10"1,0 0 1,10-14-13,-10 14-9,0 0-3,0 0-1,0 0-3,0 0-1,1 10 0,-1-10-1,1 20-2,-2-9-1,4 10-5,-7-2-12,4-4-10,2 1-1,-1-6 1</inkml:trace>
  <inkml:trace contextRef="#ctx0" brushRef="#br0" timeOffset="368797.8761">3111 16783 29,'11'-12'28,"-11"12"1,0 0-4,0 0-14,5 14-3,-5-14-3,-2 21-2,2-4-2,0 4-2,4 8-8,-6 3-20,0-5-1,4 4 0,-3-10 0</inkml:trace>
  <inkml:trace contextRef="#ctx0" brushRef="#br0" timeOffset="369194.9158">3658 16934 11,'0'0'27,"0"0"-1,-4-14 2,4 14-15,0 0-2,0 0-5,5 28-2,-6-9-1,2 15-1,-4 5 1,0 11 0,-3-1 0,1 10-1,-1-8 0,1 3-1,1-11 1,0-2-1,2-14-1,1-4-2,2-8-2,-1-15-3,3 17-6,-3-17-8,0 0-11,-3-23 3,-1 2-1</inkml:trace>
  <inkml:trace contextRef="#ctx0" brushRef="#br0" timeOffset="369613.9576">3670 16981 19,'3'-23'29,"10"8"-2,-5 0-5,1-2-9,10 5-1,-5 1-5,6 5-1,-2 4-2,4 5 0,-4 2-1,3 5-1,-3 1 0,-1 2 0,-4 4 0,-2 1-2,-6-2 2,-2 5-2,-5-3 1,-5 3-2,-5-1 0,-6 1-2,-3-3 1,-4-1 0,-1-2-1,-1-4 0,3-2 1,0-3 1,5-3 1,5-3 1,3-1 0,11 1 0,0 0 1,0 0 1,0 0 0,0 0-1,0 0 1,20 14 0,-9-5 0,6 5 0,1 0-1,2 2 2,-2 2-2,4 1 0,1 1-2,-3-1-4,9 1-10,-7-8-19,3-6 0,0-6-3,-1-5 2</inkml:trace>
  <inkml:trace contextRef="#ctx0" brushRef="#br0" timeOffset="370655.0616">4075 17379 11,'2'12'26,"-2"-12"0,0 0-10,11 5 0,-11-5-3,12-2-2,-12 2-2,15-9-1,-9-2-1,7 1-2,-5-4-3,4-2 1,-4-2-2,2-4 1,-4 0-2,1-1 1,-5 1-1,-1 2 1,-4 2 1,0 3-1,-4 2 0,7 13-1,-15-16 0,15 16 0,-19-1 0,9 8 1,0 3-1,0 6 0,-2 4 2,2 3-1,1 0 1,0 4 0,5-2 0,0-1 0,4-3 0,3-2-1,4-1 0,4-3-1,4-1-3,0-7-5,15 1-10,-1-11-15,2-5-3,1-6 1,-1-2 2</inkml:trace>
  <inkml:trace contextRef="#ctx0" brushRef="#br0" timeOffset="371073.1036">4473 17198 19,'0'0'31,"-13"-8"-1,13 8 3,-24 0-18,24 0-3,-22 15-4,13-1-2,-5 0 0,6 6-2,-1 1 0,2 2 0,2-1-2,4 0 0,3-2-1,4-2 0,3-3-1,2-3-2,7-3-2,-3-7-3,12 2-7,-10-9-13,8-7-7,-1-4-2,0-3 4</inkml:trace>
  <inkml:trace contextRef="#ctx0" brushRef="#br0" timeOffset="371472.1435">4793 16952 32,'-10'-4'30,"10"4"2,0 0-1,-4 22-19,4-22-3,-6 30-2,0-8-3,2 12 0,-5 5-2,2 9 1,-1-4-1,-2 3 1,2-3-2,-1-4-2,4-3-4,-4-8-5,13-7-17,-6-9-7,2-13-1,0 0 2</inkml:trace>
  <inkml:trace contextRef="#ctx0" brushRef="#br0" timeOffset="371547.1508">4589 17206 31,'-9'10'28,"9"-10"5,0 0-4,19 6-18,-19-6-3,23-2-2,-7-3-1,8 4-2,2-1-3,-1-3-4,7 5-4,-8-7-13,1-1-8,2 0-5,-7 1 3</inkml:trace>
  <inkml:trace contextRef="#ctx0" brushRef="#br0" timeOffset="373226.3187">4979 17258 8,'0'0'22,"0"0"-6,0 0-2,0 0 0,0 0-3,0 0 0,0 0-4,0 0 1,0 0-3,0 0 0,0 0-2,0 0 0,0 0 0,0 0-2,0 0 1,0 0-1,0 0 2,0 0-3,-14 12 2,14-12-1,-9 19 1,6-7-1,-2-1 0,2 2 0,2-3-2,-2 1 1,3-1-3,0-10-2,0 14-6,0-14-6,0 0-14,0 0 2,0 0-1</inkml:trace>
  <inkml:trace contextRef="#ctx0" brushRef="#br0" timeOffset="373637.36">4996 17015 15,'0'0'27,"0"0"1,0 0 0,0 0-16,0 0-7,0 0-3,15 16-6,-15-16-13,18 15-10,2-4-1,-2-4 2</inkml:trace>
  <inkml:trace contextRef="#ctx0" brushRef="#br0" timeOffset="374043.4006">5390 16910 24,'0'0'30,"-13"-18"3,13 18-2,0 0-15,-23-15-5,23 15-4,-12 0-2,12 0-2,-10 14-1,5 0-1,-3 6-1,0 7 0,0 5 0,-1 7 1,-2 5-1,2 4 1,1 0 1,0 4-2,1-3 3,0-2-1,1-3-1,1-6 0,3-7 0,-1-4-3,0-4-1,-1-7-3,7 0-5,-3-16-12,-13 11-10,13-11-1,0 0 1</inkml:trace>
  <inkml:trace contextRef="#ctx0" brushRef="#br0" timeOffset="374119.4082">5155 17165 31,'0'0'28,"0"0"3,0 0-2,22-7-20,-22 7-4,27-1-2,-6 1-3,4-3-6,10 7-7,-6-7-16,4-4 0,-1 1-1,-3-4 1</inkml:trace>
  <inkml:trace contextRef="#ctx0" brushRef="#br0" timeOffset="374654.4617">5506 17103 23,'0'0'28,"0"0"-1,0 0-4,0 0-10,7 17-2,-7-17-4,-3 18-1,-1-5-2,4 5 1,-5 1-2,4 4-1,-3-5 1,3 2-1,0-5 0,1-1-2,1-4 2,-1-10-3,7 12 2,-7-12-3,19-5-3,-9-7 2,7 1-2,-3-9 2,6 2-2,-4-5 2,2 3-1,-4-2 4,-4 4 1,0 6 1,-6 1 2,-4 11 0,0 0 1,0 0-1,7-12 0,-7 12-1,0 0-1,0 11 0,-1-1-1,1 4 0,-2 4-1,1 3 1,0 4 2,0 4 0,0 1 0,0 5-1,-2-2 0,0 4 0,-1-3 0,1 1 0,-2 0-2,0-5 1,-2-5-2,0-3 2,-1-5-1,-2-4 0,10-13 1,-21 12-1,9-14 0,-1-3 1,0-3-1,2-4 1,-1-4 0,3 2 0,3-3 0,5 0-1,5-2 1,6 1-1,2-1 0,6 0-3,7 1-4,-7-2-22,12-2-7,-1 0-2,0 0 3</inkml:trace>
  <inkml:trace contextRef="#ctx0" brushRef="#br0" timeOffset="375519.548">5842 17251 12,'0'0'27,"0"0"3,0 0-1,0 0-12,0-10-6,0 10-3,0 0-3,0 0-2,-2 14 2,2-3-3,-2 3 1,2 4 0,-1 0-1,0 0 0,2-1-1,-1-3-2,2-2-2,-2-12-2,7 14-2,-7-14-6,11-5-8,-4-7-12,-4-4 3,5-1-1</inkml:trace>
  <inkml:trace contextRef="#ctx0" brushRef="#br0" timeOffset="375953.5916">5903 16970 11,'0'0'27,"0"0"1,0 0 1,10-4-15,-10 4-5,0 0-3,0 0-3,14 9-2,-14-9-2,18 17-3,-2-4-11,0 1-14,-3-3 1,4 4-1</inkml:trace>
  <inkml:trace contextRef="#ctx0" brushRef="#br0" timeOffset="376379.6342">6136 17131 1,'-10'16'28,"6"7"0,-9-1 2,-1-4-15,8 7-1,-7-7-5,7 3-2,-6-5-3,8-2 0,4-14-3,-10 13 2,10-13-2,0 0 0,0 0 0,0 0 0,4-19-2,2 2 0,4-1-1,2-4 1,1-1-1,2-2 0,2 6 1,-5 0 0,0 4 1,-2 6 1,-10 9 1,14-4 0,-14 4 1,8 13-1,-8-13 1,6 25 0,-2-8-1,3 4 1,-2-3-1,4 1 0,0 0-3,-3-4-4,9 5-8,-8-9-19,7-7-1,1-5 0,-1-2 1</inkml:trace>
  <inkml:trace contextRef="#ctx0" brushRef="#br0" timeOffset="376820.6781">6517 17148 15,'6'-15'29,"-6"0"3,0 0-1,3 3-12,-13-8-6,10 20-4,-18-18-3,8 17-2,-7 5-1,1 8-1,-3 5-1,0 7 1,1 5-1,1 3 2,5 0-2,1-3 1,4-2-1,5-6 0,4-6-1,-2-15-1,17 7-2,-5-15 0,6-5 0,-3-6 1,2 1-1,-3-5 1,0 2 1,-4 2 1,-2 2 1,-3 6 0,-5 11 1,0 0-1,0 0 1,0 0-1,5 24 2,-1-3-1,-1 7 0,2 6-1,-2 5 1,0 3 0,-2 1-1,-2-2 1,-5 1-3,-3-3 2,9-39-2,-28 74 3,28-74-1,-35 51-1,35-51 2,0 0-1,-58 30 1,39-31-2,2-8 1,2-4-1,1-4 0,4 0 0,1 0 0,7-7 1,2 1-1,10 1 1,3-4 1,7-2-1,6 1-2,4-7-1,11 6-8,-5-3-28,7-2 4,-3-4-5,-1 2 3</inkml:trace>
  <inkml:trace contextRef="#ctx0" brushRef="#br0" timeOffset="377263.7226">6932 16844 26,'0'0'29,"0"0"2,0 0-9,0 0-6,0 0-4,0 0-4,-5 12-2,5-12-3,-8 19 0,0-6-1,1 4-2,1 5-3,-8-1-7,13 2-15,-6-2-8,0-5 1,6-2-2</inkml:trace>
  <inkml:trace contextRef="#ctx0" brushRef="#br0" timeOffset="377703.7666">7093 16876 34,'0'0'31,"0"0"2,0 0-2,0 0-18,0 0-4,0 0-3,0 0-3,2 14-1,-2-14 0,-5 19-1,1-4-1,-2 3-2,0 5-2,-6-2-8,8-2-20,-4 2-3,0-3 3,3-2-3</inkml:trace>
  <inkml:trace contextRef="#ctx0" brushRef="#br0" timeOffset="400166.0126">5111 3668 28,'0'0'27,"0"0"1,0 0-6,-11-3-7,11 3-3,0 0-2,0 0-3,0 0-1,0 0-3,0 0-1,0 0 1,0 0-2,-3 16 0,3-16 0,-2 22 0,-1-6 0,2 1 1,-3 4-1,1 2 0,1 1-1,-1 3 0,0 0 0,0 2 1,2 0-2,0-1 2,0 4-1,1-1 0,0 0 0,0 0 0,0-1 0,1 0 0,-1 2 0,1 0 1,0-3-2,-1 0 1,2 2 1,-1-1-1,-1 0 0,0 1 0,0 0 0,0 1 0,0 2 0,0-1 0,0 0 0,0 2 0,0-1 0,0-1 0,1 0 0,0 0 0,-1-1 0,0 0 0,1-1 0,0 1 0,-1 1 0,0 0 0,0-1 0,-1 0 0,1-2 0,-1 0 0,-1 1 1,-1-1-1,2-1 1,-1-2-1,1 0 2,-1-1-2,-1 2 1,2 1 0,1-4-1,-1 2 0,1 1 0,-1 0 1,0 1-2,-1-2 2,2 0-2,-1 2 2,0-2-2,0 0 2,0 0-2,-2-2 2,2 2-2,-1 1 2,0-4-1,-1 0 0,1-1 0,0 2 0,-1-2 0,1 3 1,0-2 0,1 1 0,-2 1 0,2 1 0,-1 0 1,1-1-2,-2 1 2,2 0-1,0-1-1,0 1 1,-1 3-1,2 0 0,-2-2 0,1 1 1,1 0-2,0 0 1,0 1-1,0-6-2,4 0-3,-9-13-4,13 7-10,-8-18-13,0 0 0,8-28 0,-5-10 0</inkml:trace>
  <inkml:trace contextRef="#ctx0" brushRef="#br0" timeOffset="400732.0692">5203 3684 38,'0'0'29,"0"0"3,0 0-4,-14-11-12,14 11-5,0 0-2,0 0-2,-10 4-2,10-4-2,-12 17-2,4-5 1,-5 6-2,0 5 0,-5 3 0,1 5 0,-3 4 0,4-2 0,-1 0-1,0-7 1,7-2-2,-2-6 0,9-1-3,3-17-4,-6 19-3,6-19-8,0 0-12,0 0 0,8-18 1,3 8 1</inkml:trace>
  <inkml:trace contextRef="#ctx0" brushRef="#br0" timeOffset="401160.1118">5127 3729 30,'8'-10'28,"-8"10"3,0 0-2,0 0-13,0 0-6,0 0-1,14 16-2,-14-16-2,11 28 0,-4-11-2,5 6-2,1 6-3,-3-5-4,9 13-9,-5-9-17,-2-4 1,6-3-2,-7-6 0</inkml:trace>
  <inkml:trace contextRef="#ctx0" brushRef="#br0" timeOffset="401669.1627">5446 3759 45,'0'0'32,"0"0"0,0 0 0,0 0-17,0 0-9,24-3-1,-14-1 0,9 5-2,-2-2-1,5 1-1,-2-1 0,-2-1-2,1 2 0,-6-2-2,0 3 1,-13-1-2,14 0-1,-14 0 0,0 0 0,0 0 0,-14 2 0,4-2 1,10 0 1,-20 3 1,20-3 2,-16 7 2,16-7 2,-12 11 0,12-11 1,-6 16 0,1-6 0,6 8-1,-4-3 0,4 8 0,-4 0-3,3 2 1,-1 5-3,-1-1 0,0 3-1,-5-2-2,3 2-1,-5-7-1,5 4-1,-7-13-1,6 2 1,-7-10 0,12-8 2,-16 11 2,16-11 4,-13 2 3,13-2 2,-12-2 2,12 2 1,0 0 0,-15-11 1,15 11-1,0 0-2,0 0-2,0 0 0,0 0-2,10-1 0,-10 1-1,18-1 0,-6 2 0,4-2-1,1 1 0,3 0-1,0-2-1,5 3-1,-4-5-4,8 13-8,-10-7-22,0 2 2,-6 1-3,-3 1 2</inkml:trace>
  <inkml:trace contextRef="#ctx0" brushRef="#br0" timeOffset="404104.4064">3290 5564 1,'0'0'20,"0"0"-8,0 0-1,0 0 1,0 0 0,0 0-1,0 0 1,10-1-3,-10 1-2,14-1-1,-14 1 0,20-3-1,-10-1 0,6 4 0,-1-4-1,5 4 0,0-3-1,2 2 0,1-3 0,3 3 0,0-4-1,2 3 0,-2-3-1,3 3 1,-1-4-1,3 3 1,-2-3-1,4 4 0,2-3 0,2 2 0,2-1 2,3 2-3,1 0 1,2-1 0,-1 1 0,2 3-1,-2-2 1,1 1-1,-1-2 1,2 2 0,-4 0 0,4 1-1,-4-2 1,2 1-1,0-4 1,0 4-1,-1-3 0,0 3 1,-2-5-1,-2 3 1,-2 0-1,-2 1 1,-3-1-1,0 4 1,-6-2-1,1 1 1,-3 0 0,3 0 0,1 1 0,1-1 0,1 2-1,2-2 1,2 1-1,4-1 0,1 1 0,4-1 0,-1-1 0,2 0 1,0 1-1,2-1 0,1 0 1,-1 0-1,0 0 0,1 1 1,1 0-1,0-1 0,1 0 0,-1 2 1,2-3-1,2 1 0,-1 0 0,4 1-1,-2-1 1,1 0 1,3 3-1,1-3 0,-1 2 0,-1 0 0,2 0 1,-1 0-1,-1 0 0,-1 0 0,0 0-1,-1 1 2,0-2-1,1 2-1,1-2 2,-2-1-1,2 1 0,-1-1 0,1 0 0,1 0 0,0 2-1,-2-2 0,2 4-1,1-7-1,8 6 0,-1-6-1,8 7-2,-5-10-1,10 9-4,-9-8-11,10-1-9,2 0-1,-7-3 1,4 5 1</inkml:trace>
  <inkml:trace contextRef="#ctx0" brushRef="#br0" timeOffset="404825.4785">7776 5407 32,'-10'-1'26,"10"1"3,0 0 0,0 0-17,0 0-2,0 0 0,0 0-1,0 0-2,19 9 0,-19-9-2,21 13-2,-9-9-1,4 6-1,-1-1 0,2-1 0,0 2 0,0 2 0,-1-3-1,-1 0 0,3 2 0,-6-4 1,1-2-1,-2 2 0,-11-7 1,15 4 0,-15-4 0,0 0 0,-10 19-1,-2-5 1,-8 4-2,-4 0-2,-1 11-4,-12-8-15,5 5-11,3-3-1,2-6 0,7-4 0</inkml:trace>
  <inkml:trace contextRef="#ctx0" brushRef="#br0" timeOffset="405411.5371">8280 5358 45,'-4'-15'32,"4"15"1,-1-17-2,-6 7-19,7 10-2,0 0-1,0 0-3,4 18-2,-4 3-4,-1 9 0,-2 5 0,1 6 0,0 5 1,1 1-2,-1-1 2,2-7-2,0-5 2,3-7-1,0-7 0,1-7 0,-4-13 0,11 11 1,-11-11 0,18-9 0,-6-4 0,5-7 1,2-7-1,3-10 0,4-4 0,2-5 0,1-2-1,-3-2 0,0 3-1,-2 7-1,-5 3-3,0 15-3,-12-4-10,7 15-15,-14 11 1,11-5-2,-11 5 2</inkml:trace>
  <inkml:trace contextRef="#ctx0" brushRef="#br0" timeOffset="405861.5821">8641 5572 33,'-4'15'30,"-1"3"1,-4 2 0,-4-1-18,7 12-1,-9-7-2,5 7-4,-5-2-4,2 0-4,5-2-1,-4-8-4,8 3-7,-6-10-14,10-12-1,-2 11-3,2-11 3</inkml:trace>
  <inkml:trace contextRef="#ctx0" brushRef="#br0" timeOffset="405940.59">8630 5630 23,'10'-4'28,"-10"4"3,11 0 1,-8 13-13,-3-13-5,8 26-2,-8-9-3,7 9-1,-8 2-3,5 4-3,-3-1-1,0 0-1,0-3 0,-1-5-3,3 0-1,-6-9-6,9 1-6,-6-15-16,-8 11-1,8-11 1,-11-4-1</inkml:trace>
  <inkml:trace contextRef="#ctx0" brushRef="#br0" timeOffset="406378.6338">8582 5801 51,'0'0'31,"0"0"3,0 0-3,19 5-21,-19-5-2,22 0-1,-7-1-5,2 0-5,6 8-13,-2-6-17,-2-3 2,-2-1-2,-4-3 1</inkml:trace>
  <inkml:trace contextRef="#ctx0" brushRef="#br0" timeOffset="408413.8373">5167 5466 18,'0'0'23,"0"0"-1,0 0-2,0 0-3,0 0-3,-12-6-3,12 6-1,0 0-2,0 0-2,0 0 0,0 0-3,0 0 0,0 0-1,0 0 0,0 0-1,0 0-1,0 0 0,0 0 0,0 0 1,0 0-1,0 0 0,0 0 0,0 0 1,11-3 1,-11 3-2,14 0 1,-14 0 0,16 0-1,-5 0 1,-1 0 0,2 0-1,0 0 1,1 2-1,-1-3 1,2 2 0,0-2 0,-1 2 0,0-2 0,3 2 0,-2 0 0,1-2 0,3 2 0,-1-2 0,1 2-1,1-2 1,-1 0 0,0-1 0,0 0 0,0 1-1,-3-1 1,1 1 0,-1-3 0,2 3-1,-2 0 1,1-1 0,-2-1-1,1 1 1,0-1-1,1 0 0,0 1 1,1-1-2,-2-1 1,1 2 0,-1-1 0,1 1 0,0-1 0,1 2 0,-1-2 0,-1 0 0,2 0 0,-1 0 0,-1 1 1,2-2-1,-2 2 0,-1-1 0,0-1 0,-2 2 0,1-3 0,0 2 0,0-4 0,-1 0 1,1-1-1,2-1 1,0-3-1,0-1 0,0-1 1,1-1-1,-2 0 1,1-1-1,-1-1-1,0-4 2,-1-1-2,0 0 1,-2-2 0,1 0 0,-2-2-1,0-1 2,0 2-1,-1-2 0,-1 2 0,0-1 0,-1 1 1,-1 0-1,0-2 0,0-1 1,-2-2-1,0 3 0,1-2 1,-2 0-1,1-1 1,-1 1-1,0 0 1,1 3-1,-1 2 1,0 1 0,-1-2 0,0 5-1,1-3 1,-2 2 0,-1-2-1,1-1 1,-1-1-1,1 2 0,-1-2 0,1 2 1,-1 0-2,1 0 2,-1 2 0,0 0-1,2-1 0,-2 2 0,0-2 1,0 0-1,0-1 0,0-2 0,1 0 1,0-1-1,0-1 0,1 1 0,1-1 1,-1 1-2,0 1 2,1 1-1,-1 1-1,-1 3 1,-1 3 0,0 0-1,1 5 0,-2 0-1,1 12-2,-3-17-4,3 17-16,0 0-12,0 11 0,0-11-1,-20 17 0</inkml:trace>
  <inkml:trace contextRef="#ctx0" brushRef="#br0" timeOffset="410442.0401">5109 5520 15,'0'0'18,"0"0"-5,0 0-1,0 0-3,0 0-1,0 0-2,0 0 0,0 0 0,0 0-2,-12-1 1,12 1-1,0 0-1,0 0 1,0 0-2,-12 10 1,12-10-2,0 0 0,-10 12 0,10-12 0,-11 11 0,11-11 0,-10 15 0,10-15 1,-11 13-1,11-13 1,0 0-1,-15 14 1,15-14 0,0 0-1,-11 9 0,11-9 0,0 0 0,-14 7-1,14-7 1,0 0 0,-13 8 0,13-8 0,0 0 0,-11 6 0,11-6 0,0 0 0,-12 6 0,12-6 0,0 0-1,0 0 1,-13 4-1,13-4 1,0 0 0,-13 3-1,13-3 1,0 0 0,-16 0 0,16 0 0,-10-2 1,10 2-1,-11 0 0,11 0 1,-12 2-1,12-2 1,-13 0-1,13 0 0,-14 3 0,14-3 1,-16 1-2,16-1 1,-16 3-1,16-3 1,-17 1-1,17-1 1,-16 1-1,16-1 1,-15 0-1,15 0 1,-16 1-1,16-1 1,-16 1-1,16-1 1,-17 0-1,17 0 1,-17 2-1,7-2 0,10 0 1,-21 2-1,10-1 0,-1 0 0,-2-1 1,2 1-1,-3-1 1,3 1-1,-3-1 1,3 0-1,-2 1 1,1-1-1,0-1 0,-2 1 1,1-1-1,-1 1 0,-1 0 1,1-1-1,-1 1 0,0-1 0,-2 2 1,2-1 0,0-1-1,-1 1 1,2-1-1,0 2 0,-2-1 1,2 0-1,-1-1 0,1 2 0,-2 0 0,1 1-1,0-1 1,-1 0 1,0 2-2,1-1 2,-1 0-1,-2 0 0,1 0 0,-1-1 0,1 1 0,-2-1 0,-1 1 0,1-1 1,1-1-1,0 1 1,0-1 0,-1 0 0,0-1-1,3 0 1,-1-2-1,1 2 1,-2-1-1,2 0 0,0-1 0,1 2 0,0-1 1,1 2-1,0-3 0,1 5 0,2-4 1,0 2-1,1 0 0,0 0 0,1 0-1,-1 2 1,11-2 0,-12 1 0,12-1 0,0 0 0,-12 1 0,12-1 0,0 0-1,0 0 1,0 0 0,0 0-1,0 0 1,0 0-1,0 0-1,0 0 0,0 0 0,0 0-3,0 0-5,0 0-22,12-4-1,-1-2-2,2-8 1</inkml:trace>
  <inkml:trace contextRef="#ctx0" brushRef="#br0" timeOffset="427414.7372">2933 18106 17,'0'0'16,"0"0"-1,0 0-2,16 48-3,-16-48-1,0 0-2,0 0-1,0 0-1,0 0 0,0 0-1,0 0 0,0 0 0,0 0-1,52-52 0,-52 52 1,0 0-2,0 0 1,22-60 0,-22 60 0,0 0-1,7-46 0,-7 46 0,0 0 0,0 0-1,-3-52 1,3 52 0,0 0-1,0 0 1,0 0-1,0 0 0,0 0 0,0 0 0,-19-46-1,19 46 0,0 0 0,0 0 0,0 0 0,0 0-1,0 0 1,0 0 0,0 0 0,0 0 0,0 0 0,0 0-1,0 0 1,-50 22 0,50-22 0,0 0-1,0 0 1,0 0-1,0 0 1,0 0-1,-26 48 1,26-48 0,0 0-1,0 0 1,0 0 0,-14 58 0,14-58-1,0 0 1,0 0 0,-7 50 0,7-50 0,0 0 0,0 0 0,6 48 0,-6-48 1,0 0-1,0 0 0,13 52 0,-13-52 0,0 0 0,0 0 1,0 0-1,20 48 0,-20-48 0,0 0 1,0 0-1,0 0 1,0 0-1,0 0 1,0 0 0,49 29-1,-49-29 0,0 0 0,0 0 0,0 0 0,0 0-1,53-17-2,-53 17-3,0 0-9,46-42-16,-46 42-4,39-54 3</inkml:trace>
  <inkml:trace contextRef="#ctx0" brushRef="#br0" timeOffset="428117.8075">3254 17756 14,'-47'35'23,"47"-35"-2,0 0-4,0 0-1,0 0-5,0 0-2,0 0-2,0 0-1,-24 53 0,24-53-2,0 0-1,-17 70 0,17-70-1,-11 61 1,11-61-2,-6 66 0,6-66 1,-4 63-2,4-63 1,1 59-2,-1-59-2,8 46-1,-8-46-3,0 0-5,0 0-10,0 0-10,0 0-1,49-7 3</inkml:trace>
  <inkml:trace contextRef="#ctx0" brushRef="#br0" timeOffset="428646.8604">3353 18111 16,'0'0'18,"0"0"-2,0 0-3,0 0-3,0 0 0,13 48-1,-13-48-2,0 0 0,0 0-2,0 0-1,0 0 0,0 0-1,0 0-1,49-29 1,-49 29-1,0 0 0,29-56 0,-29 56-1,0 0 1,15-63-1,-15 63 0,0 0 1,-1-50-1,1 50 1,0 0-1,0 0 0,0 0 0,0 0-1,0 0 1,0 0 0,-48 4 0,48-4 0,0 0 0,-21 59 1,21-59 0,0 0 0,-14 65 0,14-65-1,0 0 1,-2 60-2,2-60 0,0 0-2,17 47-2,-17-47-8,0 0-13,47 5-8,-47-5-1,46-29 0</inkml:trace>
  <inkml:trace contextRef="#ctx0" brushRef="#br0" timeOffset="429163.9121">3718 17933 27,'0'0'32,"0"0"1,0 0-1,0 0-19,0 0-4,0 0-3,0 0-3,-48 34-1,48-34 0,-20 46 2,20-46-3,-14 56-2,14-56 2,-6 58-1,6-58 0,6 49 0,-6-49-5,0 0-5,46 35-15,-46-35-7,0 0-3,72-57 1</inkml:trace>
  <inkml:trace contextRef="#ctx0" brushRef="#br0" timeOffset="429248.9206">3996 17719 36,'0'0'33,"0"0"0,0 0 1,0 0-20,0 0-5,0 0-3,0 0-3,-15 63 0,15-63-2,-8 65 0,8-65-1,-8 80-1,8-80-1,-7 83-1,7-83-1,-6 75-5,6-75-6,0 54-13,0-54-7,0 0 0,0 0 1</inkml:trace>
  <inkml:trace contextRef="#ctx0" brushRef="#br0" timeOffset="429698.9656">3910 17950 45,'0'0'32,"0"0"2,0 0-3,0 0-23,0 0-1,0 0-3,0 0-2,22-47-2,-22 47 2,0 0-1,58-20 0,-58 20 3,0 0-3,50-5 0,-50 5-1,0 0 3,0 0-1,35 70-1,-35-70 0,1 62 0,-1-62 0,-2 63-1,2-63 1,-7 48-1,7-48 1,0 0-3,0 0 4,0 0-1,0 0 0,0 0 0,0 0 0,0 0 0,0 0-1,0 0-1,35-50-5,-35 50-6,0 0-14,56-60-10,-56 60-1,46-47-2</inkml:trace>
  <inkml:trace contextRef="#ctx0" brushRef="#br0" timeOffset="430127.0084">4258 17912 18,'22'52'31,"-22"-52"1,0 0 0,-6 55-16,6-55-4,0 0-4,-3 68-3,3-68-1,10 47-2,-10-47-1,0 0 1,0 0-1,0 0 0,52 34 0,-52-34 0,0 0-1,42-62 1,-42 62 2,22-64-1,-22 64 0,13-62 0,-13 62 1,2-53 0,-2 53 0,0 0-1,0 0 0,0 0-1,0 0-1,-53-21-1,53 21-2,-23 46-4,23-46-9,-19 65-16,19-65-4,-5 46-2,5-46 2</inkml:trace>
  <inkml:trace contextRef="#ctx0" brushRef="#br0" timeOffset="430569.0526">4508 17908 32,'0'0'33,"29"51"-1,-29-51-12,0 0-7,-3 72-1,3-72-6,-6 68-2,6-68-1,-6 60-2,6-60 0,0 0 0,-3 55-1,3-55 1,0 0-1,0 0 0,0 0 0,23-53-2,-23 53 3,24-51-1,-24 51 0,29-60 1,-29 60-1,0 0 1,41-62 0,-41 62 1,0 0 0,0 0 0,0 0 2,0 0-2,0 0 1,0 0 0,0 0 0,0 0-1,38 66 0,-38-66-1,0 55-1,0-55 0,-2 58-4,2-58-5,3 55-18,-3-55-9,0 0-2,0 0 2</inkml:trace>
  <inkml:trace contextRef="#ctx0" brushRef="#br0" timeOffset="435310.5267">4976 17971 12,'0'0'14,"0"0"-3,0 0-2,0 0-1,0 0 0,-51 5-2,51-5 0,0 0 0,0 0 2,0 0-1,0 0 0,0 0 0,0 0 0,0 0-1,0 0 0,0 0 0,0 0-1,0 0-2,0 0 0,0 0 0,0 0-1,0 0 0,0 0 0,0 0-1,-19 52 1,19-52-2,0 0 1,0 0-1,0 0 0,0 0 0,0 0 1,0 0-1,0 0 0,24 49 1,-24-49-1,0 0 0,0 0 0,0 0 1,0 0-1,0 0 0,0 0 0,47 25 1,-47-25-1,0 0 1,0 0-1,0 0 0,0 0 1,0 0-1,0 0 1,29 52-1,-29-52 0,0 0 0,0 0 0,0 0 1,0 0 0,0 0-1,3 47 1,-3-47-1,0 0 2,0 0-1,0 0 0,0 0-1,0 0 0,0 0 1,-48 49 0,48-49-1,0 0 1,0 0 0,0 0 0,-46 10 0,46-10 1,0 0-1,0 0 0,0 0 0,-47-7 0,47 7-1,0 0 1,0 0-1,0 0-1,0 0 0,0 0-2,-40-51-2,40 51-5,0 0-12,0 0-13,15-62-1,-15 62-1,19-49 3</inkml:trace>
  <inkml:trace contextRef="#ctx0" brushRef="#br0" timeOffset="444454.441">5523 17994 14,'0'0'27,"0"0"0,0 0-5,0 0-5,0 0-6,-46-25-2,46 25-2,0 0-2,0 0 0,0 0-1,0 0 0,0 0-1,0 0-1,-10 69 0,10-69-1,-7 83 0,3-34 0,-1 8-1,-1-2 0,3 0-1,-3-4 0,4-4-1,2-47 0,-6 70-1,6-70-1,0 0-2,-7 49-3,7-49-3,0 0-9,0 0-11,0 0 1,5-71 2</inkml:trace>
  <inkml:trace contextRef="#ctx0" brushRef="#br0" timeOffset="444959.4915">5529 17931 9,'0'0'27,"0"0"3,0 0-9,0 0-6,0 0-3,48-24-4,-48 24-1,0 0-1,0 0-2,0 0-1,37 59 0,-37-59 0,0 0-1,11 54 0,-11-54-1,0 0 0,-14 69 0,14-69-1,-21 50 0,21-50-1,0 0-2,-45 60-1,45-60-3,0 0-7,0 0-9,0 0-9,0 0 0,0 0 2</inkml:trace>
  <inkml:trace contextRef="#ctx0" brushRef="#br0" timeOffset="445516.5472">5692 17914 12,'34'47'25,"-34"-47"1,0 0-8,-6 58-4,6-58-4,0 0-5,-12 66-1,12-66-1,0 0-2,0 0 1,-14 54-1,14-54-1,0 0-1,0 0 0,0 0 0,0 0-1,0 0 0,0 0 1,20-51-1,-20 51 1,0 0 1,30-59 1,-30 59 0,0 0 1,0 0 0,0 0 1,0 0 1,0 0 0,47-27 0,-47 27 0,0 0-1,0 0 0,0 0 0,0 0-2,32 47 0,-32-47 0,0 0-1,0 0 1,0 0-1,0 0 1,0 0 0,49 21 0,-49-21 0,0 0 0,0 0 0,38-46 0,-38 46-1,0 0-1,25-60 1,-25 60 1,0 0 0,14-58 0,-14 58 0,0 0 0,0 0 0,0 0 2,0 0-2,0 0-1,0 0 1,0 0-1,0 0 0,-48 9-1,48-9 1,0 0 0,-15 71 0,15-71 1,0 47-1,0-47 0,0 0 1,17 52-2,-17-52-3,0 0-7,54 21-18,-54-21-4,57-23-1,-57 23 0</inkml:trace>
  <inkml:trace contextRef="#ctx0" brushRef="#br0" timeOffset="446018.5974">6355 17780 39,'0'0'31,"0"0"2,0 0-5,0 0-13,-55 7-5,55-7-5,0 0-1,0 0-1,-28 65 0,28-65-1,-18 74-1,10-28 0,-1 6 0,0 0 1,2 2-1,2-1-1,1-5-1,4-48 0,-3 86-3,3-86-4,1 58-4,-1-58-5,0 0-16,0 0-3,0 0 3,0 0 0</inkml:trace>
  <inkml:trace contextRef="#ctx0" brushRef="#br0" timeOffset="446100.6056">6155 18131 25,'0'0'32,"-13"-47"2,13 47-2,0 0-13,0 0-11,0 0-5,66-33-5,-66 33-9,53-8-15,-53 8-7,57-22-1,-57 22 1</inkml:trace>
  <inkml:trace contextRef="#ctx0" brushRef="#br0" timeOffset="446741.6697">6418 18061 24,'0'0'30,"0"0"-2,0 0-7,0 0-7,0 0-2,0 0-4,0 0-1,0 0-1,39-64-2,-39 64 0,0 0 0,-2-49-1,2 49 0,0 0 0,0 0-1,0 0-1,0 0-1,-51 16 1,51-16-1,-18 48 0,18-48 0,-10 61-1,10-61 1,-2 68-1,2-68 0,13 52 0,-13-52-4,0 0-1,50 36-2,-50-36-2,52-16-2,-52 16 0,57-47 1,-57 47 2,54-64 4,-54 64 6,37-58 3,-37 58 5,0 0 2,22-55 0,-22 55 2,0 0-3,0 0-2,0 0-3,0 0-2,0 0 0,-4 64-3,4-64 1,0 0-2,-5 53 0,5-53-1,0 0 2,0 0-2,0 0 1,0 0 0,0 0 0,0 0-1,4-58 4,-4 58-1,8-55 2,-8 55-2,8-51 3,-8 51 1,0 0-3,0 0 2,0 0-2,0 0-2,0 0 0,0 0 1,53-24-4,-53 24-4,0 0-10,61 8-20,-61-8 1,47-14-1,-47 14 1</inkml:trace>
  <inkml:trace contextRef="#ctx0" brushRef="#br0" timeOffset="447696.7652">7220 17792 25,'0'0'28,"0"0"0,0 0-8,0 0-6,0 0-6,0 0-5,0 0-1,0 0 0,-24 56-2,24-56 1,-14 65-1,14-65 0,-14 86 0,14-86 2,-12 87-1,12-87-1,-2 69 0,2-69 0,7 49 1,-7-49-2,0 0-2,0 0-3,51-4-9,-51 4-16,30-46 1,-30 46 0</inkml:trace>
  <inkml:trace contextRef="#ctx0" brushRef="#br0" timeOffset="448183.8139">7154 17940 27,'0'0'33,"0"0"1,0 0 0,0 0-18,0 0-8,0 0-4,0 0-3,0 0-3,61-25-5,-61 25-11,64-5-15,-64 5-2,63-10 1</inkml:trace>
  <inkml:trace contextRef="#ctx0" brushRef="#br0" timeOffset="448616.8572">7471 18010 13,'-8'46'29,"8"-46"1,-9 46-3,9-46-12,0 0-4,-13 51-3,13-51-3,0 0-1,0 0 0,0 0 0,0 0-1,51 13 0,-51-13 0,0 0 1,51-66-1,-51 66 1,27-57 0,-27 57-1,14-54 0,-14 54 1,0 0-1,-13-61-1,13 61 0,0 0-1,0 0 0,-63-25-1,63 25-1,0 0-1,-56 48-2,56-48-5,-25 61-10,25-61-18,4 47-2,-4-47 1,0 0 1</inkml:trace>
  <inkml:trace contextRef="#ctx0" brushRef="#br0" timeOffset="449053.9009">8176 17620 12,'-15'-6'27,"15"6"2,-15 3 1,4-7-17,11 4-3,0 0-3,0 0 1,0 0 0,-33 61-5,33-61 3,-13 75-3,4-25 2,5 7-4,-3 8 1,4-3-2,-2 8-1,3-7 3,-2 0-2,0-3 2,1-5-3,-1-9-1,4-46-3,-8 72-4,8-72-9,0 0-16,-13 48-2,13-48 2</inkml:trace>
  <inkml:trace contextRef="#ctx0" brushRef="#br0" timeOffset="449487.9443">7953 17975 22,'0'0'33,"0"0"4,0 0-3,0 0-19,0 0-6,66-45-1,-66 45-3,47-12-3,-47 12-3,58-5-4,-58 5-5,66-5-10,-66 5-14,69-22-3,-69 22 4</inkml:trace>
  <inkml:trace contextRef="#ctx0" brushRef="#br0" timeOffset="449569.9525">8404 17636 24,'0'0'31,"0"0"1,0 0 1,0 0-16,0 0-4,0 0-5,0 0-2,-41 64 0,41-64-2,-26 90 0,14-35-2,-4 5 0,1-1-6,3 4-1,0-5-5,10-3-11,2-55-15,-1 64-1,1-64 1</inkml:trace>
  <inkml:trace contextRef="#ctx0" brushRef="#br0" timeOffset="450017.9973">8522 17996 34,'0'0'32,"-10"47"2,10-47-13,0 0-9,-12 60-3,12-60-3,0 0-1,7 46-2,-7-46-1,0 0 0,0 0 0,0 0 0,59-47 0,-59 47 0,24-60 0,-24 60 1,19-63-3,-19 63 3,2-54-2,-2 54 1,0 0-2,0 0 2,0 0-1,-56-41-1,56 41 2,0 0-3,-62 54 0,62-54-4,-32 64-5,32-64-7,-10 68-12,10-68-9,0 0 1,0 0 0</inkml:trace>
  <inkml:trace contextRef="#ctx0" brushRef="#br0" timeOffset="450471.0426">8698 17982 41,'0'0'33,"0"0"2,0 0-9,0 0-14,0 0-4,-9 54-4,9-54 0,-13 50-2,13-50 1,-6 53-1,6-53-1,0 0-1,0 0 0,29 46 1,-29-46-1,0 0 0,52-39 0,-52 39 0,36-46 0,-36 46 0,0 0 1,36-60 0,-36 60 0,0 0 0,0 0 0,0 0 0,0 0-1,0 0 1,0 0 0,0 0-1,18 68 0,-18-68 1,11 49-1,-11-49 1,0 0 0,34 58 0,-34-58-1,0 0 0,50 6 1,-50-6-1,0 0 1,53-57-1,-53 57 1,30-64 0,-30 64 0,14-73 0,-14 73 0,-4-67 0,4 67 0,-24-56-1,24 56 0,0 0-1,-59-49-4,59 49-17,0 0-18,0 0 1,-51-18 2,51 18-1</inkml:trace>
  <inkml:trace contextRef="#ctx0" brushRef="#br0" timeOffset="452660.2615">9817 17662 14,'-4'-21'28,"-7"12"-2,11 9-6,-15-25-4,1 21-7,14 4-1,-20-7-2,20 7-2,-26-1-2,26 1 1,0 0 1,0 0 0,-64 64 0,64-64 0,-32 67-1,32-67 0,-26 90 0,19-37-2,0 4-1,5-1 0,0 3-1,0 1 1,4 1 1,-1-3-1,1-4 0,-1-3-1,-1-51-1,3 80-3,-3-80-3,2 55-5,-2-55-9,0 0-14,0 0 2,0 0 0</inkml:trace>
  <inkml:trace contextRef="#ctx0" brushRef="#br0" timeOffset="453367.3322">9552 18012 8,'-27'-46'32,"27"46"1,0 0 0,0 0-16,0 0-7,0 0-3,0 0-3,47-39-1,-47 39 0,46-16 0,-46 16-1,52-8-1,-52 8 0,49-2 0,-49 2-1,0 0 1,47 21 0,-47-21 0,0 0 1,14 52-1,-14-52 1,0 0-2,-13 67 1,13-67 0,0 0-1,0 0-1,-22 51 1,22-51 0,0 0 0,0 0 3,0 0-5,0 0 1,0 0-1,0 0 1,0 0-1,50-38-1,-50 38-1,0 0 1,69-51 0,-69 51-1,0 0 1,54-40 1,-54 40 2,0 0 1,0 0 0,0 0 0,0 0 1,0 0 2,12 51-2,-12-51 1,0 0-2,-2 65 0,2-65-1,0 0 1,0 0-1,0 0 0,0 0 1,56 25 0,-56-25-1,0 0 1,39-54 0,-39 54-1,0 0 1,22-66 0,-22 66 0,0 0 0,-15-54-1,15 54-1,0 0 1,-51-14-1,51 14-3,0 0-3,-56 42-12,56-42-16,0 0-1,0 0 1</inkml:trace>
  <inkml:trace contextRef="#ctx0" brushRef="#br0" timeOffset="453951.3906">10168 17873 24,'0'0'34,"0"0"0,-1 62-9,1-62-13,-14 46-2,14-46-4,-16 53-3,16-53-1,0 0-1,-15 60 0,15-60-1,0 0 0,0 0 1,0 0-2,0 0 2,0 0-1,39-48 0,-39 48 0,34-56-2,-34 56 3,33-56-1,-33 56 0,0 0 1,29-49 1,-29 49-1,0 0 1,0 0 2,0 0-2,-7 50-1,7-50 1,-9 49-2,9-49 0,-7 52-1,7-52 0,0 0-2,0 0 1,0 0-1,0 0-1,57 11 2,-57-11 0,0 0 0,53-64 1,-53 64 1,0 0 1,34-48 0,-34 48 2,0 0-1,0 0 1,0 0 0,0 0-1,0 0 1,0 0-1,0 0 0,11 55 0,-11-55-2,0 65-3,0-65-5,-2 79-18,2-79-10,-10 65-1,10-65 0</inkml:trace>
  <inkml:trace contextRef="#ctx0" brushRef="#br0" timeOffset="458313.8268">11072 17794 17,'0'0'32,"0"0"-1,0 0 2,0 0-16,0 0-4,-7-49-5,7 49-1,0 0-2,0 0-1,-20-48 0,20 48-2,0 0-1,0 0 0,-59-4 0,59 4-1,0 0 0,-61 34 0,61-34-1,0 0 1,0 0 1,-48 50-1,48-50 0,0 0-1,0 0 1,0 0-1,19 53 0,-19-53 0,0 0 0,0 0 1,53 56-1,-53-56 3,0 0-2,46 59 1,-46-59-1,0 0 2,34 67-1,-34-67 0,10 53 0,-10-53 0,-2 52 0,2-52 0,-13 52 0,13-52 1,0 0-2,-40 62 2,40-62-2,0 0 1,-58 36 0,58-36-2,0 0 0,-65 7 1,65-7-1,0 0-1,-53-20-4,53 20-7,0 0-15,-24-49-8,24 49-2,6-65-1</inkml:trace>
  <inkml:trace contextRef="#ctx0" brushRef="#br0" timeOffset="459193.9148">11707 17770 29,'0'0'29,"0"0"3,0 0-12,0 0-6,0 0-5,0 0-2,0 0-1,0 0-4,0 0 0,-42 47-1,42-47 1,-20 68-2,20-68 0,-23 87 0,11-40-2,1 0 0,11-47-2,-14 86-4,14-86-8,-13 65-13,13-65-5,0 0 0</inkml:trace>
  <inkml:trace contextRef="#ctx0" brushRef="#br0" timeOffset="459713.9668">11556 17957 36,'0'0'33,"0"0"1,0 0-11,-27-47-10,27 47-5,0 0-3,0 0-4,47-10-3,-47 10-1,52 5-9,-52-5-16,62-1-7,-62 1 1,69-15 0</inkml:trace>
  <inkml:trace contextRef="#ctx0" brushRef="#br0" timeOffset="459803.9758">11856 17971 9,'0'0'31,"0"0"-1,-26 53-1,26-53-13,0 0-5,-20 46-3,20-46-3,0 0-1,1 49-1,-1-49-1,0 0 0,0 0 0,0 0 1,0 0-1,59 3 2,-59-3-1,0 0 0,38-59 1,-38 59-2,0 0 1,20-65 0,-20 65-1,0 0 0,-20-50 0,20 50-1,0 0-1,-50-12 1,50 12-3,0 0-2,-53 47-5,53-47-11,-30 55-17,30-55-3,0 0 3,5 57-1</inkml:trace>
  <inkml:trace contextRef="#ctx0" brushRef="#br0" timeOffset="460638.0592">12409 17720 14,'0'0'30,"0"0"1,0 0 0,0 0-13,0 0-5,0 0-4,0 0-2,0 0-2,0 0-4,0 0 0,-31 63-2,31-63 1,-37 91-1,16-39 0,1-3-2,3-3-1,17-46-1,-30 85-6,30-85-8,-23 53-15,23-53 0,0 0 1</inkml:trace>
  <inkml:trace contextRef="#ctx0" brushRef="#br0" timeOffset="461211.1165">12377 17710 13,'0'0'30,"0"0"0,0 0 2,0 0-16,0 0-7,29 59-2,-29-59-2,-2 63-3,2-63-1,6 59-1,-6-59-1,0 0 2,27 50-1,-27-50 1,0 0-1,57-21 3,-57 21-2,47-47 1,-47 47-1,48-64 0,-48 64 1,42-62-1,-42 62 2,30-48-2,-30 48 1,0 0 0,0 0 0,0 0 2,26-48-2,-26 48 0,0 0-3,0 0 3,0 0 0,0 0 0,0 0 0,0 0 0,0 0 0,8 51 1,-8-51 0,0 0-2,-17 74-1,17-74-2,-19 71 2,19-71-2,-26 87 0,10-37-4,8 9-8,-9 0-24,6-12 0,11-47 0,-14 79 0</inkml:trace>
  <inkml:trace contextRef="#ctx0" brushRef="#br0" timeOffset="463723.3676">7418 17242 21,'0'0'30,"-2"-13"5,2 13-4,0 0-13,-4-15-7,4 15-2,0 0-3,0 0-2,0 0-2,0 0 1,0 0-2,0 0-1,0 0 0,13 1-1,-13-1-2,0 0-2,17 15-4,-17-15-14,0 0-9,12 8-3,-12-8 3</inkml:trace>
  <inkml:trace contextRef="#ctx0" brushRef="#br0" timeOffset="464379.4333">7409 17411 24,'0'0'30,"0"0"-1,0 0-8,0 0-6,0 0-3,0 0-3,-7-12-1,7 12-1,0 0-2,0 0-1,0 0 0,0 0-1,0 0 0,0 0-1,0 0-1,10 1 0,-10-1-1,0 0 1,0 0-2,11 9-2,-11-9-11,14 14-20,-14-14-1,0 0-1,0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2-13T01:33:24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13777 14079 9,'0'0'17,"0"0"-4,0 0-1,0 0-3,0 0 0,0 0-2,0 0-1,0 0 2,0 0-2,-9 14-1,9-14 0,-10 12-1,10-12 0,-14 19-1,5-9-1,1 1-1,-1 0 0,9-11-2,-17 18-1,17-18-3,-11 15-5,11-15-12,-13 4-4,13-4 1,0 0-1</inkml:trace>
  <inkml:trace contextRef="#ctx0" brushRef="#br0" timeOffset="299.0299">13768 14072 14,'0'0'20,"7"10"-7,-7-10-2,13 15-2,-13-15-4,18 16-1,-18-16-2,18 15-1,-18-15 0,19 14 0,-19-14-2,15 11-1,-15-11-1,11 8-2,-11-8-5,0 0-8,14 5-3,-14-5 0</inkml:trace>
  <inkml:trace contextRef="#ctx0" brushRef="#br0" timeOffset="929.0929">13794 14118 11,'0'13'13,"0"-13"-3,-1 15 0,1-15-2,-1 19-1,0-7 0,-1-2-1,1 2-1,-1 0-1,1 1 1,-2-1-2,2 1-1,0 1-1,-1 0-1,1 1 1,-1 0-1,1 1 0,0-2 0,0 3 1,0 0-1,0-1 0,-1 1 0,1 0 0,0-1 1,0 1-1,1 0 0,-1-2 0,0 0 0,1-4 0,0 2 0,1-3-1,-1-10 0,1 17-1,-1-17-1,1 10 0,-1-10-2,0 0 0,0 0-4,0 0-7,5 11-5,-5-11 0</inkml:trace>
  <inkml:trace contextRef="#ctx0" brushRef="#br0" timeOffset="1585.1585">13645 14479 16,'0'0'21,"0"0"-7,9 10-3,-9-10 0,8 14-1,-8-14-1,9 17-2,-9-17-2,12 21 0,-12-21-1,11 22 0,-11-22-1,12 21-1,-12-21 1,13 19-1,-13-19 1,11 19-1,-11-19 0,11 15 0,-11-15-1,9 11 1,-9-11-1,0 0-1,10 12 1,-10-12-1,0 0 1,0 0 0,0 0 0,0 0 0,0 0 1,0 0 0,0 0 0,13 3 1,-13-3-1,0 0 1,0 0-1,9-11 0,-9 11 0,0 0-1,11-12 0,-11 12-1,9-10 1,-9 10 1,12-13-2,-12 13 1,16-18-1,-7 5 0,4-1-1,1-4-3,3 4-3,-4-14-13,3 3-11,3-4-2,-5-3 1,2 2 0</inkml:trace>
  <inkml:trace contextRef="#ctx0" brushRef="#br0" timeOffset="3245.3245">13441 13099 4,'-12'-3'22,"12"3"1,-14 4-8,14-4-4,-17 2 1,6-1-5,11-1 0,-20 8-1,9 0-1,-5-2-1,4 5 0,-5-3 0,4 3 1,-5-2-1,5 3 0,-2-2-1,4 2-1,0-3 1,11-9-2,-12 17 0,12-17-1,-2 18 0,5-8 0,-3-10 0,17 17 0,-6-10 1,4 2-1,3-3 0,1 1 1,2-3-1,1-2 1,1-2-1,3 0 0,-1-2 1,0-2-1,1-1 0,0-3 0,-1 1 1,0-2-1,-2 0 1,-2-1 0,-3-1 0,0 0 0,-6-1 0,0 3 1,-5-3-2,-7 12 2,8-20-1,-8 20 0,-1-20 0,-3 10 0,-4-1 0,8 11-1,-22-18 1,6 10-2,-4 2 1,-2 1 0,-1 2 0,-4 1-1,2 3 0,-2-1-1,4 4-1,-1-4-3,9 9-6,-6-9-10,8 1-8,13-1-2,-13 1 2</inkml:trace>
  <inkml:trace contextRef="#ctx0" brushRef="#br0" timeOffset="3652.3652">13508 12865 12,'0'0'23,"0"0"0,0 0 1,0 0-15,4 13-3,-4-1 1,-5-1-2,2 8-1,-4-1 0,2 10 0,-7-3-1,4 9 1,-5-3-1,2 5 0,-4 1 0,2 4-1,-2-1-1,1 2 0,0-1 0,0 0-1,1-3 0,1-2-2,1-3-2,0-8-1,6 4-5,-6-9-9,2-5-11,6 2 2,3-17 0</inkml:trace>
  <inkml:trace contextRef="#ctx0" brushRef="#br0" timeOffset="3991.3991">13163 13570 18,'0'0'27,"0"0"0,0 0 2,-5 14-17,5-14-4,0 0 1,0 0-2,19 1-2,-19-1 0,19 1-1,-7-2 0,6 2-2,-1-2 1,2 2-2,3-3 1,1 3-2,4-2 0,0-1-2,5 4-3,-8-11-9,9 4-17,-1-1-1,-3-3 0,0 1 1</inkml:trace>
  <inkml:trace contextRef="#ctx0" brushRef="#br0" timeOffset="4682.4682">13391 12843 21,'0'0'24,"0"0"-1,0 0-9,0 0-4,0 0-2,0 0-2,0 0-2,10 4 1,-10-4-1,12 5 1,-2-1-1,-10-4-1,25 6 0,-13-5 0,7 3-1,-1-3 0,4 0-2,4 3-4,-3-8-9,3 1-15,5 3-1,-6-8 0,8 6-1</inkml:trace>
  <inkml:trace contextRef="#ctx0" brushRef="#br0" timeOffset="6699.6699">13697 13350 12,'10'0'19,"-10"0"-1,0 0-12,0 0-2,0 0 0,0 0-1,0 0-1,0 0 1,0 0 1,0 0 1,0 0 2,-8 10-1,8-10 0,-5 19 1,-2-6-1,5 5-1,-6 2-1,2 4 0,-2-1-2,0 2 0,1 1-1,-1-5 0,2 1-1,0-5 0,2-1-2,4-16-1,-5 19-3,5-19-4,0 0-9,0 0-9,0 0 1,0 0 0</inkml:trace>
  <inkml:trace contextRef="#ctx0" brushRef="#br0" timeOffset="7321.7321">13728 13347 8,'0'0'24,"10"-5"2,-10 5 1,0 0-15,20-2-4,-20 2 0,19 4-2,-19-4-2,18 8-1,-18-8-1,15 11-1,-15-11 0,8 12 0,-8-12 1,-2 17-1,-4-7-1,-1 0 1,-3 1 0,-2 0-1,-2 0 0,0-2 0,2 0 0,-1-3 0,1 0 0,12-6 1,-15 6-1,15-6 0,0 0 0,-10 3-1,10-3 1,0 0 1,0 0-1,11 0 1,-11 0-1,18-1 1,-18 1 1,22-2-1,-9 2 0,-1 3 0,1-1 0,-1 2-1,-2-1 1,-10-3-1,15 13 1,-15-13 0,9 15 0,-9-15 0,0 19 0,-1-6 1,-6-2-1,0 3 0,-4 0 0,-1 0 0,-3-1 0,1-2 0,-2-2-1,-1-2 1,2-2-1,0-4-2,2 1-1,-1-7-4,14 5-4,-16-13-8,14 3-11,2 10-2,6-21 2</inkml:trace>
  <inkml:trace contextRef="#ctx0" brushRef="#br0" timeOffset="7847.7846">13913 13510 24,'1'19'25,"-1"-19"0,-4 18-5,1-2-14,-1-3-1,2 5 0,-3-1-2,1-2-2,1-3 1,2-1-1,1-11 0,-4 10 1,4-10-1,0 0 0,0 0 0,3-10 0,0-1 0,4 0-1,0-3 0,2-1 0,1 0 0,2 0 0,-1 2 0,1-1 0,-1 4 0,-1 2 0,-10 8 0,17-12 0,-17 12 0,11-3 0,-11 3 1,0 0 0,11 10 1,-11-10 0,3 18 0,-1-6 0,-3 0 1,2 4-1,-4-2 0,1 3 0,-2-1-1,2-1 0,-2 1-4,-3-5-3,7 5-11,-2-2-13,2-14 0,0 0 0,-10 7 0</inkml:trace>
  <inkml:trace contextRef="#ctx0" brushRef="#br0" timeOffset="8292.8292">14201 13363 5,'0'0'26,"0"0"0,0 0 2,-3-14-14,3 14-2,0 0-2,14 0-2,-14 0-2,18-2-1,-7-1-1,5 3-1,1-1-1,2 0 0,1 0-2,2 0 0,-1 1-1,-2-3-2,4 6-1,-7-7-5,7 8-8,-6-3-13,-4-5-2,2 5 3</inkml:trace>
  <inkml:trace contextRef="#ctx0" brushRef="#br0" timeOffset="8720.872">14214 13461 15,'0'0'25,"0"0"2,0 0-7,0 0-7,0 0-2,0 0 0,16 0-3,-16 0-1,12-1-1,-12 1-1,20-3-1,-10 1-1,4 3 0,-1-2-1,6 1-1,-2-1 0,4 1 0,1 1-3,0-5-3,7 9-11,-1-6-15,-2-5-2,2 3 1,-2-4-1</inkml:trace>
  <inkml:trace contextRef="#ctx0" brushRef="#br0" timeOffset="10721.072">14940 13162 26,'-19'2'18,"3"5"-1,0-1-1,1 0-1,3 3-5,-1-3-2,13-6-2,-17 17-2,11-7-1,6-10 0,-11 21-1,6-10 0,5 2-1,0-2 1,3 3-1,2-3 0,5 3 1,1-5 0,5 2 0,0-3-1,5 0 1,2-4-1,3 1 1,2-4-1,1-1 0,-2-2-1,1-2 1,-1-1 0,-1-1-1,-4-2 1,-1 0-1,-6-2 1,0 2-1,-3-1 1,-3-1 0,-3-1 0,-1 0 1,-4-2-1,-1 1 1,-4-2-1,-1 0 0,-5 1-1,-2 2 1,-6 1-2,-4 2-1,-2 6-1,-6-1-1,2 9-2,-8-7-5,12 12-4,-6-6-15,6-2 0,11 0-1,-1-5 3</inkml:trace>
  <inkml:trace contextRef="#ctx0" brushRef="#br0" timeOffset="11084.1083">15105 12965 7,'0'0'27,"0"0"0,0 0 0,0 0-11,-5 10-6,3 4-1,-6-2-3,4 7-3,-8 1 0,3 7 0,-5 2 0,-1 5-2,-3 1 2,3 6-3,-5-1 1,2 2-1,2-1 1,0 0-1,1-3-1,3-4 0,3-1-3,-4-10-4,12 3-6,-8-3-14,-1-11-3,7 3 2,-8-11-1</inkml:trace>
  <inkml:trace contextRef="#ctx0" brushRef="#br0" timeOffset="11391.139">14750 13576 32,'-13'0'29,"13"0"0,0 0-4,0 0-14,0 0-1,0 0-3,0 0-1,10 2-3,2 1 0,1-5 0,4 5 0,3-4-1,4 2-1,-1-2 0,3-1-1,0 1 0,3-2 0,1 2-3,-3-6-2,4 9-5,-11-12-8,4 5-14,0-1-1,-9-1 1,-1 2 1</inkml:trace>
  <inkml:trace contextRef="#ctx0" brushRef="#br0" timeOffset="11827.1826">14952 12967 27,'0'0'27,"0"0"1,0 0 1,0 0-20,0 0-1,0 0-1,15-6-3,-2 10-1,1-4 0,6 3-1,-1-2 0,7 2 0,2-3-1,2-3-2,1 3-3,-2-6-5,8 2-18,-1 2-4,-6-6 1,3 4-2</inkml:trace>
  <inkml:trace contextRef="#ctx0" brushRef="#br0" timeOffset="12451.245">15272 13431 17,'-10'2'24,"10"13"0,-4-2-15,-6-2 0,3 7 1,-5-1-3,5 2-2,-2 1-3,2 1-1,0-3-2,0-3-4,4 0-4,-3-4-8,6-11-8,0 0 0,0 0-1</inkml:trace>
  <inkml:trace contextRef="#ctx0" brushRef="#br0" timeOffset="12923.2922">15266 13430 4,'14'-3'24,"-14"3"1,0 0 0,9 12-15,-9-12-3,7 10 0,-7-10-2,12 13-2,-12-13-1,16 11 0,-16-11-1,23 6 0,-11-6-1,3-2 0,0-4-1,0-1 1,0-2-1,0 0 1,-2-1-1,-13 10 0,19-16 1,-19 16 0,12-14 1,-12 14 0,0 0 0,0 0 0,10-10 1,-10 10-1,0 0 0,0 0 1,0 0 0,-2 10 1,2-10-1,-5 15 1,-1-2 0,2 3 0,-4 2 0,2 1-1,-1 0-1,-1-1-1,4 2-4,-6-8-6,10-12-19,-2 22-2,2-22 1,0 0 0</inkml:trace>
  <inkml:trace contextRef="#ctx0" brushRef="#br0" timeOffset="13338.3337">15745 13382 34,'0'0'31,"0"0"0,0 0 0,10 4-22,-10-4-1,13-1-2,-13 1-1,20-2-2,-8 1 0,7 1-1,1 0-3,0-3-3,7 5-10,-3-4-17,1-5-3,1 0 2,0-3-1</inkml:trace>
  <inkml:trace contextRef="#ctx0" brushRef="#br0" timeOffset="14009.4008">16236 13206 25,'0'0'30,"-8"-13"1,3 3 0,5-5-19,0 15-4,2-21-2,-2 21-1,7-21-3,0 11 0,1 0-1,2-1-1,0 2 0,2 0 0,-2 2 0,2 1 0,-1 3 0,0 1 0,-11 2 1,19 6 0,-19-6 1,18 19-1,-10-4 0,2 3 1,-2 4 0,4 4-2,-3 2 1,2 2-1,-1 0 1,2 1-1,-1-1 0,1 0 0,2-3-1,-4-3 1,2-1-1,-2-6 0,0 1-1,-5-8-2,3 2-1,-8-12-6,12 5-10,-12-5-11,8-10-1,-8 10 2</inkml:trace>
  <inkml:trace contextRef="#ctx0" brushRef="#br0" timeOffset="14337.4336">16623 13039 21,'0'0'27,"0"0"-1,0 0 2,-16 10-21,10 4-1,-7-3 1,1 12 0,-7-1-1,1 12 0,-9-3 0,-1 10-2,-7-1 1,3 8-1,-7-2-2,3 6-2,1 2-5,-6-9-12,3 5-15,4-3-1,-2-8 0,7-3 0</inkml:trace>
  <inkml:trace contextRef="#ctx0" brushRef="#br0" timeOffset="16084.6083">17251 13145 18,'0'0'27,"12"-6"0,-12 6 1,0 0-18,-12-7-4,-1 6-1,13 1 0,-30 6-1,12-1 0,-5-1-1,1 4 0,-2-3 0,7 1-1,-3-1 1,8 0-1,2-2-1,10-3 0,-8 11 1,8-11-1,9 15 1,-9-15-2,20 20 1,-8-6-1,2 0 1,1 1-1,-1-1 0,0 0 0,-6-3 0,0 3 1,-8-2 0,-1 0 0,-5-1-1,-6 1 0,-2 0-1,-6-3-2,3 4-4,-8-10-7,12 3-13,-4-4-6,5-4 0,12 2 1</inkml:trace>
  <inkml:trace contextRef="#ctx0" brushRef="#br0" timeOffset="17233.7232">17392 13172 25,'0'0'25,"0"0"2,0 0-11,0 17-9,-5-7-2,3 6 1,-6 0-1,1 6-2,-3-1 0,0 2-1,-1-7 1,3 4-1,-4-9 1,6 3 0,6-14-1,-8 12 1,8-12 0,0 0-1,0 0 0,0 0 0,5-15-1,-5 15 0,16-22 0,-4 6 0,1-1-1,4-1 1,0 1-1,0 1 0,0 2 0,-3 1 0,-2 5 0,-12 8-1,16-8 1,-16 8 1,6 11-1,-7 2 0,-5 3 0,1 4 1,-6-1-1,1 4 0,-2-2 1,1 0-2,0-8 1,2-2 0,9-11 0,-9 12 0,9-12-1,0 0 1,8-11 0,0 1-1,3-2 1,3-4-1,0 1 1,2-2 0,-1 2 0,1 0 1,-4 5-1,-1-1 1,-11 11 0,15-10 0,-15 10-1,10-1 1,-10 1 0,6 12-1,-6-12 1,0 23-1,-2-10 1,-1 7-1,-2-3 1,0 3-1,0-4-1,-1-3-3,6 3-5,0-16-10,-6 10-13,6-10-1,15 0 0</inkml:trace>
  <inkml:trace contextRef="#ctx0" brushRef="#br0" timeOffset="17685.7684">17794 13239 11,'0'0'30,"5"-16"1,-5 16 2,0 0-17,-12-14-3,12 14-2,-16 3-4,16-3-3,-23 17-1,10-2-1,-5 0-1,3 6 0,-1-4 0,2 3-1,3-5 1,3 1-1,2-6 0,6-10 0,-1 14-1,1-14 0,14-1 1,-4-5-1,4-1 0,1-4 0,1-2 1,-1-3-1,3 2 1,-6-1 1,1 4-1,-4 1 1,-9 10-1,0 0 0,11-6 1,-11 6-1,-4 15 0,3-3 0,-1 1-1,0-1-2,5 2-2,-3-14-4,10 19-8,-10-19-10,17 0-7,-1-3 3,-2-5-1</inkml:trace>
  <inkml:trace contextRef="#ctx0" brushRef="#br0" timeOffset="17948.7947">18035 13131 14,'0'0'29,"0"0"0,0 0 4,0 0-17,0 0-2,-17 19-4,10 2-2,-12 0-3,7 8-1,-10-3 0,7 4-3,-3-3 0,4-3-3,6-1-1,0-8-2,9 0-4,-1-15-4,0 0-13,17 4-8,-4-12 1,2-2 2</inkml:trace>
  <inkml:trace contextRef="#ctx0" brushRef="#br0" timeOffset="18223.8222">18179 13049 28,'0'0'29,"0"0"2,0 0-5,0 0-14,0 0-2,-17 15 0,16 2-3,-9-4-1,6 9-1,-5-1-2,2 5 1,-3 2-3,0 2 0,-1 2-1,-2 2-2,1 2-1,-5-4-5,10 8-7,-9-10-17,8-6-3,2-3 2,1-8-1</inkml:trace>
  <inkml:trace contextRef="#ctx0" brushRef="#br0" timeOffset="18668.8667">18411 13108 10,'0'0'26,"18"1"2,-18-1 2,0 0-17,10 20-3,-10-20 1,11 28-1,-10-11-1,7 9-2,-8-4-1,3 9-2,-5-3 0,1 4-1,-7-1-2,-3 3-2,-5 3-5,-13-12-9,-2 5-19,-4-1 0,-5-5-1,-6-3 1</inkml:trace>
  <inkml:trace contextRef="#ctx0" brushRef="#br0" timeOffset="19510.9509">16958 13001 21,'0'0'25,"-17"-5"2,17 5-8,0 0-9,-11 9-1,11-9-2,-14 15-3,7-2 1,-5-5 0,2 8-1,-3-4 0,2 6 0,-3-2-1,3 6 1,-4 0-1,5 5-2,-1-2 1,6 5-1,-2 1 0,5 0-3,6 7-2,-2-5-10,10 1-18,9 3-1,3-6 1,8 1-1</inkml:trace>
  <inkml:trace contextRef="#ctx0" brushRef="#br0" timeOffset="27144.7142">14247 16725 2,'0'0'11,"0"0"0,-14-4-1,14 4-1,0 0 0,-13-10-1,13 10 0,0 0-1,-10-5 0,10 5 0,0 0-1,-13-10-1,13 10 0,0 0 0,0 0 0,0 0 0,0 0-1,0 0 0,0 0-1,-10-9 0,10 9-1,0 0 1,0 0-1,0 0-1,0 0 0,0 0 0,0 0 0,0 0 0,0 0-1,0 0 0,0 0 0,0 0 0,11 4 0,-11-4 1,11 1-1,-11-1 1,11 0-1,-11 0 1,13 0-1,-13 0 1,15 1 0,-15-1 0,13 0 0,-13 0-1,15-1 1,-15 1-1,13 1 1,-13-1-1,12-1 1,-12 1-1,14 0 0,-14 0 0,14 1 0,-14-1 1,13-1-1,-13 1 0,11 1 0,-11-1 0,0 0 0,12 0 1,-12 0-1,0 0 0,12 1 0,-12-1 0,0 0 0,12 0 0,-12 0 0,11 1 0,-11-1 0,0 0 1,14 1-1,-14-1 0,0 0 0,10 2 0,-10-2 0,0 0 0,11 1 0,-11-1 0,0 0 0,10 1 0,-10-1 0,0 0 1,10 0-1,-10 0 0,0 0 0,0 0 0,13-1 0,-13 1 0,0 0 0,0 0 0,0 0 0,0 0 0,11 0 0,-11 0 0,0 0 1,0 0-2,0 0 1,0 0 0,0 0 0,0 0 0,0 0 0,0 0 0,0 0 0,0 0 0,0 0 0,0 0 0,0 0 0,0 0 0,0 0 0,0 0 0,0 0 0,0 0 0,0 0 0,0 0 0,0 0 0,0 0 0,0 0 0,0 0-2,0 0-3,0 0-8,0 0-18,0 0-1,0 0 1,0 0-1</inkml:trace>
  <inkml:trace contextRef="#ctx0" brushRef="#br0" timeOffset="28977.8975">14246 17062 38,'0'0'29,"-6"-10"3,6 10-3,-2-11-20,2 11-2,-11-4-3,11 4-1,-11 11-1,1 4-1,0 8 1,-5 5 0,-2 9 0,-4 7-1,-1 4 2,-2 2-2,4-2 0,1-4 0,1-4-1,7-4-4,-2-10-2,11 0-7,-6-13-7,8-13-12,0 0-1,0 0 1</inkml:trace>
  <inkml:trace contextRef="#ctx0" brushRef="#br0" timeOffset="29264.9262">14218 17110 2,'12'2'24,"-12"-2"3,9 19-1,-3 0-11,-9-3-2,8 11 1,-10 0-4,9 10-2,-8-4-2,4 5 0,-1-4-4,1-3-1,2-5-5,-3-4-4,8-1-5,-8-5-17,1-16-1,0 0 0,0 0 1</inkml:trace>
  <inkml:trace contextRef="#ctx0" brushRef="#br0" timeOffset="29482.948">14125 17319 33,'0'0'31,"0"0"0,13-4-1,0 4-19,-13 0-4,18-4-3,-3 4-4,0-1-6,12 1-20,-1-1-4,-3-4-2,3 1 0</inkml:trace>
  <inkml:trace contextRef="#ctx0" brushRef="#br0" timeOffset="29811.9809">14468 17279 27,'0'0'29,"0"0"3,0 0 0,-15 4-16,5-7-6,10 3-3,-13 3-4,13-3 0,-16 14-1,6-3 0,1 2-1,1 1 2,0 2-2,3 1 1,2-4-1,3 0-1,3 0-1,4-3-2,6 1-3,-13-11-7,31 9-16,-10-10-3,-1-3-1,1-4 1</inkml:trace>
  <inkml:trace contextRef="#ctx0" brushRef="#br0" timeOffset="30090.0087">14620 17287 14,'0'0'29,"0"0"1,0 0 1,0 0-14,-20-2-4,20 2-2,-22 10-4,15 0 0,-8 2-3,5 2 0,-1 2 0,4 2-2,-1 0-2,4 0 2,0-2-3,3-1 0,7-1-2,-6-14-5,23 17-5,-13-17-13,11-4-7,1-7-1,1-1 2</inkml:trace>
  <inkml:trace contextRef="#ctx0" brushRef="#br0" timeOffset="30526.0523">14749 17300 26,'0'0'29,"0"0"-1,-3 12 4,3-1-19,0-11-5,-13 23-1,5-10-2,5 5-2,-3-2-1,4 0 0,-1-2-2,3-3 0,0-11 0,6 14 0,-6-14 0,15 5 0,-4-9 0,0 0-1,3-5 1,-1-2-1,2 1 0,-1-3 0,-1 0 1,-3 0-1,0 1 1,-3 2 0,-7 10 2,10-13 0,-10 13 0,0 0 0,0 0 0,0 0 1,0 0-1,-13 9 0,6 2-1,2 2 1,0 1-2,-1 4-2,3-1 0,0-3-3,10 4-8,-7-5-17,0-13-2,14 8-2,-14-8 2</inkml:trace>
  <inkml:trace contextRef="#ctx0" brushRef="#br0" timeOffset="31141.1138">15030 17334 32,'-6'14'28,"7"2"1,-8 1-1,-2-2-20,8 4-3,-5-3-1,4-1-2,-2-2-2,4-13 1,-3 15-1,3-15 1,0 0-1,0 0 0,0 0 1,12-12-1,-4 2 0,2-2 0,2 0 0,2-2 1,-2-1 0,3 1 0,-4 3 1,0 5 0,-11 6 1,15-7-1,-15 7 1,0 0-1,10 16 0,-8-4 0,-3 1-1,0 1 0,-2 1 0,0-2-1,-1-1-1,4-12 1,-4 16-2,4-16 1,0 0-1,0 0 1,11-6-1,-3-5 1,5-3 0,0-1 0,1-1 1,1 0 0,-2 2 1,-1 3-1,-2-1 2,-10 12-1,12-13 1,-12 13 1,0 0-1,0 0 1,6 11 0,-6-11 0,-3 22-1,2-7-1,-3 0-1,-1 0-3,8 4-12,-7-4-18,2-3 0,2-12-1,-2 11 0</inkml:trace>
  <inkml:trace contextRef="#ctx0" brushRef="#br0" timeOffset="31954.1951">15347 17378 9,'-1'16'24,"1"-16"0,-6 22-1,4-8-15,-6-1-1,3 0-2,2-1-3,-1-1 0,4-11-1,-1 11 0,1-11 0,0 0 0,18-8 0,-8-3 0,1 1 1,4-4-2,-3 0 1,2-1-1,-2 1 1,-1 3 1,-4 1 1,-7 10-1,11-12 2,-11 12 0,0 0 0,2 13-1,-2-13 0,-2 20-1,3-7-2,-1 0-2,5 1-5,-5-14-9,5 11-14,6-10 0,-11-1 1</inkml:trace>
  <inkml:trace contextRef="#ctx0" brushRef="#br0" timeOffset="32204.2201">15587 17135 18,'0'0'28,"0"0"3,-1 15 0,-2 5-13,-9-6-6,11 13-2,-10-1-2,8 9-1,-5-1-3,4 2-1,3 0-6,-2-5-4,11 1-14,-1-6-12,0-9-1,2-4 1</inkml:trace>
  <inkml:trace contextRef="#ctx0" brushRef="#br0" timeOffset="32638.2635">15761 17332 34,'0'0'29,"0"0"3,-15-4-2,-2 4-18,8 11-3,-9-1-2,7 7-3,-6 2-1,5 3 1,-1-1-2,4-2 0,4-3 1,4-2-2,1-14 0,8 14-1,2-14 1,3-4-1,3-4 0,1-4 0,3-4-1,-3-3 1,1-2 0,-3 2-1,-2 0 1,-3 4 1,-4 3 0,-6 12 0,7-13 0,-7 13 0,-1 10 1,-1 1-1,0 3-1,1 1 1,2 1-2,-1 2-2,7 1-4,-7-7-9,13-2-18,-3-7 1,4-3-3,-1-5 3</inkml:trace>
  <inkml:trace contextRef="#ctx0" brushRef="#br0" timeOffset="32878.2875">16038 17133 44,'4'26'34,"-8"-5"0,-2 4 1,-8-3-24,11 9-2,-5-1-2,3 2-4,0-3-2,1-2-2,2 0-5,-7-5-8,10 1-14,-5-8-6,-1-2 0,5-13 0</inkml:trace>
  <inkml:trace contextRef="#ctx0" brushRef="#br0" timeOffset="33208.3205">15905 17377 42,'0'0'31,"0"0"2,0 0-1,0 0-22,20-6-4,-6 5-2,6 0 0,0 0-2,4-1 0,-1 0-1,-2-1-2,0-1 2,-3 0-2,-1 0 1,-5 2-1,-1 1 1,-11 1-1,11 0 1,-11 0 0,4 13 0,-5-2 0,-2 2 0,-1 0-2,5 2-2,-8-3-6,10 4-10,-3-16-11,2 13-3,-2-13 2</inkml:trace>
  <inkml:trace contextRef="#ctx0" brushRef="#br0" timeOffset="33435.3432">16199 17087 55,'0'0'33,"0"0"0,0 0-1,11 6-26,-11-6-3,-1 20-4,4-1-3,-9 1-13,6 2-16,-1 0-1,-1 0 1,2-3 1</inkml:trace>
  <inkml:trace contextRef="#ctx0" brushRef="#br0" timeOffset="33781.3778">16245 17447 10,'6'17'24,"-6"-17"0,0 0-11,18-8-1,-9-3 0,5 0 0,-8-6-1,10 1-1,-13-6-1,9 5 1,-14-4-1,8 6 0,-12 0-1,6 15-3,-10-16-1,10 16-2,-19 2 0,9 6-1,-3 4 0,1 3-2,-1 3 1,2 2 0,2-1-1,1-1-1,7 0-2,-3-5-5,15 2-17,-11-15-8,22 5-1,-8-10 0</inkml:trace>
  <inkml:trace contextRef="#ctx0" brushRef="#br0" timeOffset="34224.422">16459 17296 25,'5'15'31,"-8"-5"2,1 4-2,-1 4-15,-6-7-7,8 6-3,-5-4-3,5 0-2,1-13-1,0 16 0,0-16 0,0 0 0,14-2-1,-14 2 1,22-21-1,-10 5 0,6-2 1,-1 0-1,0-2 2,3 3-2,-6 2 3,1 2-1,-15 13 2,20-15 0,-20 15 1,0 0-1,0 0 2,0 0-1,4 20-1,-4-6 0,-4 2-1,1 4 1,-2 0-2,1 0 1,0 0-1,-1-3 0,3-2 0,-1-2-1,3-3-1,0-10-1,8 14-6,-8-14-24,0 0-4,19-5-1,-9-5 1</inkml:trace>
  <inkml:trace contextRef="#ctx0" brushRef="#br0" timeOffset="35006.5003">15387 17723 39,'-50'35'31,"50"-35"0,0 0-1,-30 67-20,30-67-2,-21 72-2,21-72-2,-20 86-3,20-86-1,-12 88 1,12-88-1,-6 61 1,6-61-2,0 0 1,0 0 0,1 49-1,-1-49 1,0 0 0,0 0-1,12-66 1,-12 66 0,10-60 0,-10 60 0,14-71 1,-14 71 0,11-57-1,-11 57 1,0 0 0,20-57 2,-20 57-1,0 0 0,0 0 1,0 0-2,0 0 0,53-33-5,-53 33-10,0 0-23,55-4 5,-55 4 0,0 0-2</inkml:trace>
  <inkml:trace contextRef="#ctx0" brushRef="#br0" timeOffset="35375.5372">15569 17968 13,'0'0'25,"0"0"1,0 0-10,0 0-5,0 0-2,0 0 3,40-54-2,-40 54 0,14-46 0,-14 46-1,0 0 0,5-54-1,-5 54 1,0 0-6,0 0 0,0 0-3,0 0-1,0 0-1,0 0 1,-44 51-1,44-51 0,-11 51 0,11-51 0,-2 55 2,2-55 0,8 49-1,-8-49-2,0 0-4,35 51-11,-35-51-16,0 0-2,67-23 2,-67 23 0</inkml:trace>
  <inkml:trace contextRef="#ctx0" brushRef="#br0" timeOffset="36072.6069">15917 17845 41,'0'0'36,"0"0"1,0 0-1,0 0-24,0 0-3,0 0-5,0 0-2,0 0-1,0 0 0,-54 48-2,54-48 0,0 0 1,-15 53-2,15-53 1,0 0 1,0 0-1,0 0 0,0 0 0,59 4 0,-59-4 1,0 0 2,0 0-2,0 0 1,0 0 0,0 0 0,0 0 1,43 59-1,-43-59 0,-5 68-1,5-68 1,-11 78-1,11-78 0,-20 77 0,20-77-1,-29 66 1,29-66 0,0 0 0,-50 58 0,50-58 1,0 0-1,-46 3 1,46-3-1,0 0-1,-22-47 1,22 47 0,7-50 0,-7 50-1,27-61 0,-27 61-1,41-56 0,-41 56-1,51-50-4,-51 50-1,51-33-2,-51 33-1,46-22 1,-46 22 0,0 0 3,59-34 2,-59 34 5,0 0 3,0 0 4,58-45 3,-58 45 0,0 0 1,0 0-1,0 0-2,0 0 0,0 0-3,0 0-2,0 0-1,7 58-2,-7-58 0,0 0-2,0 49-4,0-49-6,0 0-8,0 0-15,0 0-1,0 0 0</inkml:trace>
  <inkml:trace contextRef="#ctx0" brushRef="#br0" timeOffset="36268.6265">16166 17755 55,'0'0'35,"0"0"-1,0 0-1,0 0-17,0 0-10,0 0-7,0 0-10,0 0-17,0 0-6,0 0 0,0 0 0</inkml:trace>
  <inkml:trace contextRef="#ctx0" brushRef="#br0" timeOffset="36651.6648">16241 18102 22,'0'0'27,"0"0"3,0 0-15,0 0-6,47 2 0,-47-2-2,31-47-1,-31 47-2,33-66 2,-33 66 1,21-66 0,-21 66 3,5-57-2,-5 57-3,0 0 0,-11-50 3,11 50-4,0 0-2,0 0 0,-49 7-3,49-7 2,0 0 1,-37 56-2,37-56-4,-16 50 4,16-50 0,-6 50-1,6-50-2,0 0-3,12 61-8,-12-61-14,0 0-7,52 15-3,-52-15 0</inkml:trace>
  <inkml:trace contextRef="#ctx0" brushRef="#br0" timeOffset="37124.712">16490 17885 15,'0'0'32,"0"0"0,17 49 3,-17-49-19,0 0-4,-9 46-4,9-46-1,0 0-3,-7 56-1,7-56-1,0 0-1,0 0-1,-7 48 0,7-48-1,0 0 1,0 0-1,0 0 1,0 0-1,41-49 1,-41 49 0,0 0 0,42-67 0,-42 67 0,0 0 1,38-58 0,-38 58 0,0 0 0,0 0 2,0 0-1,0 0 0,0 0 0,0 0 0,0 0 0,0 0 0,47 17 0,-47-17 0,0 0-1,1 64 0,-1-64-1,-1 55 1,1-55 0,0 0-1,0 66 0,0-66-2,0 0-4,10 52-13,-10-52-18,0 0 0,0 0-1,0 0 0</inkml:trace>
  <inkml:trace contextRef="#ctx0" brushRef="#br0" timeOffset="41542.1538">20173 9108 6,'0'0'24,"0"0"2,0 0-7,0 0-5,0 0-3,-5 11 0,5-11-3,0 0-2,0 0-2,0 0-2,0 0-1,0 0 0,0 0 0,0 0 1,11-6-1,-11 6 1,7-14 1,-7 14-1,8-19 1,-4 7-1,-3-3 1,0 4-1,-2-3 0,1 14 0,-5-20-1,5 20 1,-7-12-1,7 12-1,0 0 1,-13-5-1,13 5-1,-11 5 1,11-5-1,-16 12 1,16-12-1,-14 19 0,7-4 1,0-1 0,1 3 0,0 1 0,4 2 0,0-2 1,1 1-1,3-1 0,-1-3 1,5-3-1,1-1-1,-7-11 0,23 11-2,-9-16-3,10 2-6,-3-10-11,4-7-9,8 4 2,-6-10-1</inkml:trace>
  <inkml:trace contextRef="#ctx0" brushRef="#br0" timeOffset="41904.1899">20398 8870 16,'0'0'28,"0"0"0,0 0-4,0 0-12,0 0 0,0 0-2,0 0-2,-1 12-3,1-12-2,-7 24-2,0-3 0,0 5 0,-2 5-1,2 4 1,-2-1-1,0-1-1,5 1-1,0-8-3,5 1-5,-1-13-7,0-14-12,17 15-2,-17-15 1</inkml:trace>
  <inkml:trace contextRef="#ctx0" brushRef="#br0" timeOffset="42318.2312">20512 9134 28,'5'-14'17,"12"6"-1,-7-3-1,3-4-2,-2 2-3,-4-4-1,1 4-1,-4-3-2,2 5 0,-7-2 0,1 13-1,-3-18-1,3 18-1,0 0-1,-13-4 0,2 11-1,0 5 0,-2 4-1,1 3 1,-3 2 0,4 2 0,-1 1 0,4 0 0,3-3 0,5-3 0,1-1-1,4-4 0,6 0-3,1-8 0,9-1-4,-3-10-6,9 0-12,2-2-6,-5-11 0,6 4 1</inkml:trace>
  <inkml:trace contextRef="#ctx0" brushRef="#br0" timeOffset="42596.2592">20812 9033 11,'-2'-14'27,"2"14"3,0 0 1,-7-11-14,7 11-3,-10 2-2,10-2-3,-13 15-1,9 1-3,-8-1-1,6 5-1,-3 2-2,3 1 0,2 2-1,1-3 0,6-4-2,1-8-2,9 3-1,-13-13-2,32-1-6,-17-11-10,5-4-9,5 1-1,-7-9 3</inkml:trace>
  <inkml:trace contextRef="#ctx0" brushRef="#br0" timeOffset="42903.2898">21039 8820 11,'7'-16'27,"-7"16"3,0 0 1,2-11-14,-2 11-4,0 0-2,3 23-3,-8-11-1,6 13-2,-8-2-2,3 11 1,-5 1-1,3 6-1,-2-2-2,1-1 1,1-2-3,-1-8-2,6 2-2,-4-15-2,9 5-5,-4-20-2,0 16-6,0-16-8,-2-10-2,2 10 1</inkml:trace>
  <inkml:trace contextRef="#ctx0" brushRef="#br0" timeOffset="43610.3606">20944 9023 30,'0'0'28,"0"0"3,0 0-8,-13-3-10,13 3-4,0 0-3,0 0-2,0 0-1,18-5-2,-5 2-1,3-1 0,3 0 1,3 0-1,0-1 0,1 1 0,-3 2 0,-3 1 1,-3 2-1,-2 3 1,-12-4 0,14 19 1,-12-5-1,0 3 0,-3-1 1,0 4-1,-1-2-1,2-3 1,-2-3-1,2-12-1,2 12 1,-2-12 0,11-1 0,-11 1 0,20-18 0,-7 6 0,1 2 0,-2-3 0,3 2 0,-2 1-1,-3 2 1,-10 8 0,14-7 0,-14 7-1,0 0 1,13 7 0,-13-7 0,5 20 0,-5-20 1,6 23-1,-2-11 0,1-1 1,-1-1-1,-4-10 0,11 12 1,-11-12-1,15 2 1,-15-2 0,16-10 0,-5 1 0,-3-2 0,2-3 1,-4 1-1,0-1 2,-3-3-1,2 4 0,-6-1 0,1 14 0,-2-18-1,2 18 0,0 0 0,-19-9 0,8 14-1,-3 2-1,4 3 0,-6 2-2,5 6-2,-4-4-2,11 9-4,-6-11-7,10 0-15,2 3-1,-2-15 2,11 17 1</inkml:trace>
  <inkml:trace contextRef="#ctx0" brushRef="#br0" timeOffset="44120.4116">21562 9021 33,'-10'-2'27,"13"14"2,-3-12-1,-19 17-22,14 2-1,-5-2 0,4 5 0,-5-1-1,6-1-2,-4-9 1,6 1-1,3-12 0,0 0 1,0 0-1,0 0 0,0 0 0,2-19 0,3 7-1,1-6-1,2 0 0,-1-4 0,4-1 0,1 2 0,2 2 0,0 2 0,-3 2 0,1 6 1,-2 1-1,1 5 0,-11 3 1,16-1 1,-16 1-1,10 8 2,-10-8 0,14 15-1,-9-5 0,2 4 1,-5 3-1,1 4 0,-3-1-1,-2 1-1,-1 5 0,-1-3-3,3 7-6,-9-11-10,4 2-15,4 1 0,-3-6-1,6 2 1</inkml:trace>
  <inkml:trace contextRef="#ctx0" brushRef="#br0" timeOffset="46573.6569">21955 9217 5,'0'0'24,"6"10"-2,-6-10-3,0 0-20,0 0-18,0 0-1,10 14-2</inkml:trace>
  <inkml:trace contextRef="#ctx0" brushRef="#br0" timeOffset="48332.8328">19962 9818 49,'0'0'26,"0"0"3,0 0-4,11-5-12,-11 5-2,0 0-2,0 0 0,0 0-4,0 0-2,0 0 0,0 0-2,0 0 0,0 0-1,-9 11 0,4 3 0,2 3 0,-2 8 0,-2 4 0,1 4 0,-1 2 0,1 0-1,2-3 0,0-2 0,0-8-2,4-1-4,0-21-2,0 20-2,0-20-4,0 0-6,0 0-13,8-15 3,-8 15 0</inkml:trace>
  <inkml:trace contextRef="#ctx0" brushRef="#br0" timeOffset="49543.9539">19974 9989 15,'0'0'25,"0"0"2,0 0-9,0 0-5,0 0-1,0 0-2,-14-13-2,14 13-1,0 0-3,-11-8 0,11 8-1,-17-11 0,6 6-2,11 5 0,-21-7 0,8 6 0,0-2 0,1 6 0,0-1-1,-1 3 1,2 0-1,-1 5 1,1 0 0,4 3-1,-1 0 1,3 2-1,-2 0 1,5 3 0,1-2-1,1 0 1,1-2-1,1 0 1,1-4-1,3 0 0,5-4 0,1-5-2,7-1-2,-2-9-3,11 4-6,-5-11-8,9 1-7,1 2-4,-6-5 1</inkml:trace>
  <inkml:trace contextRef="#ctx0" brushRef="#br0" timeOffset="49806.9802">20140 10005 20,'0'0'28,"0"0"3,0 0-7,0 0-5,0 0-5,0 0-4,0 0-2,0 0-3,1 12-3,-1-12-1,5 19 0,-2-8-1,2 0 0,-2 0 0,3 1-3,-6-12-1,9 16-2,-9-16-5,12 3-6,-12-3-14,0 0-1,10-13 1</inkml:trace>
  <inkml:trace contextRef="#ctx0" brushRef="#br0" timeOffset="50025.002">20173 9820 29,'0'0'32,"0"0"1,0 0-1,0 0-14,0 0-8,-1 11-3,1-11-3,0 0-3,9 18-4,-9-18-4,22 20-14,-7-11-11,1-5-1,6 3 1,-5-5 0</inkml:trace>
  <inkml:trace contextRef="#ctx0" brushRef="#br0" timeOffset="50327.0322">20448 9771 24,'0'0'32,"-8"-13"1,8 13 0,0 0-14,-18 2-6,17 11-4,-10-3-2,4 12-3,-4 7-2,2 8-1,-1 4-1,-1 7 1,2-1 0,1 0-1,3-1 0,2-4 0,3-7-1,-2-11-2,7-1-1,-5-23-5,9 22-3,-9-22-9,0 0-12,13-12-1,-9-2 2</inkml:trace>
  <inkml:trace contextRef="#ctx0" brushRef="#br0" timeOffset="50627.0622">20563 9784 20,'1'-12'30,"-1"12"2,0 0 0,5-14-13,-5 14-8,-2 10-1,3 8-3,-9-2-2,6 11 0,-7 6-3,2 8 0,-4 3-1,3 4 0,-2-1-1,3-4 0,1-1-1,0-9-2,6-3-3,-7-15-5,12 5-8,-5-20-14,-1 10 0,1-10 0,0 0 1</inkml:trace>
  <inkml:trace contextRef="#ctx0" brushRef="#br0" timeOffset="51228.1222">20273 10044 49,'-13'-4'31,"13"4"1,0 0-8,0 0-14,0 0-2,18-2-2,1 1-3,0-5-1,7 0 0,2-3 1,6 0-3,-1-4 1,3 1-1,-2-2 0,-2 1 0,-2 2 0,-3 1-1,-5 3 1,-4 1 0,-7 3 0,-11 3 0,13 5 0,-13-5 0,2 22 1,-3-7-1,-1 3 1,-1 5-1,1 0 0,1 2 1,-1-5-1,0-1-1,4-4 1,-1-5-1,-1-10 1,0 0-1,18 8-1,-18-8 1,23-15 0,-10 3-1,3-3 1,-1-5-1,3 0 1,-2-3 0,-1 4 0,-2-1 1,-4 3 1,-1 3 1,-2 2 0,-6 12-1,0 0 1,0 0 0,0 0 1,2 17-1,-5-2-1,1 5-1,-2 1 0,1 2-1,3 2-2,-4-7-3,10 5-5,-8-13-14,2-10-7,10 15-2,-10-15 2</inkml:trace>
  <inkml:trace contextRef="#ctx0" brushRef="#br0" timeOffset="51852.1847">21097 9889 37,'-7'-15'33,"7"15"1,-17-12-1,4 5-19,13 7-4,-26 7-4,13 2-1,-4 0-2,2 3-2,1 3-1,4 0 0,0 0 0,7 0 0,4 0 0,4-2 0,5-2 0,4 0 0,0-1 0,1-1 1,1-2-1,-2 0 1,-14-7-1,19 14 1,-19-14-1,-4 17 1,4-17-1,-22 22 0,6-11-1,-4 1 1,4 0-2,-4-5 0,7 3-2,2-8-1,11-2-1,0 0-3,21-5-2,-7-10-5,12 7 0,-4-10 0,10 5 1,-7-9 3,2 8 5,-6-2 4,-5 4 8,0 5 4,-16 7 4,19-8 3,-19 8-2,0 0-1,4 13-2,1 4-3,-9-7-2,7 8-2,-6-4-2,4 4 0,1-5-3,-2-13-2,1 20-2,-1-20-3,0 0-3,0 0-5,0 0-7,16-16-9,-15-1 3,7 3 0</inkml:trace>
  <inkml:trace contextRef="#ctx0" brushRef="#br0" timeOffset="52033.2028">21223 9786 27,'0'0'30,"0"0"0,0 0-1,0 0-16,0 0-7,0 0-3,9 17-6,-9-17-9,0 0-16,16 18-2,-16-18 0,15 18 1</inkml:trace>
  <inkml:trace contextRef="#ctx0" brushRef="#br0" timeOffset="52476.2469">21336 10038 34,'0'0'30,"4"24"-2,2-11-8,-6-13-5,10 15-4,-10-15-3,10 4-1,-10-4-3,16-10 0,-11-2 0,7 0-1,-5-5 1,2-1-2,-3-5 0,-1 3-1,-4-6 1,0 8-1,-3-2 1,-2 6-1,-2 2 0,6 12 0,-14-11-1,14 11 1,-17 11-1,8 1 0,-3 5 0,-1 2 0,4 3 0,-2 2 0,4-1 0,2-1-1,4-2-1,-4-6-2,12 2-3,-7-16-6,20 8-9,-5-8-13,-4-6 1,7-1 0,-4-5 2</inkml:trace>
  <inkml:trace contextRef="#ctx0" brushRef="#br0" timeOffset="52926.2919">21533 9959 19,'0'0'26,"0"0"2,4 11-8,-4 4-9,-5-5 1,5 10-1,-8-6-2,8 8-2,-5-8-4,4 2 0,1-16-2,-3 18 0,3-18 1,0 0-1,0 0 0,0 0 0,17-20 0,-9 6-1,2-4 1,1-4-1,4-1 0,0 3 0,0-5 0,-2 7-1,1-2 1,-1 7 0,-1 0 1,-1 8 0,-11 5 0,17-3 1,-17 3 0,12 4 1,-12-4 1,9 20 0,-9-7-1,4 4 0,-7 4 0,3 2 0,-4 2-2,2 4 1,-5-2-1,3 0-1,0-1-1,0-5-3,6 5-7,-8-8-25,4-5 2,2-13-3,2 13 2</inkml:trace>
  <inkml:trace contextRef="#ctx0" brushRef="#br0" timeOffset="55328.5323">22155 9917 5,'0'0'21,"0"0"2,14 10 0,-14-10-19,0 0 1,15 0 2,-15 0 0,19-1 0,-9-2-1,6 3 0,0-4-1,3 4 1,1-4-1,3 5-1,1-5-1,4 6 0,0-4 0,1 4-2,1-2 1,1 1-1,1 0 0,1 0 0,-3-1-1,3 0 0,2-1 0,-3 0 0,2 0 0,2-2 0,-5 2-1,-1-2-2,1 4-1,-5-5-4,-1 9-9,1-2-12,-14-5-2,9 6 1</inkml:trace>
  <inkml:trace contextRef="#ctx0" brushRef="#br0" timeOffset="56086.6081">22830 9775 15,'0'0'25,"0"0"2,0 0-4,0 0-13,0 0-1,0 0 0,3 12-1,-3-12-2,12 3-1,-12-3-1,12 9-1,-12-9 1,21 14-2,-21-14 0,21 16-1,-9-9 0,0 4 0,0-4-1,1 2 1,-2-3-1,0 1 1,1-2-1,-1 1 0,-11-6 1,18 10-1,-18-10 0,13 5 0,-13-5 0,0 0 0,0 0 1,11 6-1,-11-6 0,0 0 0,0 0 1,0 0-1,0 0 1,0 0-1,0 0 2,0 0-1,0 0 1,0 0 0,0 0 1,-13 13-1,2-4 0,0 3 0,-10 7-2,-1 4-1,-4 8-9,-11 4-23,-5-5 0,-5 4-2,-7-6 0</inkml:trace>
  <inkml:trace contextRef="#ctx0" brushRef="#br0" timeOffset="62327.232">19790 10620 1,'0'0'26,"0"0"2,-9-15 3,9 15-13,0 0-5,-11-12-1,11 12-3,0 0-2,-7 14-2,3-1-2,-1 8-1,-2 9-1,-1 8 1,-3 8-2,0 5 1,-4 6 0,2-1-1,3-3 1,0-3-1,2-9 0,3-6 0,1-9 1,2-6-2,3-8 1,-1-12 1,-1 10-1,1-10 0,0 0 0,3-20 0,0 6 0,1-6 0,1-4 0,1-5 0,-1-2 0,3-2 0,2 0 0,1 1 0,1 3 0,-1 3-1,2 6 2,0 3-2,1 6 2,-3 4-1,0 5 0,-11 2 1,17 11 0,-12 2 0,-4 2 1,-1 4 1,-6 1-2,2 3 1,-7 0-1,2-1-1,-7 2 0,3-4-2,0 3-2,-2-11-2,6 8-6,-5-13-13,4-1-8,10-6 0,0 0 0</inkml:trace>
  <inkml:trace contextRef="#ctx0" brushRef="#br0" timeOffset="62823.2816">19895 10875 17,'0'0'26,"0"0"2,4 14-9,-8 2-5,-6 0-2,9 8-2,-10-4-4,9 4-2,-7-3-1,9-1-2,-6-4-1,8-4 0,-2-12 0,6 10-1,-6-10 1,16-7 0,-2-3 0,-5-2 1,9-5-1,-7 1 2,7-4-2,-7 3 2,3-3-1,-6 7 1,-2 0 1,-6 13 0,8-17 1,-8 17-1,0 0 0,0 0 0,0 0-1,0 0 1,0 0-2,-4 20-1,1-7 1,0 1-1,-3 3 0,7 0 0,-5 2 1,7-4-2,-3 1 0,0-16-3,12 23-2,-12-23-3,23 9-8,-23-9-10,22-10-7,-11 5 2,3-9 0</inkml:trace>
  <inkml:trace contextRef="#ctx0" brushRef="#br0" timeOffset="63095.3089">20201 10902 3,'0'0'28,"0"0"-1,0 0 4,0 0-12,0 0-5,0 10-3,2 5-2,-12 0-2,16 5-3,-15-1-1,7 6-1,-1-5 0,1 1-3,0-2-2,-1-8-2,11 1-2,-8-12-3,0 0-3,0 0-9,0 0-10,17-16 2,-18-2 1</inkml:trace>
  <inkml:trace contextRef="#ctx0" brushRef="#br0" timeOffset="63290.3284">20218 10752 18,'0'0'27,"3"-13"1,-3 13 1,0 0-14,2 12-9,-2-12-4,9 16-6,-9-16-10,7 14-13,7 2-1,-14-16 0</inkml:trace>
  <inkml:trace contextRef="#ctx0" brushRef="#br0" timeOffset="63608.3602">20457 10661 31,'0'0'30,"0"0"2,0 0-1,-11 14-15,11-14-7,-7 29-3,1-9-3,3 10 0,-3 1-1,1 9-1,-3-5-1,1 2 0,-4 0-1,8-7-1,-4 1-3,4-12-4,0 4-4,3-23-8,-4 14-12,15-11 2,-11-3 0</inkml:trace>
  <inkml:trace contextRef="#ctx0" brushRef="#br0" timeOffset="63884.3878">20587 10707 28,'0'0'28,"0"0"3,0 0-5,7 24-17,-11-13 0,7 14 1,-9-3-3,6 11 0,-7-3-3,5 6-1,-10-1-1,10-2 0,-5-2-3,1-3-2,6-2-3,-8-8-5,12 0-7,-7-3-14,3-15-2,1 11 2</inkml:trace>
  <inkml:trace contextRef="#ctx0" brushRef="#br0" timeOffset="64132.4126">20477 10960 31,'-11'-9'31,"11"9"-1,0 0 2,-5-10-20,5 10-3,11-1-3,1 2-2,1-4-2,3 1-1,3-2 0,3-2-3,4 3 0,-4-7-4,6 8-3,-9-8-7,-1 0-15,1 8-2,-7-6 3</inkml:trace>
  <inkml:trace contextRef="#ctx0" brushRef="#br0" timeOffset="64553.4547">20742 11000 30,'0'0'31,"0"0"3,0 0-5,0 0-17,0 0-2,0 0-2,0 0-3,0 0-2,12-4-2,-1 1-2,-11 3-5,25-7-12,-5 5-14,-4-7 0,4 6-1,-6-5 1</inkml:trace>
  <inkml:trace contextRef="#ctx0" brushRef="#br0" timeOffset="64817.4811">21014 10903 39,'0'0'30,"-10"-8"3,10 8-3,-4 21-18,-6-13-5,5 8-3,-5 2-2,5 3-2,-5 1-1,1-2-4,7 2-4,-6-11-7,8-11-15,0 21 0,0-21-1,0 0 1</inkml:trace>
  <inkml:trace contextRef="#ctx0" brushRef="#br0" timeOffset="65020.5013">21002 10706 29,'0'0'26,"0"0"1,10-2 0,-10 2-24,9 10-4,-9-10-8,11 6-17,5 10 0,-16-16 0</inkml:trace>
  <inkml:trace contextRef="#ctx0" brushRef="#br0" timeOffset="65448.5442">21159 10988 34,'0'0'27,"-13"21"-6,11-8-2,2-13-4,-10 14-3,10-14-2,0 0-3,-13 3-1,13-3-1,0 0-1,0 0 0,0 0-2,7-10-1,-1-1-1,-3 0-1,6-3 1,-3-1-1,8-3 0,-6 0 0,6 2 0,-5 1 1,3 5-1,-12 10 1,16-13 0,-16 13 0,12 2 1,-12-2-1,6 19 1,-4-4 1,-3 3-1,3 3-1,-3 4-1,-1 0-1,4 3-5,-7-8-9,1 0-17,4 2 0,-3-12 0,3 3 1</inkml:trace>
  <inkml:trace contextRef="#ctx0" brushRef="#br0" timeOffset="65883.5877">21671 10615 11,'-11'-16'27,"11"16"2,-19-12 0,7 11-13,2 9-6,-7 1-2,6 11-1,-6 2-1,5 9-2,-4 3 0,6 7 0,-3-1-1,6 5 1,-6 0-2,9 2-1,-2-5 0,5 1 0,-3-5-1,2-4-1,2 2-4,-6-11-5,12-3-19,-6-1-3,-5-9-2,4-2 1</inkml:trace>
  <inkml:trace contextRef="#ctx0" brushRef="#br0" timeOffset="66420.6414">21377 10951 22,'0'0'30,"0"0"0,0 0 0,0 0-16,11-6-7,2 7-2,0-5-1,4 2-2,5-3 0,0 1-2,5-2 0,0 0 0,2-1 0,-5 0-1,1 3 0,-3-1 0,-1 3 0,-6-2 0,-1 4-1,-14 0 0,15-1 0,-15 1 0,0 0 0,0 0-1,0 0 1,0 0 0,0 0 2,0 0 1,0 0 0,0 0 2,0 0 0,0 0 1,7 11 1,-7-11 0,-1 11-1,0 1-1,-5 0 0,7 4-1,-6 2 0,2-1-1,-3 0 0,4 2-1,0-3 0,2-16-2,0 20-3,0-20-4,0 0-7,-1 10-15,1-10-2,8-16 1,-9 1 0</inkml:trace>
  <inkml:trace contextRef="#ctx0" brushRef="#br0" timeOffset="66626.662">21739 10748 25,'0'0'27,"0"0"0,12 9 1,-12-9-22,10 17-8,-6-7-8,-4-10-15,16 26-2,-16-26 1</inkml:trace>
  <inkml:trace contextRef="#ctx0" brushRef="#br0" timeOffset="67006.7">21874 10989 4,'1'-14'18,"12"3"-1,-7-3-1,3-5 0,0 5-1,-3-8 0,1 8 0,-9-6-2,2 20-1,-3-24-2,3 24-3,-4-15-3,4 15-1,-12-2-1,12 2 1,-16 15-3,6-2 1,0 3-2,0 2 2,-1 2-1,2 2 1,1 1-1,6-1 1,-4-3 0,7 2-1,0-4 1,4 0-1,3-4-1,1-2-1,6-4-3,-3-11-4,12 8-7,-8-12-13,4-6-6,4 2 2,-3-6 1</inkml:trace>
  <inkml:trace contextRef="#ctx0" brushRef="#br0" timeOffset="67523.7517">22185 10799 39,'-11'-9'31,"11"9"2,-8-12-6,8 12-17,-11 3-1,11-3-3,-9 11-1,9-11-2,-11 16 0,7-4 1,4-12-1,-12 16-1,12-16 0,-7 14 0,7-14-1,-4 11 0,4-11 0,-2 12-1,2-12 0,0 12 0,0-12 0,0 11 0,0-11 0,1 13 0,-1-13 0,0 16 1,0-16-1,-4 21 0,3-10 1,-2 3-1,0 1 0,1 0 0,-2-2 1,1-1-1,0 0 0,1-2 0,2-10-1,-3 15 2,3-15-2,0 0 0,-1 13-2,1-13-1,0 0-6,0 0-8,0 0-16,0 0-1,9-10 0,-9 10 2</inkml:trace>
  <inkml:trace contextRef="#ctx0" brushRef="#br0" timeOffset="68244.8238">22389 10942 22,'15'-2'24,"-16"-10"-9,8 0-1,-7 12-1,6-22-2,-6 22 0,1-18-2,-1 18 0,-8-11-1,8 11 0,-13 1-3,13-1-1,-22 14-1,10 0-1,-4 0 0,1 3-1,-1 4-1,2-2 1,3 1-1,1-4 0,2-1 0,5-2 0,-1-3 0,4-10-1,7 12 1,-7-12 0,14-2 0,-2-2 0,1-3 0,2-3-1,3-5 1,1-5-1,-1-1 0,1-2 1,2-3-1,-6-6 0,4 1 0,-5-3 0,-1 0 1,-1 2 0,-3 1 1,0 6 0,-4-1 1,1 11 1,-8-2 0,2 17 1,2-13 0,-2 13 0,0 0-1,0 0-1,-13 20 0,7-5 0,-1 3 0,1 6 0,-4 3 0,2 6 0,-3-3 0,4 7 0,0-2-1,0 4 0,2-1-1,0-1-1,5 3-5,-8-13-10,9 4-21,1-3 1,0-6-2,3-6 2</inkml:trace>
  <inkml:trace contextRef="#ctx0" brushRef="#br0" timeOffset="75600.5593">22945 10870 7,'0'0'22,"0"0"-2,0 0-4,0 0-4,11-9-2,-11 9-2,10 0-1,-10 0 0,14-2 1,-3-1-2,4 5 1,-5-5-1,7 5-1,-2-4-1,4 3 0,1-2-1,2 3-1,-4-2 0,4 2-1,3 0 0,-1 2 0,0-3 0,6 3 0,-3-2-1,2-1 0,2 0 0,1 0 1,3 2-1,1-3-1,0 5-4,-3-7-8,0 2-18,8 6-2,-6-8 3,6 6-3</inkml:trace>
  <inkml:trace contextRef="#ctx0" brushRef="#br0" timeOffset="76247.624">23565 10717 13,'-10'-4'26,"10"4"1,-12-1 1,12 1-17,0 0 0,0 0-2,0 0-2,0 0-2,8 12 0,-8-12-2,13 13 1,-13-13 0,10 17-2,-10-17 0,22 22 0,-11-11-1,0 2 0,1-1 0,1 1-1,-1-2 1,2 1 0,-3-3-1,-1-1 0,-10-8 0,16 14 1,-16-14-1,13 9 0,-13-9 1,0 0-1,0 0 1,5 12 0,-5-12 1,0 0-1,-12 16 0,12-16 0,-18 20 0,3-6-1,-4 8-2,-8-2-8,-1 2-23,-4 8 0,-6-5-1,0 5 0</inkml:trace>
  <inkml:trace contextRef="#ctx0" brushRef="#br0" timeOffset="78344.8337">20055 11793 6,'0'0'27,"0"0"2,-9-12 1,4 0-16,5 12-1,-9-17-2,9 17-2,-10-18-1,10 18-2,-14-18-2,14 18 0,-18-14-1,18 14 0,-19-9 0,19 9-2,-22 1 0,9 6-1,-2 6 1,0 5-2,-1 4 1,0 3-1,4 2 1,0 2-1,4-3 1,2 0-2,6-7 1,3-5 1,1-4 0,-4-10 1,18 9-1,-6-12 0,3-4 0,2-3 0,1-3 0,-1-4-1,4-3 1,-2-5-1,-1-2 1,-1-4 0,-2 0-1,-5-1 1,1-2 0,-5 0 1,0 3-1,-3 1 0,-2 4 1,0 4-1,-2 3 0,0 3 1,-2 3 1,3 13-2,-2-15 1,2 15 0,0 0 0,0 0-1,-8 12 1,3 4 0,-2 6-1,0 6 1,-2 5-1,2 4-1,-2 3 1,3 0 0,5-2-1,1-4 0,6-3 0,-1-8-4,9 0 0,-6-10-3,13 2-8,-8-9-17,1-5-1,3-1 1,-4-6 1</inkml:trace>
  <inkml:trace contextRef="#ctx0" brushRef="#br0" timeOffset="78632.8624">20267 11744 17,'0'0'27,"0"0"0,0 0 1,0 0-17,-7 19-2,7-19-3,-3 28-1,0-13-2,2 7 0,0-3-2,0 2 1,1-5-2,0 2 1,0-6-1,0-12-1,1 16-2,-1-16-1,0 0-4,0 0-5,0 0-17,0 0 1,7-12-1</inkml:trace>
  <inkml:trace contextRef="#ctx0" brushRef="#br0" timeOffset="79128.9119">20286 11834 7,'0'0'29,"0"0"1,0 0 0,-6-18-12,6 18-7,1-12-1,-1 12-4,5-15-2,-5 15-1,9-21-2,-9 21 1,12-15-1,-12 15 1,17-12-2,-17 12 1,21-8-2,-11 3-2,5 9-7,-4-6-13,-1 1-7,5 4-3,-15-3 2</inkml:trace>
  <inkml:trace contextRef="#ctx0" brushRef="#br0" timeOffset="79426.9417">20557 11774 15,'0'0'27,"0"0"0,-7 15 2,4-5-21,3-10-3,-6 24 1,1-10-2,1 5-1,-1-2-2,0 1 0,3-2-4,-3-4-2,5 1-5,0-13-4,0 0-14,0 0 0,0 0 0</inkml:trace>
  <inkml:trace contextRef="#ctx0" brushRef="#br0" timeOffset="79645.9636">20524 11587 54,'0'0'32,"0"0"0,0 0-8,12 1-16,-12-1-3,11 15-3,-2-3-5,1-4-6,7 5-14,4 2-9,-6-7 0,10 2-1</inkml:trace>
  <inkml:trace contextRef="#ctx0" brushRef="#br0" timeOffset="79984.9975">20872 11597 23,'-7'-14'24,"7"14"-3,-13-13-1,-2 3-5,15 10 0,-28-5-3,28 5-1,-29 6-1,22 7-1,-8-6-2,10 10 0,-8 0-3,7 6-1,-3 3 0,5 6-1,-2 0-1,4 4 0,-1 4-1,0 2 0,0 2 1,-1 2-1,0-1 0,-1-1 0,0 0-1,0-4 0,1-3-1,0-9 0,1-1-3,-3-14-1,11 6-11,-5-19-14,0 0-3,0 0-2,-10-25 2</inkml:trace>
  <inkml:trace contextRef="#ctx0" brushRef="#br0" timeOffset="80202.0194">20641 11839 32,'0'0'32,"0"0"1,0 0-1,17-2-23,-17 2-1,19-1-2,-5-3-3,6 0-3,4 5-6,-4-11-8,11 6-9,-3-3-11,-3-5 2,6 1 1</inkml:trace>
  <inkml:trace contextRef="#ctx0" brushRef="#br0" timeOffset="80482.0474">20999 11673 13,'0'0'28,"12"-7"-1,-12 7-5,0 0-7,0 0-3,0 0-1,-8 14-1,8-14-3,-10 21-1,1-6 0,5 12-1,-9-3 0,5 7 0,-3-2-2,3 4-2,-1-3 0,4 0 0,2-6-1,3-3 0,4-4-2,1-5 0,6-1-4,-11-11-3,25 3-9,-12-8-16,-2-4-1,2-3 2,-6-5-1</inkml:trace>
  <inkml:trace contextRef="#ctx0" brushRef="#br0" timeOffset="80691.0683">20951 11767 31,'0'0'33,"0"0"1,0 0 0,0 0-22,10 14-2,-10-14-2,30 6-3,-12-3-5,2-3-4,8 4-13,-1-4-17,-3-8 0,3 0 1,-5-3-1</inkml:trace>
  <inkml:trace contextRef="#ctx0" brushRef="#br0" timeOffset="82715.2707">21488 11815 17,'0'0'29,"0"0"2,0 0 0,0 0-18,0 0-3,0 0-1,15 4-3,-15-4 0,12 0-1,-12 0-1,19 0 0,-19 0-1,27 1 1,-10-2-2,3 2-1,4-1 0,4 1 0,1-2-1,4 1 0,0 0 0,2-1 1,0 1-2,0-2 1,-1 4-2,-2-4-2,2 7-4,-11-12-10,4 6-17,-1 1 1,-9-2-1,2 1 2</inkml:trace>
  <inkml:trace contextRef="#ctx0" brushRef="#br0" timeOffset="83436.3426">21558 11656 42,'0'0'31,"0"0"2,0 0-6,0 0-19,-17-1-1,17 1-3,-18 10-1,18-10-2,-23 20 0,9-7 0,-2 3-1,-2 1 0,0 0 0,-1 1 0,2-2 0,-1 0-1,3-3 2,1-1-2,3-5 1,11-7 1,-16 9-1,16-9 0,-12 5 0,12-5 0,0 0 0,-10 2 0,10-2 0,0 0 0,0 0 0,0 0 1,0 0 1,0 0 0,0 0 0,16 5 1,-16-5 0,13 3 0,-13-3 0,12 6-1,-12-6-1,19 9 0,-9-4 0,3 2 0,2 1-1,1 0-1,6 6-3,-7-10-16,10 9-15,1 0 0,3-3-2,5 2 1</inkml:trace>
  <inkml:trace contextRef="#ctx0" brushRef="#br0" timeOffset="89485.9475">19635 13608 39,'10'-5'31,"-10"5"2,0 0-5,0 0-20,5-15-1,-5 15-1,0 0-3,0 0-2,0 0 0,0 15-1,-3-4 0,1 3 0,-1 3 0,-1 0-1,2 7-4,-4-8-4,7 7-6,-4-6-16,2-7-1,1-10-1,0 0 2</inkml:trace>
  <inkml:trace contextRef="#ctx0" brushRef="#br0" timeOffset="89696.9687">19764 13567 26,'7'-11'29,"-7"11"2,-1 11 0,1-11-22,-8 23-3,2-7-2,3 5-3,2 6-7,-4-1-16,2-2-8,5 4-1,-4-9 1</inkml:trace>
  <inkml:trace contextRef="#ctx0" brushRef="#br0" timeOffset="90486.0477">20049 13770 28,'0'0'29,"0"0"1,0 0-1,0 0-22,0 0-1,-8 11-2,-2-4-1,3 5-1,-5 0 0,4 6 1,-3 0 0,1 4 0,-1 1 1,5 4-2,1-3 0,3 1-1,3-2 2,4 2-3,1-6 1,5 1 0,2-8 0,3-2-1,2-5 1,4-3 0,-3-6 0,6-3-1,-2-3 1,2-8-1,0-1 0,-1-4 2,-3-1-4,-3-2 2,-2 0-1,-3-2 2,-5 2-2,-4 0 1,-4 3 0,-5 1 0,-3 3 1,-5 1 1,-4 4-2,-2 6 0,-3 5 0,-3 4 0,1 6-2,-4 2-1,5 10-2,-3-6-6,15 13-12,-5-4-10,6-5-1,5-1 0</inkml:trace>
  <inkml:trace contextRef="#ctx0" brushRef="#br0" timeOffset="91005.0996">20420 13605 36,'0'0'31,"0"0"2,0 0-1,0 0-19,8 29-9,-12-6-2,-1 8 0,-1 5-1,-2 6 1,-1 3 0,-1 3-1,0-6 0,0-1 0,0-7 0,5-6-1,-1-7 1,3-5-1,3-16 0,-3 11 1,3-11-1,7-12 0,-1-1 1,1-3 0,1-3-3,2-3 3,2 0-3,-1 2 2,2-1-1,-4 5 1,2 4-1,-2 2 1,-9 10 0,15-10 0,-15 10 0,11 3 1,-11-3 2,8 16-2,-7-4 1,1 3 0,-1 4-1,-2-1-5,7 6-5,-11-12-13,6 3-11,2-2-1,-3-13 0</inkml:trace>
  <inkml:trace contextRef="#ctx0" brushRef="#br0" timeOffset="91749.174">20674 13825 15,'7'12'28,"-7"-12"1,-5 22 1,2-3-19,-6-2-3,6 8-1,-6-5-1,4 3-3,-1-5-1,2-1-1,-1-7 1,4 1 0,1-11-1,0 0 1,0 0-1,-1-13 1,4-1 0,2-1-2,1-2-1,1-3 1,2 1-1,0 2 2,0-1-2,2 4 1,-1 4-1,-10 10 2,18-12 0,-18 12 0,15 0 0,-15 0 0,11 12 1,-6-2-1,-4 2 2,1 4-2,-4 1 2,-1 4-2,-3-2 1,1 0-2,-2-3 3,1-1-3,-1-3 0,7-12 0,-8 15-3,8-15 1,0 0-1,0 0-2,4-11-1,-2-1 0,11 6-4,-8-12-1,12 7-2,-7-10 1,12 9 1,-7-4 0,7 3 4,-5 1 3,1 1 4,-3 4 4,-1 0 4,1 7 3,-15 0 0,18-1 1,-18 1-2,10 4 1,-10-4-2,9 13-2,-9-13 1,1 21-4,-4-7 0,1 4-1,-4-2 1,1 3-3,-4-2-1,1-2-2,4 2-3,4-17-5,-5 20-12,5-20-11,0 0-2,0 0 3</inkml:trace>
  <inkml:trace contextRef="#ctx0" brushRef="#br0" timeOffset="91975.1966">21085 13898 18,'5'16'30,"-4"-1"1,-1-15 1,-5 19-13,7 1-10,-8-7-2,4 3-4,-1-3-2,1-3-3,2-10-2,-3 10-7,3-10-9,0 0-10,0 0-1,1-18 1</inkml:trace>
  <inkml:trace contextRef="#ctx0" brushRef="#br0" timeOffset="92165.2156">21078 13754 37,'0'0'30,"0"0"2,0 0-2,19 4-21,-19-4-4,7 13-3,-1-3-5,-6-10-5,18 21-15,-4-6-9,-14-15 2,22 21-1</inkml:trace>
  <inkml:trace contextRef="#ctx0" brushRef="#br0" timeOffset="92472.2461">21385 13891 19,'0'0'31,"-10"-5"0,10 5 3,-26-8-18,26 8-2,-31 7-3,17 3-3,-7-3 0,7 8-4,-6 0 0,8 4-2,-2-2 1,8 3-1,3-3-2,3 1 1,3-3 0,4-1-1,7-5 0,2-2-1,5-1-3,-5-10-10,10 0-23,-1-4 3,4-5-3,1-2 1</inkml:trace>
  <inkml:trace contextRef="#ctx0" brushRef="#br0" timeOffset="93269.326">21876 13840 12,'0'0'28,"-11"-15"2,11 15 0,-14-6-15,-4-1-4,7 11-2,-8-4-3,3 9-2,-6 0-1,5 7 0,-5-1 1,4 6-1,1 1 1,4 1-2,4-2 1,3 2-2,7-5 3,5 0-4,6-3 0,4-7-4,8 0-4,-3-13-7,13 2-17,-1-6-2,0-4 1,-1-2-1</inkml:trace>
  <inkml:trace contextRef="#ctx0" brushRef="#br0" timeOffset="93599.359">22049 13909 13,'0'0'27,"-5"23"0,-8-12 1,4 3-17,8 6-1,-5-6-3,7 5-2,-1-9-1,8 1 0,-8-11 0,22 3-1,-11-10 0,5-1 1,-3-6-1,3 0 0,-3-3-1,0 0 1,-8-2-2,2 5 2,-6-2-3,-3 6 2,2 10-2,-16-14 0,0 13-1,-5 5 2,-3 3 0,-1 3-2,1 6 0,-2-4-4,8 9-2,-3-12-7,14 9-10,7-18-9,9 12 0,3-11 1</inkml:trace>
  <inkml:trace contextRef="#ctx0" brushRef="#br0" timeOffset="93990.3981">22269 13902 11,'0'0'29,"5"21"0,-12-11 2,-6 4-15,8 8-2,-10-7-7,8 5-2,-3-6-1,4-1-2,6-13 0,-8 13 0,8-13 0,0 0 0,15-13 0,-2 3-1,2-5 1,3-1-2,3-4-1,3 1 1,0 1-1,-5 3 1,-2 2-2,-1 2 3,-5 6-2,-11 5 2,13 1 2,-13-1-1,0 18 1,-1-3-1,-5 2 2,1 5-2,1-1-1,-2-1-2,6-1-3,-3-6-5,10 2-17,-7-15-7,13 9-2,-2-11 2</inkml:trace>
  <inkml:trace contextRef="#ctx0" brushRef="#br0" timeOffset="94284.4274">22681 13737 51,'0'0'32,"0"0"3,-6 18-3,8 5-24,-16-1-1,7 10-2,-5 3 0,4 4-3,-3-2 1,1-3-3,1-3 0,0-5-3,5-2-1,-2-11-4,9 1-6,-3-14-9,0 0-11,-11-5 0,11 5 2</inkml:trace>
  <inkml:trace contextRef="#ctx0" brushRef="#br0" timeOffset="94551.4541">22483 13909 57,'0'0'34,"0"0"-1,0 0-9,0 0-14,0 0-4,23 6-2,-1-4-4,4 1-2,0-7-6,16 9-14,-5-4-11,0-3-1,0 0 0,-4-2 1</inkml:trace>
  <inkml:trace contextRef="#ctx0" brushRef="#br0" timeOffset="95352.5343">22900 13898 14,'0'0'27,"-11"0"2,11 0 0,-14 11-14,-6-10-1,11 11-2,-13-4-2,7 8-2,-8-3-2,9 6 0,-4-4-4,8 3 1,-2-3-2,6 0 0,6-15 0,11 15 0,0-15 0,8-3 0,0-4-1,1-3 0,4-4 0,-1-3 0,-5 0-1,-3-1 0,-1 2-1,-7 2 2,-2 2-2,-5 12 2,0 0 1,0 0 0,0 0-1,-12 5 1,4 8 1,3 2-1,1 0 1,-1 1-2,5 0-1,3-4-2,6-1-2,-9-11-4,28 9-3,-17-18-2,18 9-3,-13-14 1,16 7 1,-13-12 3,11 3 7,-8 0 5,-4-5 6,4 11 7,-14-10 0,8 14 2,-15-9-2,10 15 0,-11 0-6,0 0 0,-20 7-2,12 5-1,-2 2-1,1 1-2,-2 2 1,4 1-1,3-1 1,4-4-2,9 0-1,1-6-1,5-4-1,1-6 0,9 1-3,-6-12 0,9 5-3,-8-14-4,9 5-4,-12-11-5,10 3-2,-10-5 5,6 3 8,-8-3 7,-2 2 7,1 10 7,-8-6 6,5 16 7,-12-5 1,1 14-2,0 0-7,0 0-4,-8 12-4,6 6-2,-9 2-2,3 6 1,-3 2 0,1 5-1,-1 3 0,3 1-1,-3-2 0,4-2-1,4-3 0,2-3-2,2-4-1,0-6-1,5-3-2,-6-14-4,17 10-16,-17-10-10,14-12-2,-10-1 3,-4-7-1</inkml:trace>
  <inkml:trace contextRef="#ctx0" brushRef="#br0" timeOffset="95571.5561">23216 13893 46,'-15'0'35,"15"0"1,0 0 0,0 0-21,22-3-7,-7-1-2,10 5-3,-4-3-2,6 1-1,4 0-2,-4-4-1,9 7-6,-14-12-16,10 4-9,-3-4-3,1-2 3,-3 0-2</inkml:trace>
  <inkml:trace contextRef="#ctx0" brushRef="#br0" timeOffset="95960.5951">23757 13600 44,'0'0'33,"0"0"1,0 0 0,-1 16-22,1-16-4,-10 12-2,-1-3-3,6 7-1,-5 2-1,2 1-1,-1 4-3,-5-8-7,13 5-20,-5-6-5,6-14 1,2 12-1</inkml:trace>
  <inkml:trace contextRef="#ctx0" brushRef="#br0" timeOffset="96166.6157">23865 13641 35,'0'0'33,"8"18"-1,-8-18 0,-2 14-17,0-1-16,-2 3-15,-2 2-13,-6-5-3,9 4-1,3-17 1</inkml:trace>
  <inkml:trace contextRef="#ctx0" brushRef="#br0" timeOffset="104545.4534">18794 4448 23,'-12'-1'26,"12"1"2,0 0-11,-15 2-1,15-2-2,0 0-2,0 0-2,0 0-3,0 0-2,0 0 0,0 0-3,0 0 0,0 0-1,0 0 2,0 0-3,0 0 1,17 7 0,-6-7-1,5 0 1,3-1 0,5-5 1,0 2-2,6 0 1,0-1-1,5-1 1,0 3-1,2-4 1,-2 2-1,-2 3 0,0-1-1,-1-1 1,1-2-1,-4 3 1,1-3-1,-2 2 1,1-3 0,-2 1 0,2 0 0,-1 2 0,-2-1 0,-3 1-1,-4 2 1,-2 0 0,-3 0 0,-2 2 0,-12 0 0,18-3-1,-18 3 1,14-1 0,-14 1 0,0 0 1,12-2-1,-12 2 0,0 0 1,0 0-1,0 0 1,0 0-1,0 0 0,0 0 1,4 12 0,-5-1-2,-1 3 2,0 5-1,-2 5 1,0 5-1,-1 6 1,-2 1-1,2-1 0,-1 2 0,1 0 0,1-5 0,1 0-1,1-5 1,2-4-2,-1-7 0,4 3-4,-3-19-6,3 17-13,-3-17-8,-2 12 0,2-12 0</inkml:trace>
  <inkml:trace contextRef="#ctx0" brushRef="#br0" timeOffset="104986.4974">19372 4849 28,'0'0'29,"0"0"1,-11 3 1,11-3-16,0 0-4,0 0-3,16 9-2,-16-9-1,20 3-1,-5-4 0,4 2-3,-1-3 1,5-3-1,1-1-1,-2 2 1,-3-2-1,-1 1-1,-6 2 1,-1 1 0,-11 2 1,11-3-1,-11 3 0,0 0 0,0 0 1,2 14-1,-5-4 1,0 3-1,-1 4 1,0 4 0,-4 1-1,0 3 1,-2-1-1,1-3 0,1 1-1,-3-3 0,5 0-2,-7-9-5,13 7-9,0-17-16,-15 11 1,15-11-3,-15-3 3</inkml:trace>
  <inkml:trace contextRef="#ctx0" brushRef="#br0" timeOffset="105258.5248">19422 4894 37,'0'0'31,"0"0"3,0 0-2,9 17-18,-9-17-2,-3 20-2,0-10-2,6 11-2,-3-4-2,5 4-1,0 0-2,2-2 1,1 3-2,1-2 1,-1-2-1,1-5-2,4 3-3,-13-16-17,0 0-12,16 13-1,-16-13-1,7-15 0</inkml:trace>
  <inkml:trace contextRef="#ctx0" brushRef="#br0" timeOffset="106560.655">9329 4504 49,'0'0'26,"12"-10"4,-12 10-2,7-15-22,6 11 1,-4-6 1,10 7 0,-6-4-2,11 4 0,-6-4-2,8 6-2,-3-1 1,6 1-1,1 0-1,6 1 0,-3-2 0,6 2 0,1-1 0,4 1-1,0-1 1,1 0-1,-2 1 0,0-1 1,-1 1-1,-2 1 0,-1 0 1,-1 0-2,-2 0 1,-2-3-3,2 6-8,-8-6-22,0 0-1,-7-2-1,-10-2 2</inkml:trace>
  <inkml:trace contextRef="#ctx0" brushRef="#br0" timeOffset="107261.7251">9266 4448 57,'0'0'31,"-11"-13"1,11 13-2,-18-12-18,18 12 1,-13-1-5,13 1-4,-13 0-1,13 0-1,-10 6-1,10-6-1,-8 13 0,8-13 0,-3 22-1,3-8 1,2 1 0,1 1 0,3 0 0,2-1 0,2-3 0,2-2 0,0-5 1,1-2 0,3-6 0,0-2 0,-2-6 0,1 0 1,-4-3-1,1-1 0,-5-1 0,0 2 1,-6-1-1,-2 3 0,1 12 0,-12-18-1,2 12 1,-2 4-1,-1 2-1,-2 1-2,15-1-2,-25 8-10,18 3-20,7-11 2,0 0-2,-4 10 2</inkml:trace>
  <inkml:trace contextRef="#ctx0" brushRef="#br0" timeOffset="108418.8408">8919 4007 61,'0'0'30,"0"0"0,4-10-1,-4 10-18,10-1-1,5 4-4,-3-6-2,6 3-1,4-4-1,6 4 1,2-2-2,2 0 0,-1 2-2,-3-4 0,0 6-2,-9-6-3,4 12-7,-23-8-10,17-8-8,-17 8 0,0 0 0,-5-15 2</inkml:trace>
  <inkml:trace contextRef="#ctx0" brushRef="#br0" timeOffset="108670.866">9089 3850 76,'0'0'32,"0"0"-1,0 0-2,0 0-20,-14 6-2,15 10-2,-6 3-2,3 7-2,-3 9-1,3 4-1,1 11-6,-7-3-25,5 2 1,0 1-2,-3 1-1</inkml:trace>
  <inkml:trace contextRef="#ctx0" brushRef="#br0" timeOffset="109125.9114">8775 5004 53,'0'0'30,"0"0"3,0 0-4,-11 6-13,11-6-6,1 22-2,-3-2-4,4 8-3,1 4 1,0 8-2,-1 3 1,4 4-1,-1-2 1,1-2-1,1-6 0,-2-7 0,1-6 0,-1-8 0,-5-16 1,11 7 0,-5-17 1,3-7-1,-2-8 1,4-4 0,-1-10 0,4-6-1,-1-6 0,1 2 0,0-1-2,-4 1-2,6 8-4,-10-5-12,7 15-14,-4 7 0,2 9-1,-11 15 0</inkml:trace>
  <inkml:trace contextRef="#ctx0" brushRef="#br0" timeOffset="109369.9359">9139 5216 72,'-6'26'32,"1"3"0,-1 2 0,-7-1-25,9 8-2,-6-1-2,5-1-2,0 0-3,-2-8-2,7 1-7,-7-15-3,12 1-12,-5-15-5,0 0-2,3-11 3</inkml:trace>
  <inkml:trace contextRef="#ctx0" brushRef="#br0" timeOffset="109595.9585">9144 5247 47,'0'0'29,"15"-9"3,-15 9-1,0 0-16,25 28-3,-21-10-2,10 11-4,-7-1-3,2 7-1,-3 0-1,-1 0-1,-3 1-2,-4-8-3,5 3-6,-11-12-18,3-2-3,1-7-1,4-10 1</inkml:trace>
  <inkml:trace contextRef="#ctx0" brushRef="#br0" timeOffset="109814.9804">9083 5435 72,'0'0'34,"0"0"-1,0 0 0,25 12-24,-13-10-3,11 6-2,-1-5-3,3-2-7,9 0-27,-4-2 1,-4-4-1,-1-5-2</inkml:trace>
  <inkml:trace contextRef="#ctx0" brushRef="#br0" timeOffset="114615.4604">5288 3391 2,'0'0'21,"0"0"2,-8 11 0,8-11-7,-1 12-2,1-12-2,0 15-3,0-15-1,-2 20 0,2-20-2,0 24-1,-1-12-2,2 5 0,-3-2-2,2 4 0,-1 0 0,1 2 0,0 0 0,0 3-2,1-1 2,0 1-1,0 2 1,1 1-1,-1-1 0,1 1 0,-1 0 0,1-1 1,0 1-1,0 0 1,-3 1-1,3-2 1,-3 0-1,2 1 1,-2-2-1,3 1 0,-4-1 0,3-1 0,-2-1 0,3 1 0,-2-1 0,1 0 0,-1 0 0,2 0 0,-2 2 0,0-2 0,0 1 1,1 1-1,0-2 1,-1 3-1,0-1 1,0 2-2,1-2 2,0 3-1,-1-3 0,0 2 0,0 0 0,0 1 0,0 0 0,0-2 0,1 4 0,-1-2 0,-1-1 0,1 0 0,0 1-1,1-2 1,-1 0 0,0-1 0,0-1 0,0 0 0,2 1 0,-2-1 0,0-1 0,0 0 0,0 2 0,2-3 0,-2 2 1,0 2-1,0-2 0,0 0 0,0 2 1,-1-1-1,0-1 1,-2 3-1,3-4-1,-1 0 2,1 1-2,1-1 1,-1 0 0,1 3 0,1-2 0,-2-2 0,1 0 0,0-1 0,-1 0 0,-1-1 0,0 1 0,1-3 0,-2 3 0,1 0 0,0-2 0,-1 3 0,1-1 0,1 0 0,0-2 0,-2-2 0,4 0 0,-5-1 0,4 1-1,-2-1 1,2 3 2,-2-1-2,1 2 2,-1-1-2,1 2 1,0-1-1,1-3 1,-2 1-1,2-1 0,-1-2 0,0 1 0,0 0 0,0 0 0,0 1 0,0 2-1,-1 0 1,1 2 0,-1 1 0,0 0 0,0 0 0,1 1 0,-2-1 0,1 0 0,0 0 0,1-2-1,0 1 2,0 1-1,1-2-1,-1-1-1,-2 0 1,4 0-3,-5-5-3,4 6-4,-7-9-11,6-11-8,-7 20-1,7-20 2,0 0 0</inkml:trace>
  <inkml:trace contextRef="#ctx0" brushRef="#br0" timeOffset="115304.5293">5310 3500 6,'0'0'24,"0"0"1,0 0 2,-14-12-9,14 12-3,0 0-3,0 0-1,0 0-1,0 0-3,0 0-1,0 0-2,-14 13-1,7-2 0,-3 2-1,-2 7-1,-2 3 0,0 3-1,-1 2 1,2 0-1,1-1 0,1-2-2,4-2-2,-2-8-5,11 3-5,-2-18-10,0 0-8,0 0 0,0 0 1</inkml:trace>
  <inkml:trace contextRef="#ctx0" brushRef="#br0" timeOffset="115572.5561">5253 3523 25,'4'-17'26,"-4"17"-1,0 0-2,4-13-7,-4 13-3,0 0-3,18-1-1,-18 1-1,10-1-2,-10 1-1,13 4-1,-13-4-1,18 14 0,-7-2-2,3 4 1,1 7-2,-3 0-4,6 9-7,-10-5-13,3 0-8,1-1-1,-3-7 1</inkml:trace>
  <inkml:trace contextRef="#ctx0" brushRef="#br0" timeOffset="116008.5997">5558 3438 56,'0'0'30,"0"0"1,-11-9-2,11 9-19,0 0-4,14 5-3,-14-5 0,16-1 0,-3-1-1,3 0 0,1 0-1,1 0 0,2-2-1,-1 0-1,0 1-1,-3 0 0,-2 2-3,-14 1 0,18-1-5,-18 1-5,0 0-6,0 0-9,-16 11 0,16-11 2,-18 13 6</inkml:trace>
  <inkml:trace contextRef="#ctx0" brushRef="#br0" timeOffset="116488.6477">5685 3446 8,'-16'-3'25,"16"3"2,0 0 2,0 0-7,0 0-5,-13 5-5,13-5-3,-2 13-2,4 2-2,-4-3-2,2 8 0,-2 1 1,3 6-4,-1 1 2,0 2-2,1-1 0,-1-2-1,1 0 0,-2-6-5,4 1 0,-6-11 0,6 4-5,-3-15-1,-4 12-2,4-12 1,0 0 1,-14 0 1,14 0 4,0 0 4,-15-4 6,15 4 3,-13-2 5,13 2 1,0 0 1,0 0 1,-17-2-1,17 2-1,0 0-3,0 0 0,0 0-4,0 0-1,0 0-1,0 0-1,0 0 0,0 0 0,0 0 0,10 1-1,-10-1 1,15-1-1,-15 1 1,23-3-1,-7 2-1,3-1 0,0 1-1,0-2-2,4 8-8,-5-7-23,0 3-1,0-2-1,-6 1 0</inkml:trace>
  <inkml:trace contextRef="#ctx0" brushRef="#br0" timeOffset="119562.9551">3575 5520 12,'0'0'19,"0"0"-8,0 0 1,0 0-2,0 0-2,0 0-1,-2-13 0,2 13-1,0 0 1,0 0-2,0 0 0,15-5-1,-15 5 0,13-4-1,-13 4 0,20-3-1,-9 0 1,2 3-1,2-2 0,1 3 0,1-3 0,-1 3-1,0-1 0,0 0 1,1-1-1,-1 2 0,-2-1 0,2 1 0,-2 0 1,2 2-1,0-3 1,2 2-1,0-1 0,1 2 0,0-2-1,1 0 1,2 0 0,1-1-1,-3 1 0,2-1 1,-4 1-1,2-1 0,0 1 0,0-2 1,-3 2-1,1-1 0,1-1 1,0 1-1,1 0 1,1 0-1,1-1 1,3 0-1,-2 1 0,2 0 1,0-1-1,0 1 0,-2 0 0,0 0 1,2 0-1,-2-1 0,-1 2 0,1-1 0,0 0 0,-3 2 0,3-1 0,-1 3 0,0-2 0,-1 2 0,2-2 0,-2 0 0,2 0 0,3 0 1,-4-2-1,1 0 0,-1-2 0,1 0 0,-2 2 0,1-2 0,0 2 0,-2-2 0,2 0 0,1 1 0,-2 0 0,1 1 0,0-2 0,0 1-1,-2-2 1,2 2 0,-1 0 0,-1 1 0,1 0 0,-1 1 0,-1 0 0,1-1 0,0 1 0,0 1 0,1 0 0,0-2 1,1 1-1,1-1 0,2 1 0,0 0 0,1 1 0,-1-2 0,1-2 0,0 2 0,-3 0 1,3 2-1,-3-4 1,1 4-1,-2-4 1,2 4 0,-1-4 0,1 2 0,-1-1-1,3 0 2,-4 1-1,2-1 0,-2 1-1,0-1 1,-2 1-1,-1 2 1,0-2 0,0 4 0,0-2 0,1 1 0,1 0-1,1 1 1,0 0 0,0-1-1,1 1 1,1-2-1,-1-1 1,2 2-1,-3-3 1,2 3 0,0-3-1,2 0 1,-3-3 0,0 3-1,-1-2 1,0 0 0,-1 1 0,-1-3-1,-2 2 1,2 0-1,0 0 0,2 0 0,-1 1 1,-1-1-2,1 2 1,0-1 0,-1-1-1,1 1 1,-4 1 0,2 0 0,-2-1 1,-1 1-1,3-1 0,-1 0 0,1-1 1,1 0-1,-1 1 0,1-1 1,0 1-1,0 1 1,1-1-1,0 1 0,0 0 0,1 0 1,0 1-1,0-1 0,1 0 0,-2 1 0,0-1 1,0 1-1,-3-1 0,1 1 0,-1-2 0,0 2 0,-2-2 0,0 2 1,-1-1-1,0-1 0,-1 1 0,0-1 0,1 1 0,1-1 0,1 0-1,-1-1 1,1 1 0,1 0 0,-1 0 0,1 0 0,-1-1 0,0 0 0,0 1 0,2 0 0,1 2 0,-3-3-2,5 5-1,-7-7-8,9 3-23,-5 1 1,-2 0-2,0-2 1</inkml:trace>
  <inkml:trace contextRef="#ctx0" brushRef="#br0" timeOffset="120392.038">7378 5391 46,'-12'-15'29,"12"15"3,0 0-10,-8-12-8,8 12-2,0 0-3,0 0-3,0 0-3,0 0-1,0 0-1,0 0 0,0 0 0,9 14 0,-9-14-1,14 12 1,-14-12 0,22 17-1,-8-9 0,1 1 1,2 1-1,1-1 0,0-1 0,0 1 1,0-3-1,-3 0 0,0 1 0,-2-3 0,-13-4 0,17 9 0,-17-9 0,12 5 0,-12-5 0,0 0 1,0 0-1,0 0 0,3 10 1,-3-10-1,0 0 1,-12 18 0,12-18 0,-19 17 0,5-5 0,-2 1-1,-2 2-2,-4-1-1,1 8-10,-6-2-20,2-4 0,1-1-1,2-6 0</inkml:trace>
  <inkml:trace contextRef="#ctx0" brushRef="#br0" timeOffset="120992.098">7808 5319 37,'0'0'30,"0"0"1,0-10 0,0 10-12,0 0-7,0 0-2,0 0-5,0 20-2,-1-8-2,1 9 1,-1 6-1,1 4 0,-2 6-1,1 3 0,0 0 0,-1 1 0,2-2 0,2-6 0,0-6 0,1-5 0,1-7 0,-1-5 0,-3-10 1,0 0-1,15-3 2,-8-9-2,1-5 2,2-4-1,-1-8 0,4-4 0,-2-5 0,2-1-1,0-1-1,-2-1-2,7 9-3,-11-6-11,8 10-15,-7 6-1,2 8 0,-5 3 1</inkml:trace>
  <inkml:trace contextRef="#ctx0" brushRef="#br0" timeOffset="121417.1405">8031 5594 44,'-2'11'27,"2"-11"2,-7 17-5,7-1-10,-7-4-5,4 10-3,-4-2-3,2 3-1,-1-1-2,1-2-2,2 0-5,-3-9-9,6-11-12,-10 15-2,10-15 1,0 0 0</inkml:trace>
  <inkml:trace contextRef="#ctx0" brushRef="#br0" timeOffset="121702.169">8025 5581 27,'0'0'26,"12"1"1,-12-1 2,19 17-14,-19-17-2,12 19-3,-10-8-1,5 9-3,-4-2 0,2 5 0,-2-4-3,0 4-1,-2 0-1,4-1 0,-4-2-2,0-2 0,3 0-2,-4-18-2,4 26-7,-4-26-11,0 0-7,-7 15-3,7-15 3,0 0-1</inkml:trace>
  <inkml:trace contextRef="#ctx0" brushRef="#br0" timeOffset="122022.201">8008 5768 61,'-8'10'32,"8"-10"-2,14 4 0,-14-4-23,19-1-2,-6 2-8,-1-3-23,0-4-3,2-1-3,-5-5 2</inkml:trace>
  <inkml:trace contextRef="#ctx0" brushRef="#br0" timeOffset="124567.4555">5387 5492 11,'0'0'19,"0"0"0,0 0-6,7-11-3,-7 11 0,0 0 0,5-12-1,-5 12-1,0 0 1,1-16-1,-1 16-2,0 0-1,0 0-1,5-14-1,-5 14-2,0 0 1,4-10-1,-4 10 0,0 0 0,6-15 1,-6 15 0,5-15 0,-5 15 0,3-15 0,-3 15 0,5-16 0,-5 16-1,2-15 0,-2 15 0,3-14-1,-3 14 1,1-13-1,-1 13 2,2-10-2,-2 10 0,2-12 0,-2 12 0,4-13 1,-4 13-1,4-14 0,-4 14 0,5-15 0,-5 15 1,4-14-1,-4 14 1,4-13-1,-4 13 1,4-16 0,-4 16-1,2-15 1,-2 15 0,2-16-1,-2 16 1,3-14-1,-3 14 0,3-11-1,-3 11 2,2-11-2,-2 11 1,3-12-1,-3 12 1,2-17-1,-2 17 1,4-17 1,-4 17-1,2-16 0,-2 16 1,3-13-1,-3 13 0,0 0 1,4-14 0,-4 14-1,3-12 1,-3 12-1,4-15 1,-3 4-1,1 1 0,-2 10 1,5-18-1,-5 18 0,3-18 0,-3 18 0,3-18 0,-3 18 1,3-16-1,-3 4 0,1 1 0,0-2 0,2 0 0,-2-1 0,0 1 0,0 0 0,0 0 0,1 2 0,0 0 0,-2 11 0,3-18 0,-3 18 0,4-19 0,-3 9 0,-1 10 0,3-20 0,-1 9 0,-2-1 0,1 0 0,0 0 0,0 1 0,0-1 0,2-1 0,-2 1 0,1 0 0,0 0 1,1 0-1,-2-2 0,1 1 0,0 1 0,1-1 0,-2 2 1,1-1-1,-2-1 0,3 3 0,-3 0 1,0 10-1,1-19 1,-1 19-1,1-15 1,-1 15-1,1-15 1,-1 15-1,1-15 0,-1 15 1,3-16-2,-2 4 2,-1 12-2,2-20 1,-1 9 0,2 1 1,-2 0-1,0-1 0,0 1 1,-1 10 0,2-19-1,-2 19 1,0-15 0,0 15-1,1-13 0,-1 13 0,3-11 0,-3 11 0,1-10 0,-1 10 0,2-13 0,-2 13 0,3-16 0,-3 16 0,4-18 0,-1 6 0,0 0 0,-1 1 1,2-1-1,-1 0 0,1-1 0,-1-1 0,0 0 0,0 1 0,-1 0 1,2 0-1,-3 0 1,1 3-1,-1 0 1,-1 10-1,3-16 1,-3 16-1,2-14 0,-2 14 0,2-16 0,-2 16 0,3-14 0,-3 14 0,2-11 0,-2 11 0,0 0 0,0 0 0,0 0 0,0 0 0,0 0 0,0 0-1,0 0-1,0 0-1,0 0-1,0 0-5,5 12-13,-5-12-11,-6 18-1,0-6 0,-2 3 1</inkml:trace>
  <inkml:trace contextRef="#ctx0" brushRef="#br0" timeOffset="126582.657">5387 5487 14,'0'0'19,"0"0"-6,0 0 0,0 0-2,0 0-2,0 0 0,0 0-2,0 0 0,0 0-2,0 0 1,0 0-1,0 0-1,0 0 0,0 0-1,0 0 0,0 0-1,0 0 1,0 0-2,0 0 1,-8 10-1,8-10 0,0 0 1,-10 8-1,10-8 0,0 0-1,-9 14 1,9-14 0,-4 10-1,4-10 1,-3 14-1,3-14 0,-5 13 1,5-13-1,-5 11 0,5-11 0,-5 12 0,5-12 0,-7 10 0,7-10 0,0 0 0,-7 15 0,7-15 0,-6 12 0,6-12 0,-6 14 0,6-14 0,-7 12 0,7-12 1,-6 12-1,6-12 0,0 0 1,-8 15-1,8-15 1,0 0-1,-6 15 1,6-15-1,-3 11 1,3-11-1,-5 12 1,5-12-1,-5 13 1,5-13-1,-6 12 0,6-12 0,-8 13 0,8-13 1,-7 15-1,7-15 0,-7 15 0,7-15 0,-9 18 0,9-18 0,-9 19 0,9-19 1,-8 19-1,8-19 0,-7 18 1,7-18-1,-7 18 2,5-7-2,2-11 1,-8 19-1,4-8 2,0 0-2,-1-1 0,2 1 0,-2-1 0,5-10 0,-9 21 0,9-21 0,-8 21 0,3-11 0,2 2 0,-2-1 0,0 1 0,2-1 0,-2 2 0,1 0 0,-1-1 0,2 2 0,-3 0 0,2 1 0,0 0 0,-2 2 0,1-1 0,1-1 0,-2 3 0,1-1 0,-1-2 0,1 2 0,-1 2 0,1-4 0,-2 2 0,3 1 0,-3-1 0,0-1 0,0 1 0,0 2 0,0-4 0,-1 2 0,1-1 0,0 0 1,-1 0-1,2 0 0,-2-1 0,1-1 1,0 3-1,0-3 1,0 2 1,0-3-4,1 1 4,2 0-4,-1 0 2,0 0 0,5-14 0,-10 21-1,4-10 1,1 3 0,0-4 0,-1 2 0,6-12 0,-9 17 0,9-17 0,-7 13 0,7-13 1,0 0-1,-6 10 0,6-10 0,0 0 2,0 0-1,0 0-1,0 0 0,0 0 1,0 0-1,-5 10-1,5-10-4,0 0-6,0 0-17,-1-11-3,6 0 0,-4-8-1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7-02-09T21:46:37.59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 43,'0'0'-2,"0"0"-4,75 23 0,-34-18-2,5-5-7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2-14T20:55:30.6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11455 6428 24,'0'0'29,"6"-11"3,-6 11-2,0 0-10,0 0-6,0 0-4,0 0-3,0 0-2,0 0-3,10-4-1,-10 4-1,17 3 1,-4-2-1,7 0 1,2 1-2,4-5-2,8 8-7,-5-9-14,6 2-7,0 1-2,-2-2 2</inkml:trace>
  <inkml:trace contextRef="#ctx0" brushRef="#br0" timeOffset="342.0196">11950 6429 27,'0'0'26,"15"-4"1,-15 4-1,18-5-13,1 7-2,-3-7-3,8 6-2,-2-4-2,4 0-6,3 3-4,-4-7-10,7 1-12,5 2-3,-2-4 2,6 4 0</inkml:trace>
  <inkml:trace contextRef="#ctx0" brushRef="#br0" timeOffset="690.0395">12570 6412 32,'0'0'28,"0"0"2,0 0-6,0 0-7,19 9-4,-19-9-3,27 3-1,-11-4-4,8 3 0,3-2-5,2-4-7,9 6-8,-3-3-17,-1-1 0,-1 0-1,-3-1 0</inkml:trace>
  <inkml:trace contextRef="#ctx0" brushRef="#br0" timeOffset="1038.0593">13214 6432 40,'0'0'29,"10"4"1,-10-4-6,10 0-10,8 4-5,-2-6-3,10 4-1,3-3-3,4 0-3,11 1-5,-4-6-3,9 7-8,-5-1-13,-2-3-2,0 2 1,-6-3 2</inkml:trace>
  <inkml:trace contextRef="#ctx0" brushRef="#br0" timeOffset="1353.0773">13965 6431 36,'0'0'30,"13"5"1,-1 0-7,-1-7-9,14 8-2,-2-10-5,12 6-2,0-6-5,4-2-5,7 6-7,-9-5-15,3-1-5,-2 2-2,-6-2 2</inkml:trace>
  <inkml:trace contextRef="#ctx0" brushRef="#br0" timeOffset="1665.0952">14504 6438 29,'0'0'30,"12"3"0,-12-3-3,15-3-12,4 8-4,-4-9-2,11 9-2,-4-6-3,5 2-3,2 0-2,-2-3-5,8 5-3,-7-9-8,4 3-14,3 1-1,-6-4 1,4 3 1</inkml:trace>
  <inkml:trace contextRef="#ctx0" brushRef="#br0" timeOffset="1916.1096">15119 6431 28,'0'0'30,"13"7"1,-13-7-4,0 0-9,21 5-4,-21-5-2,28 1-4,-12-4-3,8 5-2,4-2-1,4-3-3,5 4-4,-4-7-7,11 2-17,-5 2-4,-2-2 0,0 1 0</inkml:trace>
  <inkml:trace contextRef="#ctx0" brushRef="#br0" timeOffset="2204.1261">15774 6433 25,'17'5'30,"-5"-3"3,3 3-2,7 3-11,-7-10-6,16 9-4,-7-9-2,10 5-5,0-2-6,-4-8-10,4 2-18,1 1-1,-4-3-1,-2 1-1</inkml:trace>
  <inkml:trace contextRef="#ctx0" brushRef="#br0" timeOffset="2505.1433">16377 6440 26,'0'0'29,"0"0"1,0 0 1,12 1-15,5 5-4,-4-9-4,12 6-3,-1-5 0,8 4-1,-2-3-2,4 2 1,-1 0-6,0-3-1,2 6-5,-10-10-5,10 3-14,-3 2-6,-2-3 3,3 1-1</inkml:trace>
  <inkml:trace contextRef="#ctx0" brushRef="#br0" timeOffset="2773.1585">16992 6440 31,'0'0'30,"17"6"1,-17-6-8,16 1-7,2 5-4,-3-9-2,11 7-2,-3-5-4,8 2-1,2-1-3,0-3-3,6 5-5,-9-9-5,7 7-12,-4-1-7,-5-4 0,1 4 0</inkml:trace>
  <inkml:trace contextRef="#ctx0" brushRef="#br0" timeOffset="3056.1747">17613 6450 33,'0'0'28,"13"2"3,-13-2-11,23 6-5,-23-6-3,31 3-3,-13-4-3,7 3-2,3-1-5,0-4-4,7 4-7,-5-2-19,0-5 0,2 2 0,-4-5 1</inkml:trace>
  <inkml:trace contextRef="#ctx0" brushRef="#br0" timeOffset="3262.1865">18168 6444 36,'12'2'27,"-12"-2"3,17-5-8,-1 9-10,1-8-6,10 6-3,3-1-8,6 3-22,0-8-1,12 4-1,-3-7 1</inkml:trace>
  <inkml:trace contextRef="#ctx0" brushRef="#br0" timeOffset="3900.2231">18805 6240 36,'10'-16'32,"-10"16"2,3-14-1,-4 2-14,1 12-7,0 0-4,0 0-5,0 0-2,7 14 0,-7 1-1,0 3 0,0 6 0,0 2 1,-1 4-1,3 1 1,-2-1 0,3 0 0,3-3 0,3-2 0,2-5 0,5-2 1,0-4 0,7 0 0,1-5 0,3 0 0,4-4 0,1-1 0,0-2-1,1-2-1,-3-2 1,0 0-1,-3 0 0,-4-3-2,-3 4-2,-10-8-8,7 6-23,-17 3 0,0 0-1,3-16 0</inkml:trace>
  <inkml:trace contextRef="#ctx0" brushRef="#br0" timeOffset="4209.2407">18875 6444 48,'0'0'31,"0"0"2,0 0-6,0 0-14,0 0-3,0 0-2,0 0-3,19-4-1,-19 4-2,25-7 0,-8 2-1,4-1-1,4 0-1,1-4-2,4 5-4,-7-8-5,7 10-8,-8-4-13,-2 0-1,-4 0 1,-16 7 1</inkml:trace>
  <inkml:trace contextRef="#ctx0" brushRef="#br0" timeOffset="4496.2572">18854 6203 52,'-19'1'33,"19"-1"0,0 0-1,8-10-16,12 11-5,-6-7-5,10 2-3,2-2-1,7 1 1,1-1-2,4 0-2,3 8-5,-8-8-24,8 5-4,-3 1 0,-1 2-2</inkml:trace>
  <inkml:trace contextRef="#ctx0" brushRef="#br0" timeOffset="4924.2816">19274 6520 8,'-5'14'24,"12"8"2,-9-9 3,9 2-15,3 9-1,-7-12 0,9 9-2,-12-21 0,18 25-2,-18-25-1,25 14-2,-15-15-2,5 3 0,-3-6 0,4 0-1,-5-4 0,3 0 0,-4-5-3,0 0 3,-3-2-3,-1-2 1,-5 0-1,-3 0 1,-3 0-1,-3 3 0,-4 1 0,-4 4 0,-2 2 0,-3 3-1,1 6-1,-2-2-4,22 0-23,-24 15-6,12-11 1,12-4-3</inkml:trace>
  <inkml:trace contextRef="#ctx0" brushRef="#br0" timeOffset="14689.8402">10594 9057 43,'9'-12'29,"-9"12"2,0 0-1,1 15-15,-2 8-6,-8-5-2,9 10-1,-8 1-2,5 9 1,-4-2-2,5 6 1,-3-1-2,4 1 0,-2-2-1,5 2-1,-1-7 1,3 0-1,3-7 1,5-4-1,3-7 2,6-3-2,0-7 2,3-3-1,2-5 0,-1-2 0,1-4-1,-2-6-1,2 4-6,-10-11-9,1 7-19,-3-1 1,-4 2-2,-4 2 2</inkml:trace>
  <inkml:trace contextRef="#ctx0" brushRef="#br0" timeOffset="14969.8561">10598 9296 66,'0'0'35,"0"0"-2,0 0 1,14-5-19,1 10-9,-5-8-2,10 3-2,-1-2-2,1-5-2,6 6-8,-11-10-16,5 3-8,-4-1 0,-1-1-1</inkml:trace>
  <inkml:trace contextRef="#ctx0" brushRef="#br0" timeOffset="15246.8721">10588 8960 91,'0'0'36,"-3"-10"0,3 10-1,0 0-28,16 0-3,2-2-2,6 0-3,9 2-1,1-8-8,18 5-26,-2-1 2,2 6-2,-3 2-1</inkml:trace>
  <inkml:trace contextRef="#ctx0" brushRef="#br0" timeOffset="15571.8907">10991 9480 58,'3'17'33,"2"5"-1,-1 1 1,-1-8-18,2 13-8,-6-5-2,4 4-3,-5-7 0,2-2-4,5 2-8,-8-8-24,3-12 1,0 0-1,0 0-1</inkml:trace>
  <inkml:trace contextRef="#ctx0" brushRef="#br0" timeOffset="15787.903">10952 9468 56,'6'-11'34,"-6"11"-1,18-7 1,-9-4-14,8 11-11,-4-6-5,5 2-3,3 5-6,-7-7-19,4 6-9,-4 1-1,-14-1 0,13 5-1</inkml:trace>
  <inkml:trace contextRef="#ctx0" brushRef="#br0" timeOffset="16022.9165">11009 9576 60,'11'8'35,"-11"-8"-2,18 0 1,-4 4-20,-14-4-7,24-13-8,-2 8-22,-3-4-9,-3-3-1,-1 1-1,-1-2 0</inkml:trace>
  <inkml:trace contextRef="#ctx0" brushRef="#br0" timeOffset="16749.958">11255 9567 45,'0'19'30,"4"5"0,-2-4 1,-7-5-19,12 6-4,-8-10-2,5 3-3,-4-14-1,3 15-1,-3-15-2,0 0 0,0 0-1,0 0 1,0 0-1,-6-17 0,6 4 0,-2-3 0,0-4 1,0-3 1,1-2 0,-1 0 1,0-1 0,4 5 1,-5 1 1,4 6 0,-3 0 0,2 14 0,2-10 0,-2 10-1,0 0 0,12 10 0,-12-10-1,15 20 0,-4-8 1,-1 2-1,0-1 0,2 1-1,-2-4 1,-10-10-1,19 13 0,-8-11 1,0-7-1,2 0 0,-1-3 0,1-3 1,0 1-1,0-2 1,-2 1-2,0-1 1,-1 3 0,-2-1 0,-8 10 0,14-17 0,-14 17 0,8-10 0,-8 10 0,0 0 0,0 0 0,0 0 1,0 0-1,12 8 1,-12-8 0,4 16 0,-2-3 1,1 4-1,-1 1 0,1 3 0,-2 0 1,1 2-2,0 0-1,-4-5-7,8-1-27,-6-3 1,0-14-1,-4 12 0</inkml:trace>
  <inkml:trace contextRef="#ctx0" brushRef="#br0" timeOffset="26150.4957">12004 9382 5,'0'0'13,"22"0"-1,-22 0-2,20 0-2,-20 0-2,18-1-1,-18 1-3,16 0 0,-16 0-2,10-1 0,-10 1 0,0 0 0,0 0 0,0 0 0,0 0-1,0 0-1,-13-4-2,13 4-3,-10-3 0,10 3 0,-12-3 0,12 3 1,-13-2 0,13 2 2,-13-4 2,13 4 3,-18-5 1,18 5 1,-16-6 0,16 6 2,-16-7 1,16 7 0,-14-4 1,14 4-1,0 0-1,-13-4 0,13 4 0,0 0-3,-11-1 1,11 1 0,0 0 0,0 0 0,-12 2 0,12-2 1,0 0-1,0 0 0,0 0-2,0 0 0,0 0 0,0 0-1,0 0 1,0 0 1,0 0 0,0 0 0,0 0 0,12 0 1,-12 0 0,17 0 0,-6 3 0,0-5 0,3 4 1,1-4 0,2 2-1,-1-1 1,3 1 0,-2-1-1,1 2-1,-3-2 0,2 1-1,-5 0 0,-1 1 0,-11-1-1,20 4 1,-20-4 0,20 2-1,-20-2 0,22 4 1,-11-3 0,4 1-1,-1-2 0,3 1 0,-2 0 1,1 0-1,2 1 0,-1-2 0,1 0 0,-2 1 0,4-1 0,0 0 0,1 0 1,1-1-1,-3 1 0,3-2 0,-2 2 0,2 0 0,-2-1 0,-1 1 1,1 0-1,-1 0 0,-1 0 0,1 0 0,0 0 0,0 0 0,1 0 0,-3 0 0,3 0 0,-2-1 0,4 1 0,-1 0 0,2 0 0,2 0 0,0-1 0,2 1 0,-1-1 0,2 0 0,-1 0 0,-1 1 0,2-2 0,-2 2 0,-1-1 0,2 1 0,-3 0 0,2 1 0,-3-1 0,1 2 0,-3-1 0,2-1 0,-1 1-1,-1 0 1,1-1 0,-2 1 0,3-1 0,-3 0 0,0 0 0,1 0 0,-1-1 0,-2 1 0,3-1 0,0 1 0,-1-1 0,1 0 0,0 1 1,-3-2-2,1 1 1,-2 1 0,-2-1 0,-1 1 0,-1 0 0,-3 0 0,2 0 0,-1 0 0,0 1 0,0-1 0,1 0 0,1 0 0,-1 0 1,1 0-1,0 0 0,-2 0 0,3 0 0,-1 1 1,0-1-1,1 2 0,0-2 0,1 1 0,0 0 1,2 0-1,-2 0 0,0-1 1,-1 1-1,-1 0 0,-13-1 1,17 3-1,-17-3 0,13 1 0,-13-1 1,0 0-1,13 2 1,-13-2 0,0 0-1,0 0 1,11 1 0,-11-1 0,0 0-1,0 0 1,0 0 0,11 2 1,-11-2 0,0 0-1,0 0 1,0 0-1,0 0 0,0 0 0,0 0-1,0 0-1,10 3-1,-10-3 0,0 0-2,0 0-3,14 7-18,-14-7-8,13-5 0,-13 5 0</inkml:trace>
  <inkml:trace contextRef="#ctx0" brushRef="#br0" timeOffset="28563.6337">12155 6623 70,'0'0'31,"0"0"-3,0 15-4,1 5-19,-6-1-2,3 7-3,-1 3-1,-1 6 1,1 2 0,0 3 1,0 1 0,1 4-1,-2 4 0,2 0 1,-1 3-1,1 3 1,-1 1 0,1 3-1,0 0 0,-1 4 0,0 2 1,0 4-1,-1 3 0,1 2 0,-1-1 0,2 1 0,-1 2 0,0-2 1,0-2-1,2-1 1,0-3-1,-1-3 3,0 0-3,1-2 2,-1-6-1,0-2 0,1-4 0,0-3 0,0-4 0,1-2 0,0-3 0,1-3 0,1-4 0,2 0 0,-3-3 0,4-1 0,-3-3 1,1-2-1,0-4 0,0-2 1,-2-3-2,2-2 1,-2 1-1,2-2 0,-1 0 0,-1-1-1,0 3 1,-2-2-2,3 2-2,-2-13-4,2 17-6,-2-17-18,0 0-1,-14-11 0,7-2 0</inkml:trace>
  <inkml:trace contextRef="#ctx0" brushRef="#br0" timeOffset="29036.6608">11851 8849 44,'3'15'30,"4"5"3,0-1-2,-5-1-16,12 12-3,-4-10-2,9 8-3,-5-6-3,4 2 0,-2-3-2,4 1 1,-1-6-1,-2 1-1,-2-5 1,0-1-1,-1-2 0,-2-1-1,-12-8 1,17 7-1,-17-7 0,13 1 1,-13-1-1,14-1 1,-14 1 1,15-14-1,-7-1 0,3-1 0,0-6 1,2-3-1,-1-6 0,1-3-2,4-2-3,-7-12-20,7 4-12,-3-2 0,3-2-1,-2-4 0</inkml:trace>
  <inkml:trace contextRef="#ctx0" brushRef="#br0" timeOffset="29788.7038">12047 6665 36,'-3'19'27,"-9"-1"1,3 7 0,1 4-18,-10-4-1,8 1-3,-5-3-1,7-1-1,-3-7-1,7-3-1,4-12 0,0 0-1,0 0 0,0 0 0,7-24 0,2 8-1,0-6 1,3 0 0,2-4 0,2-1 0,0 2 1,1 0-1,2 0-1,-2 5 1,1 2-1,3 6 2,-1 1-1,5 6 1,-3 3-1,6 9 2,-2 0 0,5 7 0,-5-1 1,2 8-2,-5-2 2,-3 7-3,-3 0-1,-8-4-12,3 7-23,-5-3 1,-1 1-3,-2-4 2</inkml:trace>
  <inkml:trace contextRef="#ctx0" brushRef="#br0" timeOffset="31096.7786">11000 7367 51,'0'0'31,"2"-10"2,-2 10-7,0 0-9,0 0-3,4 10-6,-8 2-1,7 19-3,-3 4 2,3 19-4,-3 5 1,2 12-1,-1 0 0,2-1 1,-1-6-2,2-8-2,1-11-3,-3-24-8,10-8-24,-12-13 0,13-8 0,-11-8-1</inkml:trace>
  <inkml:trace contextRef="#ctx0" brushRef="#br0" timeOffset="31389.7954">10597 7471 62,'0'0'34,"0"0"-1,19-15 0,14 9-22,0-10-2,21 5-2,0-10-2,13 5-1,1-6-2,2 2 1,-4 1-2,-3 1-1,-5 2-2,-12-3-5,5 14-12,-13-5-17,-9 5 1,-9 3-2,-6 4 2</inkml:trace>
  <inkml:trace contextRef="#ctx0" brushRef="#br0" timeOffset="31909.8251">10935 7544 47,'-12'6'28,"-8"-5"0,0 8 0,-1 1-19,-7 2-4,3 6-2,-1 3-2,4 3 1,3 4-1,6 1 0,6 1 1,10 0 0,8-4 0,10 0 1,4-9 0,11 0 0,2-12 2,7-4-2,-2-11-1,1-5 1,-3-11-1,-2 0 0,-5-8 0,-5 3 0,-8-2 0,-4 3 0,-9 0-1,-3 4 1,-9 2-1,-5 6 0,-6 1 0,-6 3 0,-3 3-1,-5 7 1,-5 4-2,-1 7 1,0 8-2,-2 3-1,5 17-6,-7-7-15,10 13-10,-1 1-1,4 3 0,3 0 1</inkml:trace>
  <inkml:trace contextRef="#ctx0" brushRef="#br0" timeOffset="32201.8418">10579 8184 43,'29'-1'34,"3"-5"-1,5-2 1,3-1-8,-5-16-14,19 8-4,-8-9-3,6 1-2,-6-3-1,0 2 0,-4 2-2,-5 2-3,0 12-8,-12-4-24,-3 6 1,-8 2-3,-3 3 2</inkml:trace>
  <inkml:trace contextRef="#ctx0" brushRef="#br0" timeOffset="32833.878">11251 7983 46,'4'11'32,"3"7"1,-2 2 0,0-2-12,3 12-8,-9-6-6,5 5-3,-6-3 0,6-1-2,-5-8 0,1-2 0,-1-4-1,1-11 0,0 0 0,0 0-1,0 0 0,-11-21 0,8 0 0,0-5-1,0-4 1,2-5-1,-3-1 1,4-1-1,1 3 0,2 4 1,-1 7 0,-1 4 0,3 5 0,-4 14 0,0 0 0,0 0 1,14 15-1,-9 0 0,1 3 0,3 0 0,1 2 0,2-3 1,0-4-1,2-5 0,1-8 0,1-5 1,3-9-1,0-4-1,1-8 1,1-1 0,-1-2 0,-2 0-1,-2 4 0,-3 4 0,-2 6 1,-4 5-1,-7 10 1,0 0 0,11 2 1,-7 9 1,-4 4-1,3 7 2,-2 5-1,3 5 1,-4 2-1,2 4 0,0 0 0,1-5-4,6 5-18,-4-14-17,1-9 0,-6-15-1,18 0 1</inkml:trace>
  <inkml:trace contextRef="#ctx0" brushRef="#br0" timeOffset="45487.6016">14413 8577 10,'0'0'13,"0"0"-1,0 0 0,0 0-2,0 0 0,0 0-2,0 0-1,0 0-1,0 0-3,0 0 0,0 0-2,0 0 0,0 0 0,0 0 0,0 0-1,0 0 0,0 0 0,10-10 1,-10 10 0,10-4 0,-10 4 0,12-2 0,-12 2 0,12-2 0,-12 2 0,10-1-1,-10 1 1,10 0-1,-10 0 0,13 1 1,-13-1 0,15 1 0,-15-1 0,19 0 0,-9 0 0,4 0-1,-1 1 1,1-1 0,0 1-1,2-1 1,-1 1-1,2 0 1,2 1 0,-3-2 0,4 1-1,-3-1 1,4 1 0,-2-1 0,1 1 0,1-1-1,1 1 0,-1-1 1,2 0-1,3 0 0,0 0 1,2-1-1,-1 1 0,1 0 1,-1-1-1,4 1 0,-4 1 0,0-1 0,-2 0 0,-1 1 0,1-1 1,-4 1-1,1 0 0,-1 1 0,0-1 0,1 0 0,0 1 0,2-2 0,2 1 0,-1 1 1,2-1-1,-1-1 1,3 0-1,-3 0 1,2 0-1,-2 1 0,0-1 1,1 1-1,1 0 0,1 0 0,-1 0 0,1 1 0,1-1 1,1 0-1,1 0 0,-1-2 0,1 2 1,-2-1-1,4-1 0,-1 0 0,0 0 1,2-1-1,1 0 0,0 1 1,2-1-1,-1-1 1,4 2 0,-2-1-1,3 0 1,-2 0-1,0 2 0,1 0 0,2-1 1,1 1-1,-1-1 0,-1 1 0,-1 0 0,3-1 1,-2 0-1,0 1 0,-2 0 1,0-1-1,0 0 0,0-1 1,0 2-1,0-2 1,1 0 0,1 0-1,0-1 1,2 0-1,1-1 0,0 1 1,1 1-1,-3-1 0,0 2 0,0 0 1,-2-1-1,-2 2 0,0-2 0,-3 2 0,1 0 0,-1-1 1,0 1-1,-1-1 0,1 2 1,-1-1-1,-2 1 0,2 1 1,-2-1-1,2 1 1,-2 0 0,-2 1-1,-1-1 1,-1-1 0,0 3-1,-4-3 1,2 0 0,-3-1 0,2 1 0,-2-2-1,2 0 1,-1 0 0,2-2 0,-2 0 0,1 2 0,-1-2 0,1 1 0,-4 0-1,2 1 1,-3-1-1,-1 2 1,-3-1-1,-1 1 1,-1 0-1,-2 1 2,-1-1-2,-2 2 1,-10-2-1,19 1 1,-19-1-1,16 1 0,-16-1 0,16 1-2,-6 5-7,-10-6-15,0 0-8,11 3-2,-11-3 2</inkml:trace>
  <inkml:trace contextRef="#ctx0" brushRef="#br0" timeOffset="46625.6668">19043 8167 55,'0'-13'36,"-3"0"-1,2 2-2,1 11-19,0 0-4,0 0-4,0 0-3,0 0 0,-3 22-2,0 1 0,1 4-1,-1 9 0,-2 6 0,2 6 1,-3 2 0,2 2 0,2-4-1,2 0 2,1-6-1,5-4 0,3-9 0,6-5 1,3-7-1,4-3 1,1-8 0,5 0-1,-1-8 1,1 1-1,-2-2 0,-2-4-1,-1-1-2,-3-5-1,2 6-6,-15-11-19,4 6-11,-6 1 1,-4 0-1</inkml:trace>
  <inkml:trace contextRef="#ctx0" brushRef="#br0" timeOffset="46906.6829">18976 8484 59,'12'-10'38,"1"2"-2,0 3 1,2 7-19,-5-14-9,10 10-4,-5-4-4,2 1-1,1 1-4,-6-10-7,8 9-22,-9-6-3,-11 11-1,12-19 0</inkml:trace>
  <inkml:trace contextRef="#ctx0" brushRef="#br0" timeOffset="47229.7013">18862 8178 64,'19'6'38,"-2"-8"-2,6-5 1,13 7-21,-8-14-7,13 7-5,-2-6-2,4-1-3,2 6-1,-5-8-6,9 16-16,-13-3-13,-3 3 0,-5 4-1,-3 3 1</inkml:trace>
  <inkml:trace contextRef="#ctx0" brushRef="#br0" timeOffset="47664.7262">19682 8641 38,'0'0'32,"1"-21"2,-1 21-2,-11-14-12,-3 2-13,3 10-2,-7-1-1,-1 4-2,-4 1-1,-1 6 0,-2 3 0,1 5 1,1 0 1,5 6 1,4-3 0,10 6 0,5-4-1,12 3 0,6-7-2,14-8-3,12 1-8,-3-11-28,17-10 2,4-5-2,1-10 1</inkml:trace>
  <inkml:trace contextRef="#ctx0" brushRef="#br0" timeOffset="53350.0515">14496 10860 27,'0'0'19,"0"0"-1,0 0-2,0 0-1,14 3-2,-14-3-4,0 0 0,10-6-3,-10 6 0,0 0-1,17 0-2,-17 0 0,0 0 0,13-2-1,-13 2-1,12-2 0,-12 2 0,14 0 0,-14 0 0,16-1-1,-16 1 0,19-1 1,-19 1-1,22 0 0,-11 0 0,2 0 1,2 0-1,-3 1 0,3 0 1,-1 1-1,2-1 1,0 0-1,1 0 1,2 0-1,1 0 1,-1-1 0,3 1-1,-2-2 1,3 2-1,-2-1 1,0 0-1,0 2 0,1-1 0,0 0 2,1 0-2,1 0 1,1 0-1,0 1 1,2-1 0,-2-1-1,2 1 1,-3-1-1,3 0 1,-3 0-1,2 0 1,0-1-1,2 1 0,-1-1 1,2 1-1,-2-2 0,4 1 1,0 1-1,0 0 0,2 0 0,1-1 0,3 1 1,0 0-1,5-1 0,0 1 0,2-1 0,0 0 0,1-1 1,-1 0-1,2 0 0,1 1 0,-2-3 0,1 2 0,-1 0 0,2 1 1,-1-2-1,3 1 0,-1 0 0,1-1 0,3 2 0,0-1 0,0 0 0,2-1 0,-1 2 0,-2 1 0,1-1 0,-1 1 0,-1 0 0,-1 0 1,-1 0-1,3 0 0,1-1 0,4 0 0,-2-1 1,3 1-1,0 1 0,1 1 0,-1-1 0,-3 0 1,1 2-1,-2 0 0,-2-1 0,-1 1 1,-2-2-1,2 3 0,-1-2 1,2 1-1,-3-1 0,1 2 1,0-2-1,-3 2 1,-1 1-1,-2-1 0,-2 1 1,-3 0-1,-1 0 0,0 1 1,-2 0-1,1 0 1,-1-3-1,3 1 1,0-1-1,3-1 1,0-1 0,1 0-1,2-1 1,-3-1-1,0 1 0,-4 1 0,-6 0 1,-5 0-1,-4 1 0,-6 1 0,-6 0 0,-10-2-1,13 3 0,-13-3-1,0 0 0,0 0-3,15 10-7,-15-10-25,0 0 2,18-10-2,-7-1 3</inkml:trace>
  <inkml:trace contextRef="#ctx0" brushRef="#br0" timeOffset="59801.4204">14585 10421 8,'0'0'14,"0"0"-2,0 0-5,0 0-5,0 0-2,11 1-4,-11-1-1,0 0-1,0 0 1,0 0 1,10 1 3,-10-1 3,0 0 1,0 0-1,0 0 0,0 0-1,0 0 0,0 0 0,0 0 0,0 0 0,0 0 2,0 0 2,0 0 1,0 0 1,0 0 0,0 0 0,0 0-1,0 0-1,0 0-2,0 0 1,0 0 0,0 0 1,0 0 1,0 0 0,0 0-1,0 0 1,0 0-1,0 0-2,0 0 0,10-3-2,-10 3-2,0 0 1,0 0 0,0 0-1,13 0 1,-13 0 0,0 0 0,0 0 0,0 0 0,12-1 0,-12 1 0,0 0 0,0 0 0,0 0 1,0 0-1,0 0 1,0 0-1,0 0 1,0 0-1,0 0 1,0 0 1,13-1-1,-13 1 1,11-2-1,-11 2 1,14-2 0,-14 2-1,16-1 0,-16 1-1,18 0 0,-18 0 0,18 0 0,-7 1 1,0-1-1,2 1 0,0-1 1,3 0-1,0 1 1,3-2-1,0 1 1,1 0-1,1 0 1,1-1-1,-1 1 1,1-1-1,0 0 0,0 1 1,0-1-1,0-1 0,-1 2 0,1-1 1,1 1-1,0-1 0,0 0 0,0 0 0,2 0 0,-2 0 1,-1-1-1,2 1-1,0 0 2,1 0-1,0 0 0,-2 0-1,2-1 1,-1 1 0,0 0 0,-3 1 0,2-1 0,-2 1 0,0-1 1,2 0-1,-1 0 0,0 1 0,0-2 1,1 2-1,-1-1 0,2 1 0,-2 1 0,1-1 0,0 2 0,0-2 0,0 0 0,-1 1 0,2-1 0,-2 0 1,1 0-2,-2-1 2,1 1-1,0-2 0,0 1 0,1 0-1,0-1 2,2 1-2,1-2 1,-1 2 0,1-1 0,-1 0 0,3-1 0,-2 1 0,1 0 0,2-1 0,0 0 0,1 1 0,2-3 0,2 3 0,-2-2 1,3 2-1,-2-2 0,1 2 1,-1 0-1,1 1 0,-3 0 1,-1-1-1,0 1 0,-2 1 0,0 0 0,0 0 0,-3 0 0,2 0 0,1 0 0,-3 1 0,2-1 0,0-1 0,0 1 0,-1-1 0,0 1 0,1 0 0,0 0 0,1-1 1,-1 1-1,3 0 0,-1 0 0,2 0 0,0 0 0,-1 0 0,1 0 0,-1 1 0,0-1 0,-1 1 0,0 0 0,-1 1 0,-1-2 1,-1 1-1,0-1 0,3 0 0,0 0 0,1-1 1,0 1-1,3-2 1,0 1-1,1 0 1,2 1 0,-4-1 0,3 0 0,1 0-1,1 1 1,1-2-1,-1 2 0,1-1 0,-1 2 1,0-1-1,1 0 0,-4 0 0,0 2 1,2-1-1,-1 1 0,-1-1 0,0 0 1,-2 1-1,0-1 0,-3 0 2,0 0-2,-5-1 0,-1 1 1,-2-1-1,-1 2 0,-2-2 1,1 4-1,-4-4 0,2 3 1,-3-3 0,1 3 0,-1-3 0,2 0 0,-1 0 0,1 0 0,1-2-1,-2 0 1,-1 1-1,1-2 1,-1 1-1,-2 0 0,1 2 0,-3-3-3,7 10-9,-17-7-12,14 3-10,-3 4 0,0-4-1</inkml:trace>
  <inkml:trace contextRef="#ctx0" brushRef="#br0" timeOffset="75109.2959">19149 10738 43,'-10'6'29,"10"-6"2,-13 3-10,13 12-6,0-15-5,-6 33-3,-1-13-2,5 13 1,-4-2 0,4 10-2,-2-4-1,4 4 0,0-8-1,6 0 0,0-6-1,4-2-1,1-6 1,4-3 0,0-5 0,2-1 1,2-5-1,2 0 0,0-4-1,-1-3-1,4 1-3,-7-11-4,9 12-11,-10-9-16,-1 0-1,-5 1 0,-10 8 0</inkml:trace>
  <inkml:trace contextRef="#ctx0" brushRef="#br0" timeOffset="75420.3137">19126 10927 64,'0'0'36,"0"0"-2,11 0 0,-11 0-23,0 0-6,10 12-3,-10-12-1,19 10-1,-8-8-2,4 4-4,-15-6-11,22-12-16,-9 6-2,-2-5 0,0 0 0</inkml:trace>
  <inkml:trace contextRef="#ctx0" brushRef="#br0" timeOffset="75718.3308">19060 10680 49,'11'-3'34,"-1"-2"1,3 5-1,2 7-16,-3-11-11,13 6-3,-2-2-3,6 1-2,5 7-6,-11-11-13,7 6-13,-1 4-2,-7 0 0,0 5 1</inkml:trace>
  <inkml:trace contextRef="#ctx0" brushRef="#br0" timeOffset="76124.3541">19424 11043 30,'-1'19'33,"4"7"0,-1-3 0,-3-4-17,9 11-3,-3-10-5,7 5-2,0-11-3,7-1-1,-4-9 1,6-4-1,-4-8 1,3-1 0,-5-6-1,2-1 0,-5-4-1,1 1 1,-4-6-1,-3 1-1,-2 1 0,-1 0 0,-1 2 0,-1 3 0,0 4-1,-1 1 1,0 13-1,0 0 1,0 0 0,12-9 0,-12 9 0,17-4 0,-1-1-3,1-11-9,10 2-23,1-3-1,1-6 0,0-4-1</inkml:trace>
  <inkml:trace contextRef="#ctx0" brushRef="#br0" timeOffset="76746.3896">19115 9901 38,'5'16'33,"-5"-16"1,1 19-1,5-1-15,-12-6-7,10 13-2,-9-1-4,5 10-2,-2-3-1,3 2 0,0-1 0,4 1-1,2-4 0,4-4 0,5-4 1,3-3 0,4-6 0,5-3-1,1-5 0,2-4 0,1-2-3,-6-7-2,9 7-10,-17-9-23,0 2 1,-4-1-1,-14 10 0</inkml:trace>
  <inkml:trace contextRef="#ctx0" brushRef="#br0" timeOffset="77017.4051">19154 10090 67,'0'0'35,"10"0"0,-10 0-12,21 7-8,-21-7-8,23 5-3,-8-4-2,6-1 0,1-1-4,-3-9-3,7 8-13,-6-7-17,-5-5 1,-2 0-3,-6 0 2</inkml:trace>
  <inkml:trace contextRef="#ctx0" brushRef="#br0" timeOffset="77258.4188">19059 9864 43,'14'-3'35,"-1"-1"0,-1 1 0,-1-8-16,11 11-7,-5-4-8,9-2-6,7 9-16,1-5-16,-2 0-1,3 3 0,1 0 0</inkml:trace>
  <inkml:trace contextRef="#ctx0" brushRef="#br0" timeOffset="77514.4335">19624 10190 59,'-1'22'36,"2"5"-1,-2-1-1,-7-4-22,11 9-6,-4-8-2,4 4-2,-2-6-1,2-3-2,2-4-1,-5-14-2,6 17-7,-6-17-20,0 0-3,0 0-2,0 0 1</inkml:trace>
  <inkml:trace contextRef="#ctx0" brushRef="#br0" timeOffset="77791.4494">19588 10135 24,'0'0'31,"14"-16"3,0 11-1,2 3-11,-4-12-9,13 11-4,-6-10-2,8 8-3,-4-2-2,1 1-4,3 6-7,-10-10-8,3 7-16,-3 4-2,-6 0 1,-11-1-1</inkml:trace>
  <inkml:trace contextRef="#ctx0" brushRef="#br0" timeOffset="78017.4622">19659 10256 36,'0'0'34,"0"0"2,0 0 0,0 0-12,17 4-12,-17-4-5,17-2-3,-5 2-5,1-8-22,8 3-12,6-4-1,0-3-1,7-1 1</inkml:trace>
  <inkml:trace contextRef="#ctx0" brushRef="#br0" timeOffset="85823.9089">18026 6701 3,'0'0'18,"0"0"3,0 0-2,0 0-8,0 0-1,0 0-1,-3 13-2,3-13 0,0 15-1,-1-5-2,2 5-1,-2 6-1,1 4-1,-1 4 0,0 4-1,-1 5 0,0 2 0,1 3 0,0 1 0,0 0 0,1-1 0,1 3 0,-2-2 0,4 1 0,-1 0-1,-1-2 1,0 2-1,0 4 1,0-1 1,-2 0 0,4 1-1,-5-2 2,4 3 0,-3-2-1,4 2 2,-5-2-2,4 1 1,-2 1-1,0 1-1,0 0 0,0 0 0,0 3 0,0-1-1,0 1 0,-2 1 0,2 0 0,-2-2 1,1 1-1,0-2 1,0-1-1,-2-3-1,2-2 1,-1 0 0,1-2 0,-2 0 1,2 0-1,-1-1 1,1-1 0,0 3 1,-2 0 0,1 0 0,-1 0 0,1 1 1,0-1-2,0 0 2,-2-3-2,2-3 1,0-1-1,0-1 0,2-1 0,-1-1-1,1 0 1,1-2-1,-1 1 1,2 0-1,-2-4 2,1 4 0,-2-4 1,2 0 0,-4-1 1,2 1-1,-1-5 1,2 4-1,-2-3 0,2 0-1,-1-2 0,2 0 0,-1-3-1,1 2 1,-1-1 0,2-1 0,-2-2 0,1 3 0,-2-5 1,2 2-1,-1-3 1,3 0-2,-2-3-1,-1-13-7,6 17-9,-6-17-14,0 0 0,0 0-1,0 0 1</inkml:trace>
  <inkml:trace contextRef="#ctx0" brushRef="#br0" timeOffset="86333.938">17749 9956 17,'0'0'27,"2"12"2,-2-12 2,0 0-17,0 0-3,0 0 0,17 24 0,-17-24-2,22 31-2,-10-15 0,7 9-3,-4-5 0,3 2-2,-4-3 0,2-1-1,-4-4 1,-2-3-2,-10-11 1,18 17 0,-18-17-1,15 10 1,-15-10-1,16 5 0,-16-5 0,19-3 1,-19 3 0,20-11 0,-8-2-1,3-3 1,0-5-1,4-2 1,-2-7 0,4-2-1,1-3-1,0-5-1,4 4-9,-6-8-25,1-1 1,-1-1-2,-3 0 0</inkml:trace>
  <inkml:trace contextRef="#ctx0" brushRef="#br0" timeOffset="87227.9892">17951 6790 35,'0'0'30,"0"0"2,0 0-7,0 0-9,0 0-2,0 0-4,-6 14-4,1 4-1,-7-1-3,3 6-1,-6 2-1,2-1 0,-2-1 0,1-5 1,4-4-1,10-14 0,-15 15 0,15-15 0,0 0-1,0 0 1,-5-14 0,5 14-1,5-18 0,-2 6 1,2-2 0,2-2-1,1-2 1,4-2 0,-1 1 0,2-1 0,3-1 0,-1 2 0,0 1 0,0 5 0,0 0 0,-1 3 1,-1 1-1,1 3 1,-3 0 0,5 3 0,-4 1 1,7 3 0,-3 3 1,6 6 0,-3 2 0,4 6 1,-4 2-1,6 4 0,-6 0-1,2 4 0,-3-3-1,-2-1-1,4 3-3,-9-10-4,10 6-29,-8 0 0,-5-1 1,-2 0-3</inkml:trace>
  <inkml:trace contextRef="#ctx0" brushRef="#br0" timeOffset="97081.5527">16836 7484 20,'13'1'28,"-13"-1"1,-1 25 0,4 3-11,-8-1-4,9 13-3,-8 0-1,8 10-2,-8-6-1,6 2-4,-4-3-3,0-12-7,6 1-14,-2-8-13,-4-12 1,2-12-1,0 0 1</inkml:trace>
  <inkml:trace contextRef="#ctx0" brushRef="#br0" timeOffset="97381.5699">16557 7482 43,'0'0'32,"0"0"2,-1-12 0,21 14-20,-4-9-1,19 10-5,3-10-3,12 7 0,1-8-1,10 5 0,-5-2-2,1 0-2,-2 0-1,-9-3-4,0 11-10,-17-6-21,-3 3-1,-12 2 0,-14-2 1</inkml:trace>
  <inkml:trace contextRef="#ctx0" brushRef="#br0" timeOffset="97891.5991">16684 7656 21,'-31'3'27,"18"6"1,-9-2-4,4-1-10,4 6-4,0-4-1,8 7-2,3-4-2,10 5 0,1-2-2,10 5 0,1-3 0,10 5 1,-3-9-1,8 1 1,-2-10 0,5 0-1,-3-13 0,2-1 0,-4-10 0,2 0-1,-5-4 0,-2 1-1,-8 1 1,-1 2-2,-7 3 1,-4 1-1,-5 4 0,-5-1 0,-5 2-1,-5 0 0,-3 1 0,-8 3 0,-3 5 0,-5 3-1,-2 7 1,-5 4-1,0 9-2,-4-5-4,12 17-11,0-7-15,4 0 1,5-1-2,5-6 2</inkml:trace>
  <inkml:trace contextRef="#ctx0" brushRef="#br0" timeOffset="98327.624">16520 8063 31,'-12'0'31,"12"0"0,0 0 1,12-8-15,7 5-5,-1-9-5,13 7-2,0-9 1,12 7-1,-2-8 0,7 10 0,-6-6-1,4 5-1,-6-2 0,-1 3-1,-6-1 0,-4 2-1,-10 1 0,-2-1-2,-5 4-1,-12 0-3,16 5-9,-16-5-23,0 0 1,0 0-2,0 0 2</inkml:trace>
  <inkml:trace contextRef="#ctx0" brushRef="#br0" timeOffset="98928.6584">17269 7868 44,'0'0'32,"0"0"2,11-12-4,-11 12-16,0 0-4,0 0-4,0 0-2,-18 19-2,2-10-1,-1 6-1,-3 0 0,-2 0 0,2 0-1,2-1 0,5-3 0,13-11 1,-9 17-1,9-17 1,12 8 0,4-5 0,1 1 1,5 0 0,0 0 1,3 0-1,-3 1 1,0-1 0,-4 0-1,-2 2 1,-6-1-1,-10-5 1,3 15 1,-11-3-2,-10-1 1,-4 6 0,-7 0-1,-2 0-2,2 3-5,-8-7-24,12-5-6,4-6 1,10-10-2</inkml:trace>
  <inkml:trace contextRef="#ctx0" brushRef="#br0" timeOffset="113627.4991">18365 16864 21,'-9'-12'32,"9"12"3,-14-10-1,14 10-14,-14-12-6,14 12-4,0 0-2,-10-4-3,10 4-1,0 0-1,0 0 0,0 0-2,0 0-1,0 0 0,0 0-1,0 0 0,0 0 0,12 5 1,2-1-1,1-2 1,5 2-1,3-1 1,1-2 0,3 0 0,0 0-1,-4-4-3,5 9-9,-13-7-23,4 4 0,-7 1-1,-12-4 1</inkml:trace>
  <inkml:trace contextRef="#ctx0" brushRef="#br0" timeOffset="114097.526">18341 17000 23,'0'0'29,"0"0"-4,0 0-4,0 0-4,-15-12-4,15 12-3,0 0-2,0 0-2,0 0-2,0 0-2,0 0 0,0 0 0,0 0-2,0 0 1,0 0 0,0 0-1,0 0 1,12 0 0,-12 0 1,24 5 0,-11-1-1,6 2 1,-2-1-1,5-1 0,-2 0 0,1-2-1,0 0 0,-3-3-4,10 4-24,-12-9-7,-1 0-1,-4-4 0</inkml:trace>
  <inkml:trace contextRef="#ctx0" brushRef="#br0" timeOffset="119707.8469">19152 16839 29,'1'-11'30,"-1"11"2,0 0-1,-6-10-20,6 10-2,0 0-4,0 0-2,0 0 0,3 20-1,1 0-1,1 10-1,0 10 0,1 12 1,0 6 0,-1 7 1,-1 1-1,0 0 1,-3-5-1,-1-7 0,-2-9 0,0-9 0,2-8-3,-2-8-6,9-3-25,-7-17 0,0 0-1,0 0 0</inkml:trace>
  <inkml:trace contextRef="#ctx0" brushRef="#br0" timeOffset="120173.8736">18872 16804 33,'0'0'31,"-10"-10"2,10 10-9,0 0-10,-5-10-4,5 10-3,18 6-2,3 0-2,4-4 0,13 4 1,6-5 0,13 2 0,6-6-1,8-2-1,1-4 0,2-3-1,-5-1-1,-9-4-5,-1 9-26,-17-4-5,-12 4 0,-15 1 0</inkml:trace>
  <inkml:trace contextRef="#ctx0" brushRef="#br0" timeOffset="120836.9114">19185 16973 38,'0'0'32,"0"0"0,-10-2-6,-4-3-15,14 5-4,-22 3-4,7 1 0,-5 2-2,2 2 0,-4 2 0,2 3 0,-1 1-1,1 1 0,2 1 0,3-1 0,3 2 0,3 2 0,4 0 0,3 3 0,7 1 1,3 2-1,7-5 2,4 0-2,5-5 2,6 0-2,2-8 2,4-7-1,1-8-1,4-6 1,-4-1-1,1-6 1,-7-3-1,-1-5 2,-8 0-2,-3 3 3,-8 0 0,-1 3-2,-9 1 1,-5 4 0,-4 1-1,-6 3 0,-4 0 0,-6 2-1,-3 4 0,-7 3 0,0 5 0,-5 4-2,5 9-1,-5 0-6,17 14-14,-7-4-13,4 6 1,2 0-2</inkml:trace>
  <inkml:trace contextRef="#ctx0" brushRef="#br0" timeOffset="121294.9377">18828 17494 36,'0'0'34,"-17"7"0,17-7-1,0 0-14,0 0-10,0 0-3,22 1-4,5-3 1,5-2-1,10-2 1,1-1 0,8 1 1,-3-1-2,4 3 0,-2-2 0,0-2-1,-7 2 0,-1 1 0,-5 0-2,-7-1-2,1 7-8,-16 0-27,1-1 1,-16 0-1,11-3 0</inkml:trace>
  <inkml:trace contextRef="#ctx0" brushRef="#br0" timeOffset="130019.4367">19811 17282 49,'11'0'38,"-11"0"-2,0 0 0,0 0-22,0 0-7,0 0-3,-11 5-2,-1-1-1,-3 5 0,-1 0-1,-3 3-1,0 3 1,0 2-1,2 0 0,3-1 0,3-2 0,7 1-1,3-4 1,9 0 0,2-3 0,8-1 0,0 0 2,2 1-1,1 2 1,-5-2 0,0 1 2,-8 2-1,-2 0 1,-6 1 0,-4-2 0,4-10 0,-19 16-1,1-6 0,0 0-2,-3-2-1,-2-2-2,23-6-6,-49 34-25,33-29-2,-4-6-3,20 1 1</inkml:trace>
  <inkml:trace contextRef="#ctx0" brushRef="#br0" timeOffset="130395.4582">20020 17195 50,'0'0'35,"0"0"1,0 0-2,0 0-23,0 0-3,14 3-3,-1-5-2,9 4-1,4-4 0,6 1-1,5-3 0,4-3-5,8 8-16,-7-11-17,2 1 1,-7-5-3,1 1 2</inkml:trace>
  <inkml:trace contextRef="#ctx0" brushRef="#br0" timeOffset="130906.4874">21127 16830 26,'0'0'34,"-8"-16"1,8 16 0,0 0-17,-14-17-5,14 17-2,0 0-5,0 0-3,0 0 0,1 14-1,1 5-1,2 10 1,-1 10-1,1 10 0,-2 11 1,0 4 1,-3 0-1,-1-2 0,-2-6-1,0-7-1,1-9-2,-4-11-4,13-9-12,-6-20-20,0 0-1,1-13 0,3-11 2</inkml:trace>
  <inkml:trace contextRef="#ctx0" brushRef="#br0" timeOffset="131237.5063">20636 16897 51,'0'0'35,"-12"0"0,12 0-1,21-1-23,2-4-5,16 1-3,12-4 0,14 1 0,7-4-1,11 2 1,2 1-2,-2 1 1,-7 2-2,-10 2-2,-10 10-8,-18-4-28,-10 5 3,-15-2-3,-13-6 1</inkml:trace>
  <inkml:trace contextRef="#ctx0" brushRef="#br0" timeOffset="131770.5368">21126 17018 36,'10'9'33,"-10"-9"-1,0 0 0,-13-7-25,13 7-1,-22-5-1,6 6-3,-7 3-1,-7 5-1,-7 3 0,-4 8 0,-2 2 1,-1 5 0,3 5 0,3-1 0,9-1 1,13 1-1,13-5 1,11-3-1,15-5 1,13-7-1,10-10 2,10-1-2,3-10 1,2-6-1,1-7 0,-1-5 1,-11-2-1,-6-1 1,-12 0-1,-5 2 1,-11 2-1,-6 6 1,-17 1-1,-7 5 1,-7 5-2,-7 4 1,-7 6-2,-5 7 1,-9 5-1,-5 7-2,5 10-2,-8-2-10,18 5-22,-5-5 0,13-5 1,6-8-1</inkml:trace>
  <inkml:trace contextRef="#ctx0" brushRef="#br0" timeOffset="132146.5583">20569 17452 45,'0'0'36,"18"3"2,2-4-2,17-1-21,-6-3-5,20 2-1,0-1-4,9 1-1,0-2-2,2 3 0,-4-4-1,-5-1-2,-4 5-2,-12-3-5,7 5-26,-17 0-4,-2-2-1,-8-3 1</inkml:trace>
  <inkml:trace contextRef="#ctx0" brushRef="#br0" timeOffset="132997.607">21458 17357 55,'14'1'37,"-14"-1"-2,0 0 1,-8 14-24,8 1-5,-8 8-4,1 6-1,-1 3-1,8-32 1,-19 75-2,19-75 3,-15 65-1,15-65-1,0 0 0,-9 54 0,9-54 1,0 0-3,7-20 0,-3 1-1,2-7-1,0-6 1,0-4 0,0 0 0,-2-1-1,1 2 2,-1 6 1,-1 4 0,-1 5 0,0 6 0,-2 14 0,3-10 0,-3 10 1,4 13 1,-3-1-1,4 2 0,1 2 0,0 2-1,3-1 1,1-2-1,3-2 0,1-5 1,5-6-1,-1-4 0,4-5 0,2-4 0,2-4 0,-1-2 0,1-1 0,-5 0 0,-2 5 0,-2-1 0,-5 5 0,-12 9 0,14-10 0,-14 10 0,0 0 1,14 7 0,-14-7 0,8 23 1,-4-4 1,-1 6 0,-3 2-1,0 4 1,-3 3-1,0-1-1,3-33-1,-5 60-2,5-60-14,0 0-22,7 50-1,-7-50-2,10-22 1</inkml:trace>
  <inkml:trace contextRef="#ctx0" brushRef="#br0" timeOffset="157097.9854">14563 6817 46,'13'-16'31,"-13"16"2,0 0-9,-1-19-7,1 19-4,0 0-3,0 0-5,0 0-1,0 0-3,0 0 0,2 15 0,-3 2-1,0 5-1,0 9 1,-2 9-1,2 11 0,-1 6 0,1 11 1,-2 3-1,2 6 1,-1 2-1,1 2 1,0 0-1,1 1 1,0-1 0,-2-5-1,4-1 1,-2-1 0,0-4 0,0-2 0,0-1 1,-3-3 0,2-3 0,-1-4 0,-2 0 0,1-9 0,0-4 0,0-7-1,0-9-1,3-6-2,0-22-5,1 11-18,-1-11-7,2-21-2,0 4 2</inkml:trace>
  <inkml:trace contextRef="#ctx0" brushRef="#br0" timeOffset="157435.0048">14336 8170 44,'17'4'32,"-17"-4"1,24 27 0,-7 2-19,-8-5-2,13 12-1,-8-3-4,6 7-2,-5-8-1,2 1-1,-4-8-1,3-4 0,-3-9 0,2-6-1,-1-11 0,3-5 0,3-11 0,2-7 0,1-7 0,0-6-1,3 0-4,-9-8-26,6 4-7,-3-2 0,-5 2 0</inkml:trace>
  <inkml:trace contextRef="#ctx0" brushRef="#br0" timeOffset="158097.0426">14590 6852 18,'-3'-10'28,"-6"-4"0,9 14 2,-15-5-12,0 3-5,7 15-3,-7-2-3,6 14-1,-6 2-1,3 9-1,-3-4 0,5 4 0,-3-7-1,5-1 0,0-8 0,3-4-1,5-16 0,-4 11-1,4-11 0,2-14 0,1-5 0,3-4 0,1-7 0,3-8-1,3-6 1,2-3-1,1 1 1,1 2-2,-2 5 2,-2 5-1,0 7 0,-2 7 0,-2 9 1,2 7 1,2 5-1,3 6 1,2 2 0,3 8 1,-2 1-1,5 4 0,-4 5-3,-1-1-1,-1 14-11,-9-5-24,-2 7 1,-6-2-1,-2 5-2</inkml:trace>
  <inkml:trace contextRef="#ctx0" brushRef="#br0" timeOffset="158948.0913">13766 7549 47,'0'0'33,"0"0"1,4-14-1,-4 14-18,0-14-3,10 5-5,-3-6-3,8 1-1,1-4-1,5 6 0,0-1 1,4 7-1,-3 4 0,4 9 0,-4 7-1,2 10 1,-6 7-1,-1 7 1,-3 5-1,0 3 1,-3-1-1,1 0 0,-2-4-1,1-5 1,-1-7 0,1-4-1,-1-5 0,1-8-1,2-4-1,-2-10-2,9-1-4,-11-20-9,12 0-21,-5-11 1,1-4-1,-3-7 2</inkml:trace>
  <inkml:trace contextRef="#ctx0" brushRef="#br0" timeOffset="159149.1028">14283 7296 70,'-18'-13'36,"18"13"-1,-25 27 2,10 10-23,-19 3-5,3 23-4,-12 12-1,-2 15-2,-4 7 0,2-4-3,10 1-16,5-22-21,19-24 1,14-30-3,20-37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2-14T21:05:29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1047 8673 64,'0'0'37,"11"-4"-1,-11 4 1,-5-15-23,5 15-4,-7-10-5,-4 5-2,-6-2-2,-3 4 0,-5 1-1,-3 2 0,-5 4 0,1 2 0,1 3-1,3 1 0,5 1 1,5 1-1,10-1 0,7 1 0,14 0 1,9 0-1,6 2 1,5 4 0,3 1 2,0 3-1,-3-1 2,-4 5-1,-12-3 1,-7 5 0,-9-7 0,-6 5 0,-10-4-1,-2 1 0,-7-2-1,0-4 0,2-1-3,2-8-1,11 6-8,-6-16-27,15 2-2,2-23 2,11 5-2</inkml:trace>
  <inkml:trace contextRef="#ctx0" brushRef="#br0" timeOffset="187.3179">1255 8890 86,'5'31'39,"-11"-4"0,6 5 1,-2-12-30,3 5-5,-3-5-7,2-20-15,0 0-22,10 1 0,2-13 0,-1-10 0</inkml:trace>
  <inkml:trace contextRef="#ctx0" brushRef="#br0" timeOffset="329.5593">1269 8621 91,'-10'0'35,"10"0"-2,0 0-16,-2 15-48,2-15-1,8 15-5,-8-15 2</inkml:trace>
  <inkml:trace contextRef="#ctx0" brushRef="#br0" timeOffset="630.0693">1441 8940 83,'1'34'38,"-1"-1"1,-5-11-3,5 4-27,-9-11-4,7-1-2,2-14-1,0 0-1,0 0 0,3-21-1,6 1-1,6-2 1,2 0-1,1 0 0,3 5 1,1 5 0,-5 7 1,2 8 0,-5 6 1,-3 7-1,-1 3 0,-2 4-1,1 4-5,-9-6-28,12-1-6,-5-7 1,8-6-2</inkml:trace>
  <inkml:trace contextRef="#ctx0" brushRef="#br0" timeOffset="977.6592">1921 8913 56,'18'4'36,"-18"-4"-3,16-5 1,-16 5-18,4-14-6,-4 14-4,8-19-3,-8 19 0,-4-17-1,4 17 0,-15-9-1,5 11 1,-5 3 0,1 7-1,-5 4 1,5 6 1,2 4-2,3 3 1,4 1-1,3-3-2,11 4-5,-6-13-22,13-2-10,1-9 1,2-5-2</inkml:trace>
  <inkml:trace contextRef="#ctx0" brushRef="#br0" timeOffset="1332.261">2111 8993 73,'11'4'35,"5"-2"-1,1-1-4,0-11-22,8 3-3,-1-7-2,3 0-1,-5-3-1,0 0 0,-4-1 0,-7 2-2,-3 2 1,-7 1-2,-1 13 1,-14-12 0,2 12 1,-4 6 1,-5 2 1,2 8 2,-5-1 0,6 10 3,1-4-1,9 7 0,0-6-1,14 4 0,3-4-2,12-2-2,10-3-2,8-8-5,18 6-25,-2-15-8,5-3-1,-1-9 0</inkml:trace>
  <inkml:trace contextRef="#ctx0" brushRef="#br0" timeOffset="1952.3132">3152 8530 70,'0'0'37,"0"0"-1,0 0 1,0 0-24,-4 14-4,5 6-2,-5 5-3,6 8-1,-4 7 1,5 8-1,-3 1 0,5 2-1,-1-1 0,2-4-1,-3-5-1,-3-6-2,5-4-3,-9-17-10,12 2-23,-8-16-1,0 0-1,14-1 1</inkml:trace>
  <inkml:trace contextRef="#ctx0" brushRef="#br0" timeOffset="2697.5781">2925 8548 63,'-14'-1'36,"14"1"-1,-16-1-1,16 1-20,0 0-6,15-6-4,8 3-1,16 2-1,13-2-1,12 0 0,8-3 0,9 1 0,0 1-1,-5-5-3,-4 12-11,-15-9-22,-16 4 0,-16 0-1,-11 2 1</inkml:trace>
  <inkml:trace contextRef="#ctx0" brushRef="#br0" timeOffset="4120.9937">3222 8780 19,'13'2'27,"-13"-2"3,0 0 1,0 0-11,0 0-8,0 0-2,-8-12-3,8 12 0,-12-5-3,12 5 1,-18-2-2,6 2-1,-3-1-1,-1 2 0,-4 0 0,1 2-1,-5 3 1,2 1-2,-1 3 3,1 2-3,1 1 2,3 0 0,1 2 0,5 0-1,1-1 2,7 2-1,5-3 0,6 1 0,3-1 0,10-2 0,4-2 0,7-2 0,6-6 0,5-1 0,2-6 1,4-4-1,-2-3 0,-1-4-1,-4-2 0,-4-1 1,-9 1-1,-5 1 0,-8 2 1,-4 1 0,-9 1-1,-3 3 1,-10 2 0,-1 2 0,-7 0 0,-5 2-2,-5 5 1,-6 0-2,3 7-2,-9-7-7,12 9-26,-2-1 1,3 2-1,7-2 0</inkml:trace>
  <inkml:trace contextRef="#ctx0" brushRef="#br0" timeOffset="4524.6789">2848 9112 53,'0'0'35,"-11"11"0,11-11 0,16 9-17,-16-9-6,35-1-4,-5-6-2,16 6 0,5-8-2,10 5-1,1-5 0,2 1-1,-3-2 0,-3 2-2,-8 3-2,-11-6-4,3 7-31,-19-3-1,-5 2-1,-5-2 0</inkml:trace>
  <inkml:trace contextRef="#ctx0" brushRef="#br0" timeOffset="6077.3139">3553 9138 29,'0'0'29,"1"13"4,2-1 0,4 9-13,-10-9-5,12 17-1,-11-9-4,10 12-2,-11-9-2,8 5-2,-7-9-1,3-1-1,-1-7-1,0-11-1,0 12 1,0-12-1,0 0 0,0 0 0,0-15 0,-1 3 0,0-3 0,-2-5-1,1-2 1,-2-6-1,3 3 0,-2-3-1,0 5 2,1 2-1,2 5 0,-1 4 0,1 12 1,0 0-1,0 0 1,10 17 1,-3-2-1,1 3 1,2 0-1,2 1 1,0-3 0,3-1-1,1-8 1,2-5-1,0-5 1,2-5-1,0-5 1,-2-3-1,2-1 1,-3-2-1,-3 2 0,-1 2 0,-4 2 0,-2 3 0,-7 10 0,9-11-1,-9 11 1,0 0-1,0 0 1,0 0 0,0 0 0,8 11 1,-8-11-1,5 21 2,-4-8 0,4 8 0,-5-1 0,3 5 1,-3-2-1,3 3 0,-3-5 0,3 0 0,-3-5-1,4-2 0,-4-14-1,4 15-1,-4-15 0,0 0-1,10 13-2,-10-13-6,13-8-25,-13 8-5,15-15 3,-2 1-2</inkml:trace>
  <inkml:trace contextRef="#ctx0" brushRef="#br0" timeOffset="7576.8588">4254 8729 26,'0'0'26,"0"0"2,0 0-1,0 0-13,0 0-1,0 0-2,0 0-1,0 0-1,0 0-1,0 0-2,-10-4-2,10 4-2,0 0 0,0 0-1,0 0 0,0 0 0,0 0 0,0 0 0,0 0 0,0 0 1,0 0-1,0 0-1,0 0 1,0 0 0,0 0-1,0 0 0,0 0 0,0 0 0,0 0 1,0 0-1,0 0 0,0 0 0,0 0 0,0 0 0,0 0 0,0 0 0,0 0 0,0 0 0,0 0 0,0 0 0,0 0 1,0 0-1,0 0 1,0 0-1,0 0 1,0 0 0,0 0-1,0 0 1,0 0-1,0 0 1,0 0-1,0 0 0,0 0 0,0 0 1,0 0-1,0 0 1,0 0-1,0 0 1,0 0-1,0 0 1,0 0 0,0 0-1,0 0 1,0 0-1,0 0 1,0 0-1,0 0 0,0 0 1,0 0-1,0 0 1,0 0-1,0 0 1,0 0-1,-10 7 0,10-7 0,-17 7 1,17-7-1,-23 10 0,8-3 0,-1 1 0,0-1-1,0 1 1,2-2 0,2 1 0,0-3 0,12-4 0,-15 7 0,15-7 0,0 0 0,-10 6 0,10-6 0,0 0 0,0 0 0,0 0 0,-10 5 0,10-5 0,0 0 0,0 0-1,0 0 1,0 0-1,0 0 2,13 13 0,1-3 0,6 1 0,6 2 1,7 2 0,1 1 1,5 1-1,-2-3 0,-2 0 0,-4-4-1,-3-1 1,-8-2-1,-4-1 0,-6-1-1,-10-5-1,17 7-2,-17-7-3,22 8-21,-22-8-12,17-4-1,-5-3 0,4-2 1</inkml:trace>
  <inkml:trace contextRef="#ctx0" brushRef="#br0" timeOffset="8349.1695">5082 8572 42,'0'0'34,"0"0"0,0 0 0,0-13-16,0 13-2,0 0-7,0 0-4,2 12-1,1 3-1,-3 3-1,4 8 0,-3 5 0,1 12 1,-2 1 0,3 4 0,-3-2 0,2 0-1,-2-5 0,2-4 0,-1-8 0,3-8-1,-2-4 0,1-5-1,-3-12 0,3 12-1,-3-12-1,0 0-3,0 0-6,0 0-25,0 0-3,0 0 1,0 0-1</inkml:trace>
  <inkml:trace contextRef="#ctx0" brushRef="#br0" timeOffset="8971.2252">4888 8506 65,'0'0'35,"0"0"-2,0 0-4,0 0-15,0 0-4,21-3-4,-1 2-2,12 3-2,6-4 1,13 2 0,6-4-1,9-1 0,2 0-1,1-3-2,-3 6-5,-13-11-12,-2 9-19,-12-1 1,-10 5-2,-12 3 1</inkml:trace>
  <inkml:trace contextRef="#ctx0" brushRef="#br0" timeOffset="9446.031">5049 8744 27,'-15'-3'29,"15"3"1,-11-4 0,11 4-17,-11 5-1,-3-3-1,11 11-2,-11-3-2,9 10-1,-5-4 0,7 7-1,-2-4 0,10 4-2,5-6 1,8 1-1,5-9-1,8-3 0,3-8-1,8-2 1,1-10-2,0-4 1,-6-2-1,-1-1 1,-9-1-1,-5 1 0,-8 2 0,-8 1 1,-6 4-1,-7 3 0,-4 1 0,-9 1 0,-2 5-1,-6 0 1,-4 6-1,-2 1 0,-1 4-1,-3 0-2,10 12-9,-5-5-26,7-1 4,3-3-2,5 4 1</inkml:trace>
  <inkml:trace contextRef="#ctx0" brushRef="#br0" timeOffset="9737.5257">4892 8991 61,'0'0'35,"0"10"0,0-10 0,0 0-19,23 17-5,-12-14-3,14 9-2,-1-5-1,10 2-2,-1-3-1,8-2 0,3-3-1,2-3-2,6 1-2,-4-12-8,10 5-27,-10-3 1,-4 0-1,-8 1 0</inkml:trace>
  <inkml:trace contextRef="#ctx0" brushRef="#br0" timeOffset="10123.1802">5658 8947 67,'0'0'34,"9"-12"1,-9 12-1,2-18-20,-2 18-9,0 0-2,-17 4-2,3 0 0,-3 6-1,0-1 1,-1 0-1,1 3 0,5-1 1,2-1-1,8 3 2,4-2-1,6 2 1,3-1 0,5 4 1,-3-2-1,3 2 1,-3-2 0,-1 1 0,-3-2 0,-1-2-1,-6 1 0,-3-2-1,-5 2-2,-6-4-1,2 10-9,-14-8-27,1 0 0,-6-3-1,4-3 0</inkml:trace>
  <inkml:trace contextRef="#ctx0" brushRef="#br0" timeOffset="10460.7531">5876 9094 72,'3'19'38,"2"8"-1,-2 3 0,1 10-23,-8-8-7,1 3-9,5-3-33,-7 1 0,1-10-2,3-8-1</inkml:trace>
  <inkml:trace contextRef="#ctx0" brushRef="#br0" timeOffset="18728.7849">6466 8875 45,'7'-12'35,"-7"12"0,0 0 0,0 0-8,-4 13-14,12 9-3,-12-3-4,7 12-1,-3 1-2,3 6 1,-6-3-3,2 0 0,0-3-3,-5-11-7,13-4-28,-7-17-2,0 0 2,0 0-2</inkml:trace>
  <inkml:trace contextRef="#ctx0" brushRef="#br0" timeOffset="18901.0773">6466 8668 89,'0'0'36,"-16"-11"0,16 11-1,0 0-31,0 0-20,0 0-20,0 0 1,0 0-2,1 11 1</inkml:trace>
  <inkml:trace contextRef="#ctx0" brushRef="#br0" timeOffset="19489.0752">6636 8900 73,'6'42'35,"-4"0"0,-3-6-2,2 3-22,-9-12-6,6-1-2,-3-9-1,4-5 0,1-12-2,0 0 1,9-24-1,1 3 0,2 0 0,2-3 0,1 0 0,0 2 0,-1 7 0,-1 7 0,-1 7 0,-2 8 1,-2 4-1,1 5 1,-4 2-1,3-1 1,0-1 0,3-3-1,0-6 1,3-7-1,1-6 1,3-4-1,2-5 0,0-2 1,0 0-1,-2 1 0,-4 1 1,-2 5-1,-12 10 0,13-10 1,-13 10-1,5 16 1,-5-2 0,3 6 1,-1 0-2,3 0 1,0 1 0,2-3-1,2-6 1,1-6-1,3-9 0,2-6 0,0-5 0,1-3 0,-2-1-1,-1 0 1,-2 3-1,-4 2 0,-7 13 1,5-11-1,-5 11-1,-11 5-2,9 9-11,-8-7-22,10-7 0,-12 5 1,12-5-1</inkml:trace>
  <inkml:trace contextRef="#ctx0" brushRef="#br0" timeOffset="19707.4458">6984 8632 95,'0'0'38,"0"0"-1,0 0-1,0 0-34,0 0-7,0 0-31,0 0 0,8-11-1,-8 11-1</inkml:trace>
  <inkml:trace contextRef="#ctx0" brushRef="#br0" timeOffset="19948.8554">7225 8449 83,'3'25'37,"4"14"-1,-5 7-2,7 15-27,-15 2 0,3 16-2,-5-2-1,0-1-2,0-9-2,-1-11-2,4-6-4,-5-24-11,10-2-21,0-24 1,0 0-1,0 0 1</inkml:trace>
  <inkml:trace contextRef="#ctx0" brushRef="#br0" timeOffset="20257.379">7162 8906 70,'0'0'35,"20"10"0,-3-6-1,3-11-24,8 4-4,-3-5-3,5 3-2,-2-5 1,2 5-1,-4-4 0,-2 6 0,-5 3 1,-2 6 0,-6 1 1,2 7 0,-5 1 0,2 6 0,-7 6-1,1 4 0,-4 0-1,-2-1-1,4-2-4,-7-9-2,10 6-14,-5-25-18,0 0-1,7-22 1,2-6 0</inkml:trace>
  <inkml:trace contextRef="#ctx0" brushRef="#br0" timeOffset="20393.6102">7544 8582 91,'-14'-14'34,"1"2"-2,2 17-6,11-5-58,-10 2-2,10-2-2,7 22 1</inkml:trace>
  <inkml:trace contextRef="#ctx0" brushRef="#br0" timeOffset="20800.3004">7798 9005 52,'0'0'31,"13"-9"3,-9-2-2,2-11-18,3 9-6,-7-8-3,3 2-1,-6-1-1,2 2-1,-6 4-1,5 14-1,-20-6 1,3 15 0,-5 7 0,-2 9 0,2 2 1,2 5 0,2-3-1,7-1 1,7-11 0,11-4-1,6-11 0,8-7-1,3-4 0,3-2 0,-3-1 1,0 0 0,-5 7-1,-2 4 1,-5 4 0,-1 5 0,0 2-2,-11-10-2,26 19-10,-15-19-23,7-6 0,1-9-1,3-7 1</inkml:trace>
  <inkml:trace contextRef="#ctx0" brushRef="#br0" timeOffset="21009.6558">8163 8498 80,'1'21'37,"0"13"1,-7 10 0,5 16-30,-13 0-1,5 11-2,-5-5-1,4-3-2,-1-6-3,2-13-3,8-3-7,-5-22-27,6-19 0,0 0 0,16-14-1</inkml:trace>
  <inkml:trace contextRef="#ctx0" brushRef="#br0" timeOffset="21251.0655">8330 8543 72,'0'0'37,"3"27"1,-9 3 0,2 17-25,-10-6-4,9 15-2,-10 0-3,7 2-1,-3-2-2,2-3-2,6-6-1,-1-16-4,13 0-6,-9-31-18,15 11-10,0-23 2,6-5 0</inkml:trace>
  <inkml:trace contextRef="#ctx0" brushRef="#br0" timeOffset="21574.6145">8428 8908 56,'0'0'35,"1"20"1,-3-2 0,-6-5-20,15 12-5,-11-8-3,13 7-2,-5-11-2,8-1-2,1-10 0,4-4-1,1-6 0,3-3-1,0-2 1,-1 0-1,-2 0 0,-3 5 0,-2 5 0,-13 3 1,15 15-1,-10 4 2,-4 7-1,0 5 1,-2 2 0,0 6 0,-4 1 0,2-2 0,-4-4-2,0-6-1,1-1-3,-8-17-12,3 6-24,-7-11 1,2-5 0,-7-8-2</inkml:trace>
  <inkml:trace contextRef="#ctx0" brushRef="#br0" timeOffset="22503.1904">692 10062 56,'0'0'35,"6"19"0,-6-19 0,11 10-22,5 2-4,-6-10-4,9 6 0,-4-8-2,7-3-1,-6-8 0,3-1 0,-2-7-1,-3-3-1,-5-1 1,-1-2-2,-7 3 1,-4 0-2,-2 7 1,-7 2-1,-3 11 1,-4 5-1,-1 10 2,-2 11 0,1 7 2,5 11 0,-1 1 1,9 7 0,5 0 1,9 0-1,5-9 1,9-6-3,7-12 0,7-14-3,10-6-1,-4-20-5,15 1-14,-10-19-17,1-6 1,-5-10-1,-2-4 1</inkml:trace>
  <inkml:trace contextRef="#ctx0" brushRef="#br0" timeOffset="22689.5067">1186 9708 64,'0'0'38,"6"42"0,-3 2 1,2 20-23,-10-5-6,12 14-3,-9-6-3,3-4-4,1-3-4,-5-23-8,13-9-27,-4-15 0,-6-13 2,16-3-2</inkml:trace>
  <inkml:trace contextRef="#ctx0" brushRef="#br0" timeOffset="22991.0184">1317 10135 37,'10'3'32,"9"4"0,-5-7 1,6-10-18,4 7-6,-10-12-2,4 2-2,-3-7-2,0 2 0,-7-3-2,-2 3 1,-7 1-1,-5 7 0,-4 4 0,-3 9 0,-7 5 1,3 10 1,-5 4 0,6 12 1,-1-3 0,8 8 0,1-6 0,8 1-2,9-3-2,1-16-7,20-4-31,-4-9 0,5-7 1,2-10-2</inkml:trace>
  <inkml:trace contextRef="#ctx0" brushRef="#br0" timeOffset="23270.4927">1806 10032 64,'0'-13'35,"0"13"-1,-7-15-3,7 15-19,-21 6-4,7 11-1,-8-4-2,7 11 0,-4-1-1,10 7 0,-4-4-1,10 4 0,5-5 0,11-4-3,7-5-1,2-9-3,12 0-23,-5-16-12,6-6 2,-1-8-3,3-8 1</inkml:trace>
  <inkml:trace contextRef="#ctx0" brushRef="#br0" timeOffset="23610.069">2130 9650 66,'0'0'37,"0"0"0,6 16 2,-13 4-27,13 23-1,-12 3-4,6 15-1,-5 4-1,3 4-2,-3-3-1,2-6-1,0-8-1,1-12-3,4-9 0,-2-15-2,6-3-2,-6-13-8,12-13-22,-10 2-2,2-4 0,-6-6 2</inkml:trace>
  <inkml:trace contextRef="#ctx0" brushRef="#br0" timeOffset="23923.6011">2013 10015 56,'-10'-1'35,"10"1"-1,-11-10 1,11 10-22,8-21-4,8 10-4,-4-5 0,9 4-2,1-5 0,7 8-1,-4-1 1,8 8-1,-2-1 0,3 7-1,-2 1 0,1 6 1,-5 0-1,0 3 0,-3 0 0,-3 0 0,-5-3-1,-3 1 1,-4-3-1,-10-9-1,13 11 0,-13-11 0,0 0-4,0 0-14,0 0-19,-2-15 0,2 15-1,-5-13 1</inkml:trace>
  <inkml:trace contextRef="#ctx0" brushRef="#br0" timeOffset="24385.3848">2449 10129 50,'2'13'35,"-2"-2"-1,0 0 1,4 4-19,-4-15-6,-2 13-3,2-13-3,0 0-1,0 0-1,0 0 0,-10-4 0,10 4 0,-4-18 0,4 5-1,1-4 0,2-3 0,4-2 0,3-2-1,3-3 0,4 1 0,3 2-1,-2-3-3,8 13-12,-5-4-22,-3 3 2,-1 4-3,-2 5 2</inkml:trace>
  <inkml:trace contextRef="#ctx0" brushRef="#br0" timeOffset="24827.1344">2696 10080 48,'0'0'34,"-4"19"2,4-4 0,-8-4-23,16 14-1,-9-10-3,10 7-3,-3-8-2,5 1-1,2-8-1,3-3-1,3-6 0,0-6 0,0-5 0,0-3-1,-2-4 1,-3-1-1,-3-3 0,-4 3 0,-4 0 0,-6 2-1,-1 7 0,-8 4 0,-3 6 0,-3 7 0,-3 8 0,-2 3-1,3 10-2,-7-6-11,10 8-21,3-4-1,6-4 0,4-7 0</inkml:trace>
  <inkml:trace contextRef="#ctx0" brushRef="#br0" timeOffset="25176.7278">2983 10015 74,'16'20'39,"-3"2"-2,-2 12-1,-10-14-24,11 11-5,-10-8-2,3 0-2,-3-4-3,-1-6 0,-1-13 0,7 11-1,-7-11 0,12-16 0,-2 2-1,2-6 1,2 3-1,-3-2 1,2 4 0,-3 5 0,1 7 1,-11 3 1,14 11 0,-10 4 0,-2 2 0,1 1-1,3 4-4,-6-22-15,4 20-18,-4-20-1,14 10 1,-14-10-1</inkml:trace>
  <inkml:trace contextRef="#ctx0" brushRef="#br0" timeOffset="25499.2752">3489 9954 64,'0'0'36,"10"-13"-1,-10 13-3,0 0-20,-14 6-5,9 6-2,-11-2-2,7 6-1,-2-2 0,3 4-1,-2-1 1,6 0-1,0-1 1,5 1-1,3-1 1,3 3-1,-4-2 1,2 0 0,-2 0-1,0-2 1,-6-2-1,0 0 0,-4-2-2,-5-5-2,5 8-7,-10-9-30,4-4 3,-3-3-2,1-3 0</inkml:trace>
  <inkml:trace contextRef="#ctx0" brushRef="#br0" timeOffset="26348.7168">4154 10046 55,'0'0'35,"0"0"0,0 0 0,9 24-17,-12-10-7,8 19-3,-9-5-2,5 10-1,-3-2-1,2 0-2,-3-7 1,2-7-3,-1-10 1,2-12-1,0 0-2,11-18 1,-1-2-1,0-5 1,2-2-1,3-4 2,1 4-2,-1 0 0,-2 6 1,-2 4 0,1 6 1,-1 6 0,0 7 0,-11-2 1,17 22 1,-6-2 0,-2-1 0,-1 6 0,-1-5-1,-1 1 1,-3-5-1,0-4-1,-3-12 0,4 10-1,-4-10 1,9-11-1,-2-2 0,3-2 0,2-4 0,2 0 0,-1 0 1,0 3-1,-2 5 0,-11 11 1,20-10 0,-20 10 1,14 15-1,-6-1 1,-1 2-1,2 1-1,4 2-2,-13-19-8,27 20-26,-27-20-1,23 12 2,-13-13-3</inkml:trace>
  <inkml:trace contextRef="#ctx0" brushRef="#br0" timeOffset="26650.2285">4662 10210 55,'15'20'34,"-8"-10"1,5 1-1,4 4-17,-16-15-7,24 9-3,-11-13-5,6-1 1,-5-7-2,4-1 0,-3-5 0,1-2-1,-3-3 0,-2 0 0,-4 0 1,-3 1-1,-3 2 0,-3 2 0,-4 5-1,6 13 1,-23-11 0,6 13-1,-2 7 1,-3 4-1,1 8-3,-4-3-3,13 9-24,-3-4-4,6-7 0,7-3-2</inkml:trace>
  <inkml:trace contextRef="#ctx0" brushRef="#br0" timeOffset="26958.7521">5001 10030 69,'8'24'37,"2"5"0,-1-2 0,8 5-25,-13-11-4,10 5-3,-5-8-2,2-3-1,-1-6-1,1-4 0,-11-5-1,18-3 1,-18 3 0,19-20 0,-10 4 0,3-3-2,-1-2 0,1-7-3,10 11-16,-8-12-19,3 4 2,-1-1-2,3 3 2</inkml:trace>
  <inkml:trace contextRef="#ctx0" brushRef="#br0" timeOffset="27335.3913">5419 10105 43,'3'13'34,"5"-3"1,-8-10-1,19 5-16,-2 0-6,-17-5-4,23-9-3,-13-2-1,5-1-2,-3-3-1,1-1 0,-2 0-1,-3 0-1,-5 2 1,-3 1-1,0 13 0,-9-11 1,-2 12 1,-1 7 0,-6 2 2,3 10 0,-3 0 2,6 7-1,-2 0 0,10 3 1,2-5-2,9 0 0,7-5-2,7-5-1,9-5-3,3-8-1,18 3-19,-5-14-17,6-2 1,0-10-1,6-5 1</inkml:trace>
  <inkml:trace contextRef="#ctx0" brushRef="#br0" timeOffset="30000.915">6541 9804 73,'25'-24'37,"-3"0"-1,-7-8-2,2 13-22,-11-9-4,4 10-4,-8-2-1,0 5-1,-8 0 0,-2 5-1,-4 3 0,-4 2-1,-5 3 0,-1 5-1,-2 7 1,-1 7 0,2 11-1,1 10 1,3 10 0,2 11 0,3 8 0,3 4 1,2 2-1,2-3 2,1-7-2,1-12 0,3-8-1,-2-15-2,6-6-1,-2-22-2,2 12-4,-8-22-2,6 10-4,-1-21 2,1 21 0,-6-30 2,4 14 4,-7-5 4,3-1 5,2 3 4,-1-8 2,7 8 3,-4-8 0,11 11 1,-7-6-3,11 9-2,-5 0 1,9 11-3,-3 2 0,5 10-1,2 0-1,4 7 0,-2 2 0,4 4 0,-4-4-1,0 2 0,-3-5 0,-2 1 0,-6-6-1,-12-11 1,16 15 0,-16-15 0,0 0 0,0 0-1,0 0 1,0 0 0,0 0 0,0 0-1,8-10 0,-8 10 0,6-21 0,-1 6 0,4-1-1,3-3 1,5 2-2,0-6-3,12 10-10,-8-5-22,7-3 2,-2 3-3,1 1 2</inkml:trace>
  <inkml:trace contextRef="#ctx0" brushRef="#br0" timeOffset="30369.5406">6955 10102 42,'-3'19'31,"-1"-5"3,3 3-1,-1 1-16,2-18-8,5 24-1,-5-24-3,16 16-1,-5-16 0,5 0-1,0-9-1,5-2-1,-1-6 1,1-3-1,-2-3 0,0-2-1,-4 0 0,-5-1 0,-5 3 1,-5 4-2,-6 5 1,-4 5-1,-4 7 1,-5 8-1,-2 8 1,-2 7 0,0 4-1,0 4 0,4 7-2,-1-12-9,14 2-24,0-4 1,7-9-1,-1-13 0</inkml:trace>
  <inkml:trace contextRef="#ctx0" brushRef="#br0" timeOffset="30942.513">7278 9991 62,'20'21'36,"-11"-4"0,-1 0 0,5 11-24,-14-10-5,5 9-2,-4-8-3,1 1 0,-2-6-1,1-3 0,0-11-1,0 0-1,0 0 1,0 0 0,8-15 0,-1 2-1,3-4 1,0 0-1,4 1 1,-1 0-1,-1 4 0,1 3 0,0 6 1,-3 4 0,1 5 0,-3 4 1,-4 3 1,2 4-1,-3-1 0,-1 3 1,-1-3-1,1-2-1,-2-4 1,0-10-1,5 10 0,-5-10 0,14-8-1,-3-3 1,5-2-1,1-4 0,4 1 0,0-2 0,-1 4 0,-2 4 0,-2 4 1,-2 5 0,-2 6 1,-2 4 1,-4 2-1,2 4 1,-1-1-1,2 1 0,3 0-4,-12-15-20,15 7-14,-5-7 0,2-7-1,-2-5 0</inkml:trace>
  <inkml:trace contextRef="#ctx0" brushRef="#br0" timeOffset="34222.0788">828 11075 54,'10'-9'36,"-10"9"-2,0 0 1,13 5-21,-13-5-3,0 19-5,-1-3-2,4 7-2,-1 2 0,3 11 0,-5-4 0,3 2 0,-3-6-1,-3-7 1,3-7-2,0-14 1,0 0-1,0 0 1,8-26-1,-3 3 0,2-3 1,2-2-1,1 2 0,-2 3-1,1 3 1,-1 7-1,-8 13 1,17-7 0,-17 7 0,17 23 0,-12-4 0,2 4 1,-3 2-1,2-1 1,-5-3-1,1-4 0,0-6 1,-2-11-1,12 0 0,-12 0 1,22-24-1,-7 5 0,3-3 1,0-2-1,-2 0 0,-2 6-1,0 5 1,-2 6 0,-12 7-1,12 8 1,-8 6-1,-2 4 1,2 1 0,1 1 0,0-2 0,2-2 0,1-3 0,3-6 0,1-2 0,2-5 0,0-3 0,-1 0 0,3-5-1,0 0 1,-1-3-1,0-1 1,-1-3 0,1 0-1,0-4 1,0 0 0,-4-1 0,-1 0 0,-2 3 0,-3 2 0,-3 4 0,-2 11 0,-2-11 0,2 11 0,-9 12 0,4 2 0,2 4 0,2 3 0,2 3 0,3-1 0,4-1 0,5-4 0,5-6 0,4-7 0,2-8 0,4-6 1,-1-9-1,2-5 0,2-7 0,-4-5-1,-1-1 0,-4-4 0,1-2 0,-6-1-1,0 1 0,-6-2 1,-2 7-1,-4 4 1,0 6 1,-2 5-1,-3 22 1,0 0 1,0 0 0,-2 30 0,1 5 0,1 11 1,-4 6 0,2 6-1,1-2 1,1 1-1,1-7 0,-1-5-2,8-3-3,-7-20-8,14 0-22,-9-12-2,-6-10-2,0 0 1</inkml:trace>
  <inkml:trace contextRef="#ctx0" brushRef="#br0" timeOffset="34418.412">1583 11074 72,'0'0'34,"19"0"0,2-3 0,2-1-28,10 3-3,3-2-5,1-7-11,9 2-21,-4 3 0,-2 2-1,-3 3 1</inkml:trace>
  <inkml:trace contextRef="#ctx0" brushRef="#br0" timeOffset="35012.42">2071 11077 39,'0'0'30,"10"12"3,-10-12-7,0 0-10,0 0-6,0 0-3,0 0 0,6-11-1,-6 11-2,1-19-1,0 8 0,-3 0-2,0 0 0,2 11 0,-14-4-1,14 4 0,-22 18 0,8-2 0,0 7 0,1 3 0,3 0 0,2-3 1,7-4-1,2-8 0,-1-11-1,22 3 1,-8-10 0,1-4 0,-1 1 0,0-2 1,-2 4-1,-12 8 1,19-3 0,-19 3-1,17 11 2,-4-4-2,1 3 2,2-5-1,5 1 0,0-6 0,2-1 0,2-7 0,2-2 0,0-7 0,4-3 0,0-7-2,-1-3 1,1-3-1,-3-5-1,-1 0 0,-6-5 0,-5 5-1,-8 2 0,-3 7 1,-10 6 0,-4 12 2,-7 10 1,-3 11 0,-2 14 3,-2 7-1,5 17 1,-2-1 0,11 7 1,5-3-2,15 0-1,6-7-2,12-10-3,15 2-17,4-21-17,7-8-1,1-12-1,3-5 1</inkml:trace>
  <inkml:trace contextRef="#ctx0" brushRef="#br0" timeOffset="35404.0848">3242 10631 75,'0'0'36,"0"0"0,5 25 2,-9 3-28,12 19-2,-10 4-3,5 15-1,-1-1 1,1 6-2,-2-10-2,2-7 0,-1-8-3,-1-12-3,12 0-11,-13-18-22,0-16-1,0 0 0,0 0 1</inkml:trace>
  <inkml:trace contextRef="#ctx0" brushRef="#br0" timeOffset="35863.865">2993 10980 35,'0'0'29,"0"0"3,25 11-2,1-6-19,2-5-3,12 8 0,1-4 0,11 12-2,-8-7 0,6 9-3,-11-1 1,-1 6-1,-9-7 1,-2 5-2,-5-8 1,2 0 0,-5-6-1,3 0 0,-2-7 0,0-1 1,-1-5-2,1-1 1,-6-2-2,1-1 1,0-2 0,-3 0-1,0-5-1,0 0 1,-4 0 0,-2-3-1,-2 2 0,-3-1 1,-4 3-1,-4 2 0,7 14 0,-23-8 0,6 15 1,-2 7 0,-4 4 0,-1 7-1,8 5-1,-5-7-11,14 6-23,3-5 0,5-8-1,8-5 1</inkml:trace>
  <inkml:trace contextRef="#ctx0" brushRef="#br0" timeOffset="36686.2607">4558 10979 56,'12'-10'35,"-12"10"0,0 0-1,0 0-16,-3-16-7,3 16-5,-17-4-3,4 4-2,-3 2 0,-4 2-1,-2 3 0,1 0-1,3 2 0,0-1 1,7 2-1,11-10 0,-7 21 1,12-7-1,4 1 2,4 3-1,-1 2 1,3 2 0,-2-2 1,-2 0 0,-6-6-1,0 1 2,-7-4-1,-4 0 0,-7-4-1,-3 3 1,-3-2-1,0-1-1,0 1-2,-1-6-4,20-2-15,-15 3-16,15-3 0,4-24 0,11 7 0</inkml:trace>
  <inkml:trace contextRef="#ctx0" brushRef="#br0" timeOffset="37009.8099">4721 11119 45,'22'9'31,"0"-1"4,-3-3-3,-9-10-17,11 6-3,-12-12-4,8 1-3,-8-7-1,4 0-2,-6-3-1,0 1 0,-6-1-1,-1 3 0,-4 2-2,-2 4 2,-4 8-1,-2 4-1,2 8 2,-3 7 0,3 5 1,2 7 1,0 2 0,5 4 0,3-1 1,7 0-1,4-5-2,3-12-5,11 0-23,-2-14-6,2-6-1,-1-9-1</inkml:trace>
  <inkml:trace contextRef="#ctx0" brushRef="#br0" timeOffset="37701.9846">5042 11083 67,'8'18'36,"-3"4"-2,2 5-1,-12-9-23,11 9-3,-9-8-4,1 1-1,0-6-2,1-4 0,1-10 0,0 0 0,13-15-1,-4-2 1,3-4-1,3-1 0,1-2 1,0 2-1,-1 4 1,-1 6 0,-4 5 0,-10 7 1,14 9 1,-9 5-1,-4 2 0,3 4 1,-2-2-1,1 0 1,0-3-2,1-5 1,-4-10 0,12 7-1,-12-7 1,20-14 0,-8 0-1,3-2 1,3-2-1,-1-1 0,1 4-1,-5 4 1,1 5-1,-14 6 1,18 9 0,-14 5 0,-2 3 0,0 2 0,2-1 0,5 0 1,0-7-1,7-5 1,5-8-1,3-6 0,4-7 1,1-4-1,-2-3 1,-2 1-1,-3 1 0,-4 2 0,-6 6 0,-12 12 0,15-11 0,-15 11 0,0 0 0,13 19 2,-8-8-1,2 3 1,-2 2 0,5 4 0,-2-4 0,2 1 0,1-2-1,-1-3-1,5-1-3,-3-11-5,9 3-25,-10-11-5,1-4 1,-5-9-1</inkml:trace>
  <inkml:trace contextRef="#ctx0" brushRef="#br0" timeOffset="37842.2225">5662 10842 82,'-19'-4'32,"1"-4"-7,18 8-25,0 0-30,0 0-3,0 0-1</inkml:trace>
  <inkml:trace contextRef="#ctx0" brushRef="#br0" timeOffset="38168.7768">6187 10993 62,'-25'-2'34,"6"0"-2,-2 0 1,0-9-22,4 12-6,-8 0-1,2 10-1,-5 2 1,5 8-1,-3 0 1,4 6 0,2 1 0,9 4 0,4-4-1,12-1-1,5-7-1,10-1-1,8-3-3,0-14-8,12-1-26,-4-6 1,1-5-1,-2-7-1</inkml:trace>
  <inkml:trace contextRef="#ctx0" brushRef="#br0" timeOffset="38484.3123">6276 11045 60,'-4'18'35,"1"4"1,1 0-2,6 8-18,-10-14-7,15 6-3,-2-7-3,8-2 0,3-10-2,5-4 0,3-9 0,3-5 0,-1-6 0,-2-6 0,-4-1-1,-7 0 0,-8 3 0,-7 3 0,-8 6-1,-7 6 1,-8 10 0,-5 8-2,-1 10-1,-7-3-9,12 9-25,-4 0 2,7 0-2,7-4 2</inkml:trace>
  <inkml:trace contextRef="#ctx0" brushRef="#br0" timeOffset="38958.1164">6671 10950 43,'-7'21'34,"8"-5"1,1 3 0,3 8-19,-14-7-2,12 12-3,-11-10-4,7 3-3,-5-10-2,3-3-1,3-12-1,0 0 0,0 0 0,13-18 0,-2 1-1,2-3 0,3 0 0,-1 0 0,1 8 0,-2 3 0,0 6 1,-2 6 0,0 5 0,1 5 1,-1 5 0,1 0-3,9 6-13,-4-6-20,-1-2 0,1-3-1,-4-3 0</inkml:trace>
  <inkml:trace contextRef="#ctx0" brushRef="#br0" timeOffset="39455.9612">7124 11117 32,'13'-10'32,"-5"-8"0,2-1-1,-4 2-9,-5-11-11,10 12-1,-13-7-5,6 9 0,-9-1-3,5 15 0,-11-9-1,-1 14-1,-3 7 1,-4 7 0,0 6-1,-2 4 0,2 3 1,2 1-1,3-2 0,6-4 1,7-9-1,1-18 0,18 8 0,2-18 0,4-8-1,3-12 0,5-5-1,1-10 0,2-2-1,-4-6 0,0 4 0,-5-7-1,-3 9 0,-6 2 2,-6 8 1,-6 7 0,-6 12 2,1 18 1,-12 1 1,2 24 3,-6 6-1,6 17 1,-7 2 0,8 11 0,-4-3-1,10 2-1,-1-8-3,7-8-2,8-2-11,0-17-25,6-13 0,2-11-1,3-9 0</inkml:trace>
  <inkml:trace contextRef="#ctx0" brushRef="#br0" timeOffset="39802.5495">7493 10938 70,'2'20'39,"-4"5"-2,4 6-2,-12-9-24,14 11-2,-8-8-4,9 1-2,0-10-2,2-6 0,5-7-1,3-9 0,5-6-1,1-8 1,3-5-1,-3-1-1,0 3 1,-3 0-1,-4 5 1,-2 6 0,-12 12 0,14 1 1,-12 10 1,0 6 0,1 1 0,0 3-1,4 2 0,-3-4-4,10 9-15,-7-14-18,2-4 1,-9-10-2,17 5 1</inkml:trace>
  <inkml:trace contextRef="#ctx0" brushRef="#br0" timeOffset="40103.0595">7942 11000 35,'0'0'33,"14"-16"1,-14 16 0,0-24-15,0 24-6,-6-13-5,6 13-3,-14 0-2,14 0 0,-21 18 0,12 0 0,-5 1 1,6 8-1,-1-1 1,5 7-1,1-5 0,6 5 0,2-8-2,5-3 0,7-6-3,3-11-2,13-1-8,-7-16-26,14-11 1,-1-14-3,9-9 2</inkml:trace>
  <inkml:trace contextRef="#ctx0" brushRef="#br0" timeOffset="40342.4658">8293 10593 86,'-7'25'37,"2"6"1,4 15-6,-8-4-26,8 13 0,-6 0-2,5 6 0,-1-6-3,3-4-1,1-4-2,-2-11-2,8-1-2,-9-17-6,13 5-10,-11-23-16,0 0 1,-14-1 0,5-12 1</inkml:trace>
  <inkml:trace contextRef="#ctx0" brushRef="#br0" timeOffset="40757.1695">8060 10992 41,'0'0'30,"7"-13"3,8 9-3,7 1-20,0-8-5,8 8 0,-1-2-1,5 9-1,-7 5 1,5 8-1,-6-4 2,1 9-1,-9-4 0,3 6 0,-4-5 1,1 5-2,-2-7-1,3 1-1,-2-3 0,4-3 1,1-5-2,0-5 1,1-7 0,0-4 0,-3-5 0,-3-4-1,-4-4 0,-4-2 0,-5 1 0,-5 0 0,-6 2-1,-7 4 1,-5 2-1,-3 4 0,-2 9 1,-4 3-1,2 8 1,-1 2-1,10 6-3,-4-7-11,15 6-21,4-4 1,2-12-3,21 8 2</inkml:trace>
  <inkml:trace contextRef="#ctx0" brushRef="#br0" timeOffset="41087.7305">8712 11009 64,'12'21'35,"-2"0"1,-3-9-7,5 13-14,-15-15-8,7 7-3,-4-17-1,2 17 0,-2-17-1,0 0-1,0 0 1,0 0 0,-12-13-1,12 13 0,-3-20 0,4 10-1,4-2 1,3-2-1,5 2 0,2 0 0,3 2-1,3-1 0,3 3-3,-2-10-18,6 5-16,2-2 0,5-4 0,4-6 0</inkml:trace>
  <inkml:trace contextRef="#ctx0" brushRef="#br0" timeOffset="46644.1605">9043 11115 76,'17'13'39,"-8"1"-2,-2-4 1,1 15-29,-12-3-1,4 10-4,-7 2-5,-9-4-29,2 6-8,-7-3 1,-2 4-2</inkml:trace>
  <inkml:trace contextRef="#ctx0" brushRef="#br0" timeOffset="47463.551">843 12112 47,'0'-19'36,"0"19"1,-1-13 0,-6 2-16,7 11-7,0 0-5,5 16-3,-7-2-1,8 13-1,-8 2-2,5 9 1,-4 2-1,0 5-1,-1-2-2,-3-6-5,12 0-27,-12-17-7,4-8 1,1-12-2</inkml:trace>
  <inkml:trace contextRef="#ctx0" brushRef="#br0" timeOffset="47645.8605">848 11873 73,'-4'-21'39,"3"8"-2,1 13 1,0 0-25,0 0-13,0 0-18,0 0-20,-7 18 1,9 0-2,3 5 2</inkml:trace>
  <inkml:trace contextRef="#ctx0" brushRef="#br0" timeOffset="47841.1919">1064 12340 53,'4'11'35,"3"3"-3,-7-14 1,12 11-23,-12-11-9,18 2-30,-8 1-4,-10-3 0,12-7-1</inkml:trace>
  <inkml:trace contextRef="#ctx0" brushRef="#br0" timeOffset="48280.9383">1285 12241 39,'0'0'32,"17"-3"2,-17 3-1,11-12-17,2 13-5,-12-13-3,12 4-4,-8-8 0,5 2-2,-3-5 0,0 0 0,-1-2-1,-2 4-1,-1 0 1,-3 4-1,0 13 1,-7-15-1,7 15 0,-18 5 0,6 5-1,-3 5 2,2 5 0,0 5 1,3 2 0,5 6 1,0-3 0,8 5 1,0-5-2,9 0 0,-2-7 0,8-3-2,1-5-3,-1-17-14,8 1-21,2-8 0,3-7-1,3-5 1</inkml:trace>
  <inkml:trace contextRef="#ctx0" brushRef="#br0" timeOffset="48519.3429">1758 12199 88,'0'21'39,"-2"-6"0,-3 0-2,3 7-32,3 1-22,2-8-21,0-4 1,-3-11-3,13 5 1</inkml:trace>
  <inkml:trace contextRef="#ctx0" brushRef="#br0" timeOffset="69231.4937">2367 11683 29,'0'0'30,"6"-15"3,-6 15-1,0 0-13,-2-11-6,2 11-3,0 0-3,1 16-2,-2 3-1,3 13-2,-1 8 1,1 13-2,-7 9 1,5 10 0,-5 2-1,2 0 0,-4-11 0,2-7 0,-1-13 0,2-10-1,1-14 0,3-19 0,0 0 0,16-29 0,-1-3 0,3-8 0,4-6 1,4-5-1,1 3 0,-1 5 0,-3 7 0,-6 12 0,-3 10 1,-2 14 0,-6 12 1,-2 10 0,-4 5 0,2 8 1,-4 2-1,4 1-1,-1 0-3,-1-13-5,15-2-31,-6-10 1,8-7-1,2-13-1</inkml:trace>
  <inkml:trace contextRef="#ctx0" brushRef="#br0" timeOffset="69591.1041">2844 12153 63,'2'28'34,"0"-6"-1,4-2 1,3-1-23,-9-19-6,18 6-1,-18-6-1,23-18 0,-10 0-1,2-2 1,-3-7-2,2-2 0,-2-4 0,-1 1 0,-1 1 0,-5 1-1,-3 4 1,-4 2 0,-2 6-1,-5 4 0,-2 7 1,-2 6-1,-3 9-1,-1 9 1,-2 9 0,0 6 0,1 4-2,1-3-4,11 10-22,-2-12-7,4-8-1,7-9-2</inkml:trace>
  <inkml:trace contextRef="#ctx0" brushRef="#br0" timeOffset="69864.5682">3192 11621 76,'7'15'38,"2"15"-2,-6 6 2,6 19-28,-12 2-2,5 12-3,-7-1-1,4 1-3,-2 1-3,-5-20-7,12-4-29,-6-11 0,4-12 0,-2-23-2</inkml:trace>
  <inkml:trace contextRef="#ctx0" brushRef="#br0" timeOffset="70266.2499">3358 12076 46,'6'14'33,"5"-2"2,1-2-1,3-12-15,2 10-9,-6-12-4,5 2-2,-1-10-2,4-1 1,-4-4-2,2 0 0,-3-4-1,-3 0 1,-1-1-1,-1 4 0,-7 2 0,-2 2-1,0 14 1,-9-14-1,9 14 1,-20 5 0,9 5 0,-3 5 0,1 5 1,-1 5 1,1 1 1,5 6-1,0-2 0,6 1 0,2-2-2,5-8-3,12 6-12,-3-17-22,6-2 0,0-8-1,4-6 1</inkml:trace>
  <inkml:trace contextRef="#ctx0" brushRef="#br0" timeOffset="70607.8296">3788 11915 58,'8'-15'34,"-8"15"-1,0 0-1,-16 3-23,10 13-1,-13-2-3,6 8-1,-4 0-2,6 5 2,-3-3-1,9 2 0,-1-7 0,9 0 0,2-4-1,6 0 0,-3-5-1,3 1 1,-11-11-1,17 19 1,-15-7-1,-3 0-1,-6 3 0,-6-2-2,2 7-3,-14-13-22,7 6-11,-3-4 0,5-5 0</inkml:trace>
  <inkml:trace contextRef="#ctx0" brushRef="#br0" timeOffset="71324.0451">4512 12159 52,'0'0'34,"11"-5"-1,-11 5 0,11-9-20,-12-7-3,7 2-5,-4-6-3,1 1 0,-2-5 0,3 2-1,-4 0 0,-1 3 0,-3 1 0,-1 5-1,0 3 0,5 10 0,-17-6 0,6 13 0,-2 8 0,0 7 0,-3 7-1,2 3 1,-1 5 0,5-1 0,3-2 0,3-5 0,8-9 0,-4-20 0,23 9 0,-3-18 0,3-9 0,2-1 1,2-4 0,0 2 0,-2 4 1,-1 9 0,-5 2 0,0 9 1,-4 4-1,0 5-2,0 5-3,-15-17-13,21 18-20,-11-12 0,2-1-1,-1-9 1</inkml:trace>
  <inkml:trace contextRef="#ctx0" brushRef="#br0" timeOffset="71621.55">4864 11950 60,'10'13'37,"3"5"-1,-4 4 1,2 8-12,-11-10-18,8 4-3,-7-4-2,1-2-2,-1-5 0,-1-13 0,0 0 0,0 0 0,0 0 0,10-19-1,-5 3 1,2-1 0,3-3 0,4-1-1,3 3 0,2-4-3,12 9-21,-3-5-11,3 2 0,4-2 0,4 1-1</inkml:trace>
  <inkml:trace contextRef="#ctx0" brushRef="#br0" timeOffset="72053.2827">5261 12033 58,'5'10'35,"-5"-10"-1,23 13 0,-23-13-19,31 2-4,-12-8-5,7 2-2,-4-9 0,3 1-2,-6-6 0,0 1-1,-6-2 0,-4 0-1,-8 2 0,-4 1 0,-4 4-1,-7 5-1,-5 6 1,-2 7 0,-3 9 0,-3 6 2,3 5 0,3 8 1,2 0 0,8 4 1,8-2-1,7-4 1,11-5-2,10-10-3,14 1-18,2-19-18,6-6 1,3-11-2,3-6 1</inkml:trace>
  <inkml:trace contextRef="#ctx0" brushRef="#br0" timeOffset="72705.3894">6115 12058 66,'0'0'35,"0"0"-1,11 5 1,-12-16-20,1 11-9,4-12-3,-4 12-1,-1-17 0,-1 6-1,-2 1 0,4 10-1,-11-15 1,11 15-1,-17-3 0,7 9 0,-4 9 0,-2 6 0,-1 8-1,2 2 1,0 4-1,2-2 1,3-3 0,5-6-1,7-9 1,-2-15 0,25-5 0,-2-16 0,7-11 0,5-8 0,2-8 0,3-7 0,-2-5 1,-4 1-1,-1 3 0,-9 6 1,-5 9-1,-5 9 1,-6 8-2,-4 12 2,-4 12 0,2 18-1,-7 9 3,0 15-1,-3 6 1,-1 13-1,-1 2 1,1 2-1,0-1-1,3-9-3,9-2-6,-8-23-23,14-4-7,-9-26 0,25 8-1</inkml:trace>
  <inkml:trace contextRef="#ctx0" brushRef="#br0" timeOffset="73047.9708">6421 12090 50,'10'10'32,"2"-1"2,4-6-2,4 2-13,-4-13-12,9 4-2,-4-13-1,5 0-1,-5-5-1,-3 0-1,-2-2 0,-4 0 0,-5 2 0,-5 2-1,-4 5 0,2 15 0,-16-13 0,5 16 1,-4 5 0,4 11 2,-5 4 0,6 7 0,-3 1 1,8 7 0,-2-4-1,5 2-1,5-5-2,4-7-1,9 3-9,-2-17-28,11-2 0,2-12 0,7-5-1</inkml:trace>
  <inkml:trace contextRef="#ctx0" brushRef="#br0" timeOffset="73550.8242">6817 12124 50,'0'0'32,"-2"12"3,3 0 0,-1 10-12,-6-2-14,11 13-1,-9-3-1,6 10-1,-4-6-1,2 4-2,-2-7-1,2-3-2,-1-8 0,1-5 0,0-15 0,0 0 0,0 0 0,-5-25 0,5 0-1,-1-8 1,3-7-1,-1-5 0,9 0-1,-1-3 0,7 4 0,0 4 0,5 9 1,2 6 1,-1 13 1,0 7 1,-3 7 0,-3 10 1,-10 3-1,-2 8 1,-7 1-1,-5 4 1,-7-3-2,-3 1 0,-1-6-2,-3-2-1,10-3-5,-5-24-20,18-3-12,6-13 1,14-11-2,4-14 1</inkml:trace>
  <inkml:trace contextRef="#ctx0" brushRef="#br0" timeOffset="73762.1829">7312 11683 95,'-9'47'38,"6"10"2,-4-2-9,2 15-24,-4-5-2,4 4-2,0-8-5,-2-13-5,11-2-31,-4-18-1,7-11 1,-7-17-2</inkml:trace>
  <inkml:trace contextRef="#ctx0" brushRef="#br0" timeOffset="74139.8238">7468 12049 70,'1'16'34,"6"-2"1,5-3 0,-12-11-30,30 4-1,-11-10 0,8 1-1,-4-9 0,4 1 0,-6-3-2,0-1 0,-4-3 0,-5 2-1,-4 0 0,-5 3 0,-8 4 0,5 11 0,-23-9 0,5 13 0,-3 8 1,-1 9 1,-5 3 0,5 10 1,1 3 0,9 7 0,4-4 0,9 1-1,7-9-1,13-9-2,13-7-3,4-25-9,15-2-26,-1-16 1,7-6-1,0-14 0</inkml:trace>
  <inkml:trace contextRef="#ctx0" brushRef="#br0" timeOffset="74409.2811">7997 11548 80,'4'19'38,"2"19"1,-5 10 0,9 21-29,-14 0-1,5 19-2,-6-5-2,3 1-2,-2-7-2,0-14-3,4-7-3,-5-26-5,15-7-30,-10-23-1,0 0 1,6-30-1</inkml:trace>
  <inkml:trace contextRef="#ctx0" brushRef="#br0" timeOffset="74602.6092">7899 11989 78,'23'20'37,"-4"-12"-1,5 1 1,0-17-30,11 16-4,1-4-2,3-6-2,5 6-8,-7-9-27,4-4 0,-6-4 0,-4-2-1</inkml:trace>
  <inkml:trace contextRef="#ctx0" brushRef="#br0" timeOffset="74938.1787">8312 12030 27,'0'0'31,"14"12"2,-14-12 0,20-5-15,-4 9-4,-9-14-4,11 7-1,-10-10-3,6 3-2,-8-6-1,4 4-1,-6-5 0,0 4-1,-6 0-1,2 13 1,-12-16-1,2 13 0,-3 7 0,-3 4 1,-4 7 0,4 7 1,-2 3 0,6 8 0,0 0 0,10 4 1,5-1-2,9-5-1,10-1-3,-1-18-9,16 2-25,-6-11 0,3-8-2,-3-9 2</inkml:trace>
  <inkml:trace contextRef="#ctx0" brushRef="#br0" timeOffset="75441.0321">8718 12010 25,'14'-13'30,"-10"3"1,-4 10 1,8-14-13,-10-4-7,2 18-4,5-23-1,-5 23-1,-5-18-3,5 18 0,-17-5-1,5 8-1,-2 5-1,-1 6 2,-2 4-1,2 8 1,-4 0 0,8 8 1,-2-3-1,6 2 1,2-4-2,5-4 1,4-8-1,6-12 0,8-9-1,2-12 0,5-14 0,1-10-1,2-8 1,1-13-2,4-1-2,-7-6 0,0 6 0,-10 3 1,-1 11 0,-6 9 2,-5 14 0,-4 25 4,-11-1 1,4 28 1,-10 10 3,4 18-2,-4 3 0,5 11 0,2-4-2,8 3-1,6-6-1,7-9-3,13-2-6,-1-19-30,11-6-4,2-14 2,1-8-2</inkml:trace>
  <inkml:trace contextRef="#ctx0" brushRef="#br0" timeOffset="80034.8283">1035 12958 62,'12'-8'37,"-12"8"-2,10 10-1,-10-10-20,4 35-4,-5-13-5,6 9-1,-5-1-1,3 3 0,-1-3-1,-1-4 0,-1-9-1,1-6-1,-1-11 1,0 0-1,0 0 0,3-21 0,-1 0-1,4-3 1,1-4-1,2-2 1,5 5-1,0 1 1,1 8 0,1 8 1,1 8 1,1 12-1,-4 3 1,3 8 0,-6 2-1,-1 4 0,0 2-2,-4-2-3,7 7-9,-12-12-26,7-4-1,-3-9 0,6-7 2</inkml:trace>
  <inkml:trace contextRef="#ctx0" brushRef="#br0" timeOffset="80394.4386">1525 13034 53,'17'20'33,"-7"-15"1,3 1 0,2 1-25,-15-7 0,18-10-4,-10-3-1,5 1-1,-6-5-1,1-1-1,-4-1 0,-6 1-1,4 2 0,-6 1-1,4 15 0,-17-15 0,4 17 1,-3 7 1,-3 5 0,4 8 2,-3 1 0,4 9 1,2-2-1,9 5 1,2-6-1,12 1-2,5-4-1,8-10-3,13 3-8,-7-15-28,10-6 2,1-7-2,-2-6 1</inkml:trace>
  <inkml:trace contextRef="#ctx0" brushRef="#br0" timeOffset="80801.1288">1940 13081 48,'0'0'32,"0"0"2,10 12-8,-10-12-12,2-11-4,-6-1-2,4 12-3,2-24-1,1 9-2,-4-5-1,1 3-1,-2 1 0,0 3-1,2 13 1,-10-11 0,10 11 0,-20 18 0,8 0 2,2 6 0,-3 1-1,3 1 2,-1-3-1,7-1 0,1-7-1,3-15 1,6 12-2,-6-12-1,20-15 1,-6 3-1,-3 1 1,2-1 0,-2 4 0,0 3 1,-11 5-1,20 8 1,-11 4-2,-2-2-3,12 13-14,-5-11-20,2-3 3,-1-4-4,0-6 3</inkml:trace>
  <inkml:trace contextRef="#ctx0" brushRef="#br0" timeOffset="81059.5674">2157 13013 49,'7'14'34,"1"5"1,-3-1-1,0-6-19,4 11-4,-10-12-7,6 3-1,-5-14-1,3 10 0,-3-10-1,0 0 0,4-17 0,-1 7 0,4-4 0,2-1-1,3-1 0,5-3-1,10 7-5,-6-8-28,13-1-1,3 2-2,3-3 1</inkml:trace>
  <inkml:trace contextRef="#ctx0" brushRef="#br0" timeOffset="81426.1896">3110 12635 62,'19'20'38,"-8"4"0,1 5-3,-1 19-18,-13-6-6,11 13-4,-10-3-4,1 1-2,-3-5-4,-9-14-5,17 2-23,-15-16-8,6-7 1,4-13-2</inkml:trace>
  <inkml:trace contextRef="#ctx0" brushRef="#br0" timeOffset="81885.9699">2933 12859 49,'0'0'33,"10"10"0,4-2 0,-1 0-20,2-10-8,9 1-1,5-10-2,4-2 0,0-9-1,4-5 0,-1-3 0,1 1 0,-2 2 0,0 5-1,-9 6 2,2 12 1,-7 8 0,2 15 1,-9 8-1,2 14 1,-10 2 0,1 8 0,-6-4-2,2-2 1,-6-7-3,0-8 0,0-8 0,0-11-1,3-11-1,0 0 1,12-16-1,-4-2 0,3-3 1,4-1-1,2 3 2,-1 1-1,-1 8 2,-2 9 0,-3 5 0,0 10 1,-3 3-2,-2 4-1,4 8-11,-4-9-25,4-4 1,-9-16-4,22 15 3</inkml:trace>
  <inkml:trace contextRef="#ctx0" brushRef="#br0" timeOffset="82212.5241">3762 12993 44,'0'0'32,"20"3"2,-6-5-1,1-10-22,5 6-4,-8-10-2,9 4 1,-6-7-3,1 2-2,-3-3 0,-4 3-1,-2 4 0,-4 2 0,-3 11 1,-11-10 0,-2 13 1,2 8 1,-8 4 1,5 8 1,-5-1 0,7 8 0,1-2-1,11 2 0,5-5-3,10-5-3,21-2-29,1-12-8,13-6 1,8-9-2</inkml:trace>
  <inkml:trace contextRef="#ctx0" brushRef="#br0" timeOffset="82617.2108">4662 12874 69,'6'-14'38,"-6"14"0,0 0 1,22 17-24,-24-6-5,9 13-4,-8 3-2,3 6-2,-4 3-1,-2-2-2,4 2-6,-14-19-17,11 3-15,3-20 0,0 0-1,-5-12 1</inkml:trace>
  <inkml:trace contextRef="#ctx0" brushRef="#br0" timeOffset="82813.5441">4733 12672 80,'-11'-13'36,"1"6"-1,10 7-1,-13-3-34,13 3-34,-14 16-1,12-6-1,3 1-1</inkml:trace>
  <inkml:trace contextRef="#ctx0" brushRef="#br0" timeOffset="83052.9504">4904 12882 68,'6'33'37,"-6"-4"0,0 1 0,-4-14-24,5 10-5,-7-13-5,2-1-1,4-12-2,0 0 0,0 0-1,10-24 0,0 5 0,5-3 0,4-1 1,0 4 0,2 1 0,0 10 1,-4 7 0,1 9 1,-4 6-1,-4 6 1,-2 3-3,-1-2-3,9 5-22,-7-12-12,2-3 1,2-9-1</inkml:trace>
  <inkml:trace contextRef="#ctx0" brushRef="#br0" timeOffset="83296.3634">5433 12482 92,'-4'28'39,"-4"8"0,5 17 0,-16 6-34,10 13-1,-6-3-1,3 2-1,2-5-4,-2-11-4,14 0-22,-9-21-12,9-11 2,-2-23-3</inkml:trace>
  <inkml:trace contextRef="#ctx0" brushRef="#br0" timeOffset="83904.3954">5214 12922 86,'0'0'36,"18"20"0,4-16-7,11 7-23,-2-10-2,11 1-1,-3-6-1,4-3-1,-1-5 0,-2-3 0,-6-2-1,-5-2 0,-4-1-1,-6-1 1,-4 2-1,-6 1 0,-4 3 0,-7 2 1,2 13-1,-9-14 1,-1 18 0,-2 5 0,-1 6 2,2 9 0,-1 5-1,5 7 1,0 3 0,4 0-1,3-1-2,3-5 0,8-4-3,-2-16-1,11 0-4,-9-21-1,15 3 0,-13-18-2,11 6 3,-11-12 1,4 8 4,-7 1 3,0 5 4,-10 15 2,11-11 2,0 22 1,-11-11 0,9 23 1,-9-12-3,8 7-1,-8-18-1,6 21 0,-6-21-1,1 11 0,-1-11-1,0 0 0,0 0 0,0 0 0,0 0-1,6-15 0,-3 5-1,4-3 0,4-1-2,-1-8-2,12 11-13,-2-10-20,2 1 0,-1-1-1,4 5 1</inkml:trace>
  <inkml:trace contextRef="#ctx0" brushRef="#br0" timeOffset="84393.225">6531 12599 59,'8'-16'35,"0"0"-1,-3-2 1,2 5-22,-10-9-6,4 7-1,-5-5-1,-1 4-1,-3-1-2,-2 2 0,-5 0-1,-1 6 0,-1 4-1,-1 5 0,-1 10 0,1 11 0,-1 10 1,4 12 0,1 9 1,2 13 1,-1 4-1,3 7 0,0-6-1,3-3 0,1-7-2,1-13-2,5-3-5,-9-25-11,10-1-20,-1-18 1,0 0-1,-12 1 2</inkml:trace>
  <inkml:trace contextRef="#ctx0" brushRef="#br0" timeOffset="84936.1464">6098 12953 83,'-10'-12'38,"10"12"-2,23 0-1,-9-2-30,15 7-1,4-3-2,8 4-1,5-4 0,5 0-1,3-4-1,-1-3 1,1-5-1,-3-3 1,-3-2-1,-6-2 0,-6 4 0,-10-1 1,-6 2 0,-5 3 0,-15 9 0,11-13 0,-11 13 1,0 0-1,-18-10 0,18 10 0,-23 1 0,8 1 0,-2 8 0,-2 1 0,-1 7 1,0 2-1,-1 3 1,2 3 0,4-3-1,4 1 0,1-3 0,7-6-1,4-4 0,-1-11 0,16 1 0,-3-8-1,3-2 1,0-5-1,2 2 2,-3 0 0,0 2 0,-1 5 1,-3 4 1,2 8 0,-13-7 0,21 21-1,-9-9 0,0 2-2,4 4-3,-16-18-21,25 11-12,-9-10 0,5-2-1,0-7 0</inkml:trace>
  <inkml:trace contextRef="#ctx0" brushRef="#br0" timeOffset="85252.6836">7069 12836 29,'11'-18'31,"-11"18"3,1-15-2,-6 3-15,5 12-5,-16-4-3,16 4-2,-23 6-3,11 6 1,-6-2-1,6 11 1,-6-3 1,7 11 0,0-3-1,8 8 0,0-6-2,10 4 0,3-6-2,7-4-2,6-2-2,-2-18-11,9 4-25,-5-12 0,6-4-1,-3-9 1</inkml:trace>
  <inkml:trace contextRef="#ctx0" brushRef="#br0" timeOffset="85645.35">7278 12914 49,'13'10'34,"-13"-10"1,23 4-1,-9 3-20,-3-15-6,10 4-3,-5-10 0,6 3-3,-2-6 0,1-2-1,-3 0 0,-1-2-1,-5 0 0,-3 1 0,-5 4-1,-4 0 0,-4 5 0,4 11 1,-22-13-1,5 13 0,-1 5 2,-2 7-1,-1 3 2,3 11 1,-2 0 0,10 9 1,-2-2 0,11 4-1,2-6 0,8 0-1,6-4-1,5-8-3,9-1-4,-7-21-18,10 3-15,0-9 1,2-1-1,0-7 0</inkml:trace>
  <inkml:trace contextRef="#ctx0" brushRef="#br0" timeOffset="103099.9724">8360 12614 16,'0'0'26,"0"0"0,0 0-3,10 4-12,-10-4-3,0 0-3,0 0-1,-12 8-1,12-8-1,-15 11 0,4-3 0,1 4 0,-4 3-1,2 2 1,-4 5-1,1 2 0,-1 6 0,-1 5 0,2 3 0,3 5 0,-1 0 2,6 7 1,0-4 0,9 4 1,-2-6 0,11 4-1,-5-12 2,9 2-3,-4-10 0,4-5-6,7 1-9,-6-12-22,2-6 0,-1-5-1,2-4 0</inkml:trace>
  <inkml:trace contextRef="#ctx0" brushRef="#br0" timeOffset="103724.0316">8556 12739 17,'5'-17'31,"-5"17"1,6-11 1,-6 11-13,0 0-5,-2-10-5,2 10-4,0 10-2,1 2 0,-4 0-2,1 8-1,-1 3 0,2 7 1,-1 3-2,0 6 1,2-4 0,3 3 0,0-2-1,2-3 1,1-3-1,1-3 1,1-6-1,1-3 1,0-3-1,2-3 1,-1-5-1,5-4 1,2-2-2,-1-4-2,4 2-2,-6-12-9,11 4-20,-8-2-1,-2 2 0,-5 1-1</inkml:trace>
  <inkml:trace contextRef="#ctx0" brushRef="#br0" timeOffset="104018.5314">8610 12959 37,'-5'-10'34,"5"10"1,0 0 0,-1-15-15,12 20-8,-11-5-6,11 0-2,0-1-2,4 1-2,1 0-1,0-5-5,6 9-10,-8-7-19,2-3 0,-3-2-1,-13 8 1</inkml:trace>
  <inkml:trace contextRef="#ctx0" brushRef="#br0" timeOffset="104310.0261">8610 12710 39,'-5'-10'35,"5"10"2,-4-15-2,-1 1-15,5 14-7,0 0-7,12-7-2,-12 7-2,19-7-1,0 3-1,1 0-1,8 6-5,-6-10-9,6 9-22,0 2 1,0 2-1,-2 2 1</inkml:trace>
  <inkml:trace contextRef="#ctx0" brushRef="#br0" timeOffset="1.8263E6">9405 13009 18,'7'20'26,"-10"-5"2,2-3-7,5 4-4,-4-16-5,-4 20-1,4-20-2,0 0-2,0 0-1,-3 10-2,3-10 0,0 0 0,0 0-1,0 0 0,0-11-1,0 11-1,0 0-1,0-17 0,0 17 0,-1-13 0,1 13 0,-2-13 0,2 13-1,-1-12 1,1 12 0,0 0-1,0-14 1,0 14 0,0 0 0,4-14 0,-4 14-1,4-13 1,-4 13 0,7-15 0,-7 15 0,10-15 0,-10 15 0,12-16-1,-12 16 1,12-11 0,-12 11 0,0 0 0,15-9 0,-15 9 0,0 0 0,14-1 0,-14 1 0,0 0 0,11 3 1,-11-3-1,0 0 1,13 14 0,-13-14 0,6 15 0,-6-15 0,5 21-1,-3-11 1,-1 2 0,1-2-1,-2-10 1,3 18-1,-3-18 0,2 11 0,-2-11 0,0 0 1,0 0-1,0 0 0,0 0 0,0 0 0,0 0 0,0 0 0,0 0 0,8-15 0,-8 15 0,5-22 0,-2 10 0,2-2 0,0 0 0,0 1 0,0 2 0,-5 11-1,13-18 1,-13 18 0,12-5 0,-12 5 0,16 4 0,-16-4 0,13 14 1,-7-2 0,1 0 0,-3 2-1,-1 2 1,-1 2-1,0-4-1,1 6-5,-8-10-23,5 3-5,0-13-1,0 11 1</inkml:trace>
  <inkml:trace contextRef="#ctx0" brushRef="#br0" timeOffset="1.82669E6">9745 13001 19,'2'12'30,"2"6"-1,0-6 3,-1-1-14,6 6-7,-9-17-3,13 17-4,-13-17 0,17 4-2,-6-9 0,2-2 0,-3-4 0,3-3 0,-4-4-1,3 1 1,-7-4 0,1 1-1,-5-1 0,-2 1 0,-2 2 1,-2 1-1,-4 3 0,-2 3 0,0 3 0,-1 6 0,-2 3 0,3 6-1,-1 5 0,-1 0-3,5 11-10,-1-5-20,2 0-1,0-4-1,5-3 2</inkml:trace>
  <inkml:trace contextRef="#ctx0" brushRef="#br0" timeOffset="1.82706E6">9902 12860 33,'23'15'31,"-12"-4"2,2 4 0,2 8-15,-10-10-6,8 10-4,-9-7-2,6 5-2,-7-7-1,2 0-1,-5-14-1,3 16 0,-3-16-1,0 0 1,0 0 0,15-12-1,-8 1 1,1-2 0,3-3 0,-1 0-1,2-1 1,-2-1-1,1 4-1,-3-2 0,2 8-3,-6-8-6,9 14-16,-13 2-8,9-12-2,-9 12 2</inkml:trace>
  <inkml:trace contextRef="#ctx0" brushRef="#br0" timeOffset="1.82761E6">10197 12906 46,'0'0'33,"0"0"0,4 10-5,-4-10-11,0 0-6,0 0-3,10-1-3,-10 1-2,0 0 0,12-7-1,-12 7-1,11-12 1,-11 12-1,13-21 0,-7 8-1,0 1 1,-1-3-1,0 1 0,-3 1 0,-2 13 0,0-17 0,0 17-1,-6-11 1,6 11-1,-10 0 1,10 0-1,-14 15 0,7-3 1,-1 4 0,0 4 1,1 4 1,0 1 0,2 5 0,0-1 0,6 1 1,1-3-1,6-2 0,3-6-2,4-5 0,7-3-3,-1-19-8,16 1-25,-4-11-1,9-4 0,2-9 0</inkml:trace>
  <inkml:trace contextRef="#ctx0" brushRef="#br0" timeOffset="1.82854E6">10591 12779 57,'7'-14'34,"-7"14"0,0 0 0,-13-18-20,13 18-6,-11-1-2,11 1-3,-20 2-1,8 3 0,-2 2-1,1 2 0,-1 0 0,1 3-1,4-1-1,2 1 1,3 3 0,4 0 0,5 0 1,2 1 0,1 0 0,2 2 1,0 0 1,1 1 0,-4-4 0,-1 4 0,-7-2-1,-3 3 1,-6-3-2,-3 1 1,-2 0-2,0-5-1,1 1-3,-1-15-5,15 1-28,5-13-2,5 0 0,4-9-1</inkml:trace>
  <inkml:trace contextRef="#ctx0" brushRef="#br0" timeOffset="1.82918E6">10923 12949 61,'13'2'34,"-13"-2"-2,11-3-6,-14-10-14,3 13-3,10-19-3,-3 9-3,-5-5 0,4 1-1,-5-3-1,0 2 0,-1 0 0,-5 2-1,1 3 0,4 10 0,-18-14-1,8 12 1,-2 6-1,0 6 1,-1 6 0,1 7 0,1 3 1,1 4-1,1 0 0,3-1 1,2-2-1,4-7 0,3-7 0,-3-13 0,19-1 0,-5-13 0,2-3 0,2-5 0,-1 1 0,-1 1 0,-3 3 1,-1 7 0,-12 10 0,20-1 0,-20 1 1,10 24 0,-6-9 0,3 4 0,-1-1-1,-1-3-2,3 1-3,-8-16-4,17 16-16,-17-16-12,15-7 1,-11-6-3,6-2 3</inkml:trace>
  <inkml:trace contextRef="#ctx0" brushRef="#br0" timeOffset="1.82973E6">11139 12855 63,'0'0'35,"8"21"-1,-6-9-5,9 14-13,-12-10-7,9 10-2,-5-9-3,5 3-1,-3-5-1,1-4-1,-6-11 0,14 8 0,-14-8-1,15-14 1,-7-1 0,3-3-1,2-5 1,2-1-1,0 2 0,0 2 0,-1 2 0,-1 4 0,-3 5 0,-10 9 0,17-2 0,-17 2 0,10 12 0,-10-12 0,13 15 0,-6-5 0,-7-10 0,16 19 0,-16-19 1,14 17-1,-14-17 0,11 14 0,-11-14-1,0 0 1,13 13-1,-13-13 0,0 0 1,0 0-1,0 0 0,0 0 0,0 0 1,0 0-1,6-13 0,-6 13 0,0 0 1,8-19-1,-4 7 1,0-2 0,2-3 0,1-3 0,-1-1 0,-1 0 0,2 3-1,-3-4-3,6 13-8,-10-7-23,7 3 0,-3-1-1,-4 14 1</inkml:trace>
  <inkml:trace contextRef="#ctx0" brushRef="#br0" timeOffset="1.83032E6">11627 12863 41,'0'0'31,"0"0"3,0 0 0,0 0-12,0 0-12,10-3-3,-10 3-2,3-16-1,-3 5 0,0 11-2,4-19-1,-4 19 0,-1-16 0,1 16-1,-7-12 1,7 12-1,-12 5 0,12-5 0,-17 19 0,5 0 0,1 5 0,-1 1 0,2 3 0,2-3 0,2 0 0,1-3 0,5-6 0,4-6 0,-4-10 0,15 1 0,-5-8 0,3-2 0,-2-2 0,2-2 0,-2 1 0,-11 12 0,17-12 1,-17 12 0,17 4 0,-6 3 1,-11-7-1,16 19 0,-16-19-2,19 12-1,-7-5-7,-12-7-23,15-12-4,-10-3 0,7-3-1</inkml:trace>
  <inkml:trace contextRef="#ctx0" brushRef="#br0" timeOffset="1.83073E6">11811 12791 65,'2'20'37,"-4"-7"0,3 9 0,-7-8-21,8 15-7,-8-10-3,7 7-3,-4-6 0,7-1-2,-2-5-1,-2-14 1,15 8-1,-4-16-1,3-5 1,-1-8-1,5-1 1,-2-3-1,1 2 1,-3 0-1,0 6 1,-3 6 0,-11 11 1,18-1 0,-12 11 0,0 9 1,-2 4 1,1 8-1,-3 3 0,-2 5 0,-4 2 0,-3 2 0,-3-5-2,-1-3-1,-2-4-1,-2-12-4,12 7-18,-11-19-16,14-7 1,-18-2-3,18 2 3</inkml:trace>
  <inkml:trace contextRef="#ctx0" brushRef="#br0" timeOffset="1.83946E6">8914 13107 30,'-5'10'31,"5"-10"3,0 0-1,-2 12-12,2-12-8,0 0-4,-11-4-3,11 4-1,0 0-1,0 0-1,0 0 0,0 0-2,-1-13 0,1 13 0,5-15-1,-5 15 0,11-18 0,-11 18 0,18-14 0,-18 14-1,18 0 1,-7 5 0,-1 6 0,-2 4 0,0 6 0,2 4 0,-5 3 1,3 1-2,1-1 1,-1-3 0,-1-2 0,1-5-1,-2-4 1,-6-14-1,13 11 2,-13-11-1,14-8 1,-7-4-1,0-3 1,1-1 1,0-4-1,-1 1 0,-2-2 0,0 3 0,-3 0-2,0 4 2,-2 3-1,1 1-1,-1 10 1,7-14-1,4 10 0,0-5-5,16 6-25,-6-10-5,4-1 1,4-8-3</inkml:trace>
  <inkml:trace contextRef="#ctx0" brushRef="#br0" timeOffset="1.84974E6">12544 12587 70,'0'0'35,"0"0"1,14-7-7,-18-5-17,4 12-3,10-15-3,-3 5-2,-4-6 0,3 1 0,-4-4-2,2 1 0,-4-3-1,0 0 1,-4 0-2,-2 3 0,-2 2 0,-2 0-2,-3 3 1,-2 3 0,0 4-1,-5 2 1,3 9-1,-4 4 1,3 9 0,-1 7 1,1 10 0,1 8-1,5 8 1,2 10 0,3 4 1,4 4 0,2 0 0,3-2 0,2-6-1,0-5 1,1-9-2,-3-14-3,6 1-6,-12-17-28,8-4 3,-4-13-3,0 0 2</inkml:trace>
  <inkml:trace contextRef="#ctx0" brushRef="#br0" timeOffset="1.85007E6">12190 12885 55,'0'0'33,"2"-11"0,-2 11 0,8-15-17,-8 15-9,16-12-2,-3 5-2,0-5 0,5 2 0,1-2-1,2 2-1,-1 0-1,0 1 1,-1 2-1,-1 1 1,0 2-1,-2-1-1,1 6-3,-5-7-4,6 13-17,-6-8-9,-2 2-1,-10-1-1,13-1 1</inkml:trace>
  <inkml:trace contextRef="#ctx0" brushRef="#br0" timeOffset="1.85028E6">12500 12732 16,'0'0'12,"0"0"-12,0 0-6,0 0-9</inkml:trace>
  <inkml:trace contextRef="#ctx0" brushRef="#br0" timeOffset="1.8506E6">12528 12852 58,'6'14'34,"1"5"-1,-2-1-1,5 12-17,-10-10-7,7 7-1,-7-8-3,3 2-1,-3-7-1,1-1-1,-1-13 0,0 10 0,0-10 0,0 0-1,0 0 0,0 0 1,0-17-1,0 5 0,1-3 1,2-3-1,-1-4 0,1-3-1,6 1 0,-2-4-4,11 10-12,-6-7-19,5 4 1,-2 2-2,4 6 2</inkml:trace>
  <inkml:trace contextRef="#ctx0" brushRef="#br0" timeOffset="1.85106E6">12842 12865 52,'-1'19'31,"1"-9"2,0-10-7,3 26-12,-3-26-5,-5 25 0,1-14-4,6 6 0,-3-7-3,3 4 0,-2-14-1,4 16 0,-4-16-1,0 0 0,11 11 0,-11-11 1,14-6-1,-14 6 0,18-20 0,-8 5 1,0-3-1,0-5-1,-1 0 1,-3-2-1,-2 1 1,-2 0-1,-2 2 1,-5 4-1,-1 3 1,-2 4-1,8 11 1,-20-8 0,9 12 0,-2 7 1,0 4-1,-1 7 0,2 4 0,-2 4 0,6 4-4,-6-10-9,10 6-21,0-7-1,2-3 1,5-10-1</inkml:trace>
  <inkml:trace contextRef="#ctx0" brushRef="#br0" timeOffset="1.85165E6">13048 12781 59,'0'25'36,"1"5"-1,-3-3-1,2 10-16,-8-16-11,10 2-3,-5-6-2,1-2 0,2-15-2,-2 12 0,2-12-1,0 0 1,4-16 0,-4 16-1,5-22 1,-1 8 0,2-2 0,-1 0-1,2 1 1,0 1-1,3 1 1,-1 3 0,-9 10 0,18-13-1,-7 11 2,-1 3-1,-10-1 1,18 15 0,-13-1 1,1 3-1,-2-1 1,-1 4-1,-3-3 0,1 0 0,-1-4-1,0-2 1,0-11-1,0 0 0,0 0 0,0 0 0,7-17 0,-2 1 0,2-1-1,1-2 1,1 1-1,0 1 1,2 2-1,-11 15 1,17-15 0,-17 15 0,15 4 0,-15-4 0,12 18-1,-12-18-1,16 27-8,-15-16-26,6 1 0,-7-12 0,0 0 0</inkml:trace>
  <inkml:trace contextRef="#ctx0" brushRef="#br0" timeOffset="1.8521E6">13437 12515 57,'13'6'35,"-7"4"1,3 10-1,-10-4-21,12 21-5,-13-3-1,9 14-2,-8-2-2,3 7 0,-4-5-1,3 1-1,-2-7-1,4-3 1,2-11-2,4-6 1,3-7-1,3-4 0,2-6 1,2-5-1,2-2 0,0-5 0,-1-2 0,1-4-2,0 2-1,-7-9-6,9 10-23,-14-8-7,1 5 1,-8-5-1</inkml:trace>
  <inkml:trace contextRef="#ctx0" brushRef="#br0" timeOffset="1.85237E6">13414 12809 59,'0'0'36,"0"0"0,0 0-2,15 9-17,-15-9-11,23-5-2,-3-3-1,5-2-3,6-1-2,-4-12-8,9 4-26,-7-5 1,0 1-2,-7-2 2</inkml:trace>
  <inkml:trace contextRef="#ctx0" brushRef="#br0" timeOffset="1.85262E6">13391 12554 73,'0'0'38,"0"0"-1,0 0 0,0 0-27,17-12-4,-3 0-3,9-1 0,7 0-4,3-7-4,12 11-14,-4-9-18,3 6 1,-5 0-2,-1 9 2</inkml:trace>
  <inkml:trace contextRef="#ctx0" brushRef="#br0" timeOffset="1.85285E6">13833 12965 75,'-2'47'39,"-4"-2"-2,2 4 0,-10-9-30,10 4-2,-3-7-2,4-3-2,-1-6-2,1-9-2,5-2-3,-2-17-8,0 0-23,0-15 0,1 1-1,-2-9 2</inkml:trace>
  <inkml:trace contextRef="#ctx0" brushRef="#br0" timeOffset="1.85308E6">13748 12998 51,'8'-15'36,"4"0"-2,2 1-1,-3-6-12,4 9-17,2 0-3,2-1-2,2 11-5,-7-6-18,1 7-9,-3 1-2,-12-1 2</inkml:trace>
  <inkml:trace contextRef="#ctx0" brushRef="#br0" timeOffset="1.85332E6">13772 13148 82,'19'0'35,"-4"-3"0,2-8-5,11 6-27,-7-7-3,-1-9-11,6 5-24,-2-3 0,1-2 0,0-6-1</inkml:trace>
  <inkml:trace contextRef="#ctx0" brushRef="#br0" timeOffset="1.85366E6">13862 12184 40,'13'2'32,"2"7"3,6 4-1,4 20-15,-4-8-6,20 27-1,-9-2-3,12 22-1,-10 3-1,-1 14-2,-10 0 0,-6 6-2,-12-3 0,-10-4-2,-7-7-3,-4-19-11,3-4-26,-4-19-2,5-11 0,1-17 0</inkml:trace>
  <inkml:trace contextRef="#ctx0" brushRef="#br0" timeOffset="1.8581E6">13723 13694 17,'-9'-14'23,"9"14"-5,-10-11-1,10 11-2,-10-10-5,10 10-2,-10-10-1,10 10-1,0 0-1,-13-11-1,13 11-1,0 0-1,0 0 0,0 0 0,0 0-1,0 0 0,3 12 0,-3-12 0,11 18 0,-2-5 0,4 5 1,2 2 0,5 5 0,0 3 0,4 2-1,4 1 1,3 4-1,0-1 1,3 4-1,-1-1 1,3 4-1,0-3 1,4 6-1,-3-1 0,1 5 2,0 0-2,3 0 0,-4 1-1,0-2 1,-4-3 0,-1 0 0,-6-5-1,0-4 0,-6-2 0,-3-3 0,-3-3 1,-1-3-2,-2-2 2,0-4-2,-3-2 1,0-3 0,-1-3-2,-7-10-4,10 13-5,-10-13-18,0 0-4,0 0 1,-13-16-1</inkml:trace>
  <inkml:trace contextRef="#ctx0" brushRef="#br0" timeOffset="1.85861E6">14326 14686 20,'0'0'23,"0"0"-3,0 0-2,0 0-1,0 0-4,4 14-1,-4-14-2,13 13-1,-13-13-1,26 23-1,-13-10-2,9 6 0,-3-4-1,5 5 0,-4-5-2,1 0 0,-5-5 0,0-2 0,-3-3-1,0-3 1,-13-2-1,17-4 0,-17 4 1,13-15-1,-8 2 0,-1-3 0,-2-7 0,2-8 0,-1-9-2,-1-11-5,10-4-29,-9-5 0,0-1-3,-2-1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2-14T21:50:59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20106 9998 9,'0'0'22,"0"0"0,0 0-8,-15 10-6,5-4-3,-1 3-2,-3 0-1,3 3-1,-1-2-1,1 2 1,0-5-1,11-7 0,-13 12 0,13-12-1,0 0 1,0 0 1,0 0-1,0 0 0,0 0 1,0 0 0,0 0 1,2 12-1,-2-12-1,0 0 1,0 0 0,13 6 0,-13-6 0,0 0 0,0 0 1,13 0 1,-13 0 1,0 0 0,0 0 1,0 0 0,0 0 0,0 0 0,0 0-1,0 0 0,0 0-1,0 0 0,0 0-1,0 0-1,-15-5 0,15 5 0,-10 5-1,10-5 0,-13 8-1,13-8 1,-13 10-1,13-10 1,-9 13-1,9-13 1,-7 14-1,7-14 1,-5 16 0,5-16 0,-1 18 0,1-18 0,1 19 1,-1-19-1,6 18 0,-6-18 0,13 15 2,-13-15-2,15 12 1,-15-12-1,16 8 0,-16-8 0,18 4 0,-18-4 0,15 7 0,-15-7 0,12 12 0,-12-12 0,12 17 0,-12-17 0,5 19 1,-4-6 1,-1-13 0,-8 23 0,-3-14 1,3 3 0,-7-5 0,3 6 0,-5-6 0,3 1-1,-1-2-1,5-2-1,10-4-7,-20 6-18,20-6-8,0 0-1,8-18 0</inkml:trace>
  <inkml:trace contextRef="#ctx0" brushRef="#br0" timeOffset="1008">20073 10049 23,'0'0'26,"11"-6"0,-11 6-5,0 0-10,0 0-2,0 0-4,0 0-1,0 0-1,0 0-1,0 0-1,0 0-1,0 0 1,0 0-1,11-5 0,-11 5 1,0 0 0,0 0 0,0 0 0,12-3 0,-12 3 0,0 0-1,0 0 1,0 0-1,0 0 0,0 0 0,0 0 0,0 0 0,0 0 0,0 0 1,0 0-1,11-3 2,-11 3-1,0 0 1,0 0 1,0 0-1,0 0 1,0 0-1,0 0 0,-13 10 0,13-10-1,-13 8 0,3-4 0,10-4-1,-20 12 0,9-5 0,-1 1-1,2-1 1,-1 1-1,11-8 1,-15 21-1,8-10 1,4 3-1,0 0 0,4 4-3,-4-3-17,2 0-10,5 3-2,-1-8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2-14T20:59:21.3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14331 11970 21,'0'0'27,"-3"-11"1,3 11-3,0 0-9,-3-10-4,3 10-4,0 0-1,0 0 0,0 0-2,0 0-1,0 0-1,0 0 0,0 0-1,0 0 1,-9 13-2,6-3-1,-1 6 0,-1 6 0,-1 7 0,-1 5-1,1 9 1,2 6 0,0 6 0,3 6 0,1 4 0,3 3-1,1-1 1,0-1 0,2-2 0,-1-7-2,-2-7 2,1-10-2,2-3-7,-6-10-22,1-14-2,-1-13 0,0 0 0</inkml:trace>
  <inkml:trace contextRef="#ctx0" brushRef="#br0" timeOffset="428.0244">14176 12607 27,'0'0'27,"-11"11"-1,11-11-4,4 19-8,-4-19-6,8 29-1,-3-9-3,5 9 1,-3-3 0,5 9-1,0-4 1,1 5-2,-1-6 0,1 0 0,0-6-2,-2-3 1,0-8 0,1-3 2,-12-10-1,23-8 0,-11-11 0,4-3 0,-2-11 0,5-1 0,-2-5-3,-1-6-8,5 5-27,-3 2-1,-2 2 0,1 3 0</inkml:trace>
  <inkml:trace contextRef="#ctx0" brushRef="#br0" timeOffset="12033.6883">13905 10616 57,'0'0'34,"0"0"-1,-15-1-6,8 31-7,-8 7-13,8 18-2,-7 13-3,5 12 1,-4 3-1,4 2 1,0-9-2,3-10 1,1-16-1,3-13 0,2-22-1,0-15 0,13-15 1,-2-10-2,7-8 1,1-8 0,3-1-1,0 0 0,0 5 0,-1 7 0,-1 12 1,-2 10 0,-5 13 0,-2 15 2,-4 5-1,-2 9 1,-2 3 0,0 3-2,2 4-5,-6-12-25,8-8-5,2-9-1,6-9-1</inkml:trace>
  <inkml:trace contextRef="#ctx0" brushRef="#br0" timeOffset="12348.7063">14223 11164 55,'2'18'33,"3"3"0,-2-3-1,-4-3-22,14 7 0,-6-10-6,6-3-2,3-9 0,2-7 0,-1-8-1,5-6 0,-4-6 1,-1-2-1,-4-6 1,-1 3-2,-8 1 1,-3 5 0,-6 6 0,-5 6 0,-4 8 0,-2 9-1,-5 9-1,-3 5-3,11 16-16,-4-6-15,2 2 1,3-2-2,8-10 1</inkml:trace>
  <inkml:trace contextRef="#ctx0" brushRef="#br0" timeOffset="12611.7213">14623 10604 57,'3'21'35,"-3"18"-1,-4 13 0,-10 10-21,10 20-3,-13 0-4,9 5-3,-1-5-4,-1-14-10,5-8-23,4-14-1,4-21-1,-3-25 1</inkml:trace>
  <inkml:trace contextRef="#ctx0" brushRef="#br0" timeOffset="12987.7428">14775 11016 59,'0'23'33,"-1"-4"-1,3-1 0,5 2-25,-7-20 0,12 18-5,-12-18 0,18 2 0,-7-9 0,0-3 0,0-7-1,0-3-1,1-3 0,-4-1-1,0 2-1,-5 0 0,-1 6 0,-4 4 0,2 12 0,-14-1 2,3 10 1,1 10 1,-3 3 2,4 8 0,-3 0 0,8 7 0,-3-3 0,5 2-2,4-1-3,-1-12-7,11-3-28,-1-8 1,3-10-2,4-11 2</inkml:trace>
  <inkml:trace contextRef="#ctx0" brushRef="#br0" timeOffset="13318.7618">15196 10890 61,'0'0'34,"0"0"1,-11-8-2,-2 17-20,-4-6-8,3 6-2,-3 0-2,1 3 0,-2-1-1,4 1-1,4 1 2,5-2-2,5 1 2,6 3 0,2-2 1,5 5 0,-1-2 1,0 5 0,-2-4-1,-1 4 2,-6-4-2,-2 0 0,-4-4 0,-2 0-1,0-1-3,-8-11-9,13-1-27,-19 7 2,19-7-2,-16-10 0</inkml:trace>
  <inkml:trace contextRef="#ctx0" brushRef="#br0" timeOffset="14989.8572">15799 11090 35,'0'0'32,"0"0"3,0 0-1,4-20-14,-4 20-5,0-18-7,1 7-4,-5-6-1,4 1-2,-5-1 0,2 1 0,-4 1-1,-1 3 1,0 2-1,-2 2-1,-2 4 1,-1 4-2,2 8 2,-4 5-2,3 9 2,-1 4-1,3 5 0,-1 3 1,6-2 0,0-1-1,6-5 1,2-4 0,1-12 0,7-7 0,1-8 0,3-8 0,2-2 0,-1-5 0,0 3 1,1 2 0,-2 4 0,1 8 0,-4 6 1,0 9 0,-3 3-1,3 6 0,0 1-3,-2-9-13,2 0-20,5-5 0,-1-6-2,1-9 2</inkml:trace>
  <inkml:trace contextRef="#ctx0" brushRef="#br0" timeOffset="15265.8731">16011 10973 54,'14'20'36,"-10"0"1,-3 1-2,0 8-15,-3-9-10,6 8-5,-5-9-3,1 0-1,-1-8-1,1-11 0,0 0 0,0 0 0,0 0 0,4-11-1,0-2 0,1-1 1,0-2-1,4-4 0,4 4-1,0-6-5,10 12-14,-3-5-15,1 0 1,1 1-2,0 4 2</inkml:trace>
  <inkml:trace contextRef="#ctx0" brushRef="#br0" timeOffset="15589.8917">16285 11033 46,'0'0'32,"10"21"1,-10-21-7,0 0-13,19 13-4,-19-13-3,15-12 0,-10 0-2,5-1-1,-5-7-2,2 2 0,-3-4-1,-2 1-1,-1 4 0,-2 2 0,1 15 0,-7-13 0,7 13 1,-14 16 2,3 0 2,4 10-1,-2-2 2,3 7-1,0-4 1,7 3-1,1-7-1,10-4-2,7-1-5,0-17-19,12 1-16,5-4 3,4-6-3,1-4 1</inkml:trace>
  <inkml:trace contextRef="#ctx0" brushRef="#br0" timeOffset="16191.9261">17053 11002 37,'0'0'33,"4"-10"2,-4 10-1,-8-24-20,8 24-2,-8-22-4,5 10-4,-7-2-2,2 2-1,-2 0 0,-1 3-1,-1 4 0,-1 5 0,0 7-1,-1 9 1,3 10 0,-3 6-1,6 4 1,1-1 0,4 2 0,3-5 0,5-9 1,4-8-1,3-13 0,4-10 0,-1-3 1,0-2-1,-1-1 1,-1 2 0,0 4 1,-1 7-1,0 3 1,2 9-1,2 1-2,-1-4-9,9 2-25,-3-1 1,1-6-3,3-5 2</inkml:trace>
  <inkml:trace contextRef="#ctx0" brushRef="#br0" timeOffset="16491.9432">17401 10894 57,'3'-16'34,"-5"5"0,2 11 0,-3-10-23,-7-2-5,10 12-3,-19-2-1,6 8-1,-4 3 0,-2 8 0,-2 5 1,3 7-1,1 3 1,5 6-1,4-3 1,8 3 0,7-6-1,8-6-2,8-4-4,-2-17-18,10-5-13,2-5 1,-2-10-3,1-7 2</inkml:trace>
  <inkml:trace contextRef="#ctx0" brushRef="#br0" timeOffset="16787.9602">17675 10891 44,'-2'-12'33,"2"12"0,-6-14 1,-6 0-22,12 14-2,-15-8-4,15 8-2,-23 5-2,10 5 0,-3 4 1,1 7-1,0 1 1,5 8 0,0 0 0,8 3 1,2-4-1,8-2-1,6-3-1,3-11-4,10 5-10,-4-16-24,5-9 0,-4-7-1,0-5 1</inkml:trace>
  <inkml:trace contextRef="#ctx0" brushRef="#br0" timeOffset="17198.9837">17836 10828 56,'0'0'35,"-2"14"0,-2 2 0,6 11-22,-12-4-5,9 15-2,-6-3-2,7 7 0,-3-4-2,4 0-1,3-7 0,3-4 0,4-12-1,6-13 1,1-9-2,4-13 1,4-6-2,-2-7 1,2-4-1,-4-4 0,-2 7 0,-3 4 2,-5 5 0,-4 9 0,-8 16 2,0 0 0,0 0 0,4 23 1,-9 0 0,4 9-1,-1 0 0,2 6-1,4 1-4,-2-10-13,6 4-22,3-7 1,4-9-3,-1-8 2</inkml:trace>
  <inkml:trace contextRef="#ctx0" brushRef="#br0" timeOffset="18252.0439">18269 10928 37,'0'0'32,"0"0"4,3 18-1,0 5-18,-7-7-4,11 17-2,-10-10-2,7 10-4,-6-10-1,3 1-2,-3-7-1,1-4 0,1-13-1,0 0-1,5-10 0,2-10 0,3-2-1,2-3 1,5-1-2,-1-1 2,1 4-2,1 2 2,-2 9-1,-2 10 2,-2 8 2,-3 9-1,-5 3 2,1 6 0,-4 1 0,3 0-1,-6-4 1,2-1-2,0-6 0,0-14 0,0 0-1,0 0-1,17-8 1,-8-10-1,5-4 0,0-5 0,4 0-1,0-1 0,0 5 0,-4 2 1,-1 11 0,-2 5 1,-11 5 0,17 15 1,-15 4 0,1 4 1,0 0 0,1 2-1,0-2 0,0-2-1,1-5 1,0-3 0,5-9-2,0-7 0,7-5-1,-2-9-1,8 0-2,-6-11-2,10 7-2,-10-14-1,9 11 2,-13-8 2,3 10 3,-6 2 3,-5 3 3,-5 17 3,6-20 2,-6 20 1,0 0 0,3 19-1,-10-5-3,6 10-1,-4 4-1,3 4-1,-3 1 0,5 1-1,2-5 0,0-4 0,4-4-1,1-8 0,-7-13 0,20 2-1,-6-15 0,0-7 0,2-3-1,1-4 0,0-2 0,-2-1 0,0 6 0,-4 3 1,-2 8 0,-9 13 1,0 0 1,11 7 0,-12 6 1,1 5-1,0 3 1,1 3-1,2-2 1,3 0-1,-1-4 0,3-1-1,3-2-1,1-6-1,0-5-1,0-13-7,8 5-22,-5-16-5,0-7 0,1-11-1</inkml:trace>
  <inkml:trace contextRef="#ctx0" brushRef="#br0" timeOffset="18469.0563">19273 10464 80,'-7'20'39,"1"14"-1,-6 10 2,1 14-34,-4 6 0,6 13-1,-4-3-1,7 2-2,1-7 0,4-4-2,2-11-2,1-15-4,14 0-17,-2-21-17,1-6 0,-1-9 0,1-6 0</inkml:trace>
  <inkml:trace contextRef="#ctx0" brushRef="#br0" timeOffset="19087.0917">19543 11036 62,'2'-12'35,"-4"-5"-2,2 1-1,1 2-24,-4-8-4,2 7-2,-3 0-2,2 3 1,2 12-1,-13-9 1,3 15-1,-5 9 0,-4 9 0,4 7 0,-2 4 1,4 1 0,0-2 0,6 0-1,5-10 2,7-6-1,5-15 0,3-7-1,2-9 1,1-3 0,-2 0 0,2-2-1,-7 4 1,-9 14-1,18-9 1,-18 9-1,15 9 1,-7 2-1,5-5 1,-1-1-1,10-11 0,-2-9 0,1-8-1,1-12 0,0-5-1,-2-15-1,3-2-4,-8-14-4,7 11 1,-9-7-1,6 15 3,-11 1 3,4 15 2,-7 15 3,-5 21 4,-1 17 6,-16 15 1,9 32 4,-18 5-3,12 18-4,-10-2 0,12 7-2,-2-13-2,8-5-2,4-17-2,3-18-3,9-10-5,-10-29-21,0 0-10,0 0 1,6-19-2</inkml:trace>
  <inkml:trace contextRef="#ctx0" brushRef="#br0" timeOffset="19921.1393">19578 10829 72,'14'-14'37,"0"12"0,3 2 0,5 4-27,1-3-6,11 3-2,2 0-2,2 0 0,3 0 0,-3-3-1,-1 1 0,-4-4 0,-1 2 0,-9-1-1,-3 0 1,-8 0 0,-1 1 0,-11 0 1,11-2 0,-11 2 1,0 0-1,0 0 1,0 0-1,-1-11 1,1 11-1,-13-6 0,2 5 0,-2 6 0,-2 1 0,-1 7 0,-2 3 1,1 7 0,2 4 0,2 6 1,6 2-1,7 4 0,4-2 1,9 1-1,4-6 1,10-4-2,0-8 1,12-11-1,-2-10 1,2-10-1,4-11 0,-4-8-1,1-4 0,-7-8-1,0 4 0,-9-1 0,-3 7 0,-8-1 0,-9 14 1,-3 2-1,-1 17 2,-10-12 0,0 14 0,-2 5 0,-1 5-1,-1 4 2,-1 5-1,-4 8 0,4 1 1,2 2 0,0 0 0,5 0-1,1-5 1,6-3-1,3-10 1,11-11 0,5-13-1,1-7 1,2-13-1,3-11 0,4-10-2,0-20-2,6 2-6,-10-16-2,2 14 1,-8-4 5,1 13 4,-7 9 0,-6 17 3,-6 36 4,-13-4 5,4 43 5,-19 10-2,9 24-5,-7 4-3,5 11-1,7-6-1,12-5-2,12-11-4,10-28-11,18-10-26,4-17 1,4-11-2,3-14 2</inkml:trace>
  <inkml:trace contextRef="#ctx0" brushRef="#br0" timeOffset="21952.2556">20874 10879 27,'-6'31'32,"5"-7"2,2 6-1,4 7-17,-12-10-2,12 8-5,-10-10-3,7-1-3,0-10-1,-2-14-1,0 0 0,0 0 0,6-19-1,0-4 0,5-2 0,-2-4 0,5 0 0,-1 0-1,2 6-1,-3 8 1,5 8 1,-1 8 1,-3 7 1,2 7-1,-6 4 2,5 7-1,-5 0 0,2 0-2,-2 8-8,-8-5-27,0-5-1,-1-2 0,1-11 0</inkml:trace>
  <inkml:trace contextRef="#ctx0" brushRef="#br0" timeOffset="22523.2882">21234 11017 26,'5'13'31,"-5"-13"1,0 0 1,0 0-16,0 0-5,0 0-4,13-14-2,-13 14-1,14-21-1,-5 11-1,0-9-1,1 4 0,-2-4-1,-1 3 0,-3 1 0,0 2 0,-4 1-1,-1 2 0,1 10-1,-10-14 0,10 14 0,-15-4-1,5 7 0,10-3 1,-20 13 0,12-1 1,-2 5 2,4 5 0,-2 1 1,8 7 0,-2-3 0,9 6-1,3-6 0,4-1-2,4-3-2,1-11-3,11 2-7,-11-22-11,6 1-13,3-8-1,-1-7 1,1 0 1</inkml:trace>
  <inkml:trace contextRef="#ctx0" brushRef="#br0" timeOffset="23215.3278">21620 10955 9,'0'0'29,"15"0"0,-15 0 3,0 0-13,0 0-3,0 0-5,0 0-2,0 0-3,0 0-1,5-17 0,-5 17-2,1-23-1,0 8 0,-1-2-1,-1 2-1,0 0 0,0 4 1,1 11-1,-10-15 0,10 15 0,-13-1-1,13 1 1,-18 15 0,7 0 0,-2 3 0,0 2 1,2 3 0,-2 1 0,8-1 0,-4-2 0,7-4 0,-1-3-1,3-14 0,7 16-1,-7-16 1,21-4-1,-21 4 1,23-19-1,-10 9 1,2-2-1,-5 3 1,3-1-1,-13 10 2,18-4-2,-7 8 1,-2 6 1,5-1-1,-1 3 0,4-3 0,-3 4-1,4-6-1,-8 3 1,-10-10-2,20 7-3,-20-7 1,11 2-1,-11-2-1,0 0 2,0 0 0,11 4 2,-11-4 2,0 0 2,1 15 2,-1-15 1,0 0 2,0 0 0,0 0 0,0 0-2,14-8 1,-11-7-1,8 0-1,-3-6-1,3 0 0,0-3-1,2 4-1,3-2 0,-2 4 0,2 2 0,4 1-1,4 7-3,-5-7-11,5 5-19,3 4-1,-2-4 0,3 3 0</inkml:trace>
  <inkml:trace contextRef="#ctx0" brushRef="#br0" timeOffset="23628.3514">22585 10390 51,'5'10'35,"-4"11"1,1 7-6,6 26-16,-11-3-1,6 18-3,-4-3-3,5 4-3,-5-3-4,-3-13-5,6 4-15,-7-21-17,-2-12-1,0-14-1,7-11 3</inkml:trace>
  <inkml:trace contextRef="#ctx0" brushRef="#br0" timeOffset="24383.3946">22496 10623 28,'21'-12'28,"4"5"-6,3 7 0,-7 0-4,8 10-4,-8-5-6,5 6-2,-5-4-1,1 1-1,-2-6-1,2-1-1,-4-7 0,2 1-2,-5-7 1,0 1-1,-2-2 0,-1 4 0,-12 9-1,14-18 1,-14 18 0,0 0 0,0 0 0,0 0 1,0 0 0,0 0 0,0 0 0,0 0 0,0 0 2,0 0-2,0 0 1,0 0 0,4 11 0,-4-11-1,0 0 0,4 14 1,-4-14 0,0 20 0,1-4 0,1 9 0,-4 1 0,4 7 1,-2 0-1,-1 4 0,1-3 0,2 0-1,-4-8 0,2-4-1,0-7 1,0-2-1,0-13 0,1 10 1,-1-10-1,0 0 0,5-13 0,-2 2 0,3 0 0,1-4 0,-1 0-1,2-3 0,3 2 1,3 2-1,-1 5 0,2 2 0,-1 5 1,2 7 1,-2 3 0,2 5 0,-2 6 0,-2 4 1,-1 1-1,2 0 0,-2 2-2,-3-9-2,9 8-12,-17-25-23,20 12 1,-10-18-2,1-5 2</inkml:trace>
  <inkml:trace contextRef="#ctx0" brushRef="#br0" timeOffset="24711.4134">23226 10888 58,'11'3'35,"8"2"-3,-2-4-9,-4-12-12,10 4-5,-8-12-1,4 1-3,-7-5-1,0-3-3,-6 5-1,-7-3 0,-2 11 0,-6 2 1,-4 12 2,-1 10 2,-5 3 2,3 14 3,-3-2 0,11 14 0,-4-9 0,16 11-1,-1-11-2,10-2-2,10-6-2,4-13-5,16 8-11,-6-17-21,2-4-1,-2-5 0,-1-2-1</inkml:trace>
  <inkml:trace contextRef="#ctx0" brushRef="#br0" timeOffset="25108.4361">21825 11913 49,'0'0'37,"8"16"-1,-7 6 1,8 15-22,-16-3-5,10 13-2,-10-2-3,6 3-3,-4-4-4,-3-15-6,13-4-26,-5-25-3,0 0-2,6-17 1</inkml:trace>
  <inkml:trace contextRef="#ctx0" brushRef="#br0" timeOffset="25263.445">21759 11632 63,'-25'-8'32,"25"8"-18,-22 14-13,22-14-29,-11 17-6,11-17 1</inkml:trace>
  <inkml:trace contextRef="#ctx0" brushRef="#br0" timeOffset="25567.4623">22062 11880 58,'13'42'37,"-4"1"0,-9 2-1,-13-7-24,8 6-4,-9-10-5,3-4-2,0-8-1,4-8 0,7-14-1,0 0 0,12-21 0,-1 1-1,8-2 1,-2-1-1,3 4 1,-1 7 1,-3 5 0,0 10 1,-2 6 0,0 10 0,-1 2-1,0-1-2,11 7-18,-1-11-15,0-8-1,2-6-1,1-10 1</inkml:trace>
  <inkml:trace contextRef="#ctx0" brushRef="#br0" timeOffset="25823.477">22532 11619 75,'6'35'40,"-6"6"-3,-2 12 2,-7 3-32,5 14-2,-10-3-2,3 0-2,-1-6-3,-2-14-2,10 2-12,-7-24-23,7-11 1,4-14-1,-6-12 1</inkml:trace>
  <inkml:trace contextRef="#ctx0" brushRef="#br0" timeOffset="26199.4985">22249 12003 49,'14'8'36,"3"-2"-1,8 0 0,6 3-23,4-11-4,9 3-5,-1-5-1,3 0 0,-4-7 0,-2-1-1,-5-4 0,-4-2 0,-6 0-1,-7-3-1,-4 3 0,-6-2-1,0 5 0,-8 0 0,0 15 0,-11-12 1,-1 15 1,1 5 0,-1 3 2,3 9 1,-3 2 1,7 8 1,0 0-2,6 4 1,2 1-2,5 0-2,2-1-2,-1-10-4,13 6-14,-5-20-18,4-10 1,-2-11-2,-2-8 2</inkml:trace>
  <inkml:trace contextRef="#ctx0" brushRef="#br0" timeOffset="26440.5122">22838 12017 36,'2'15'34,"0"8"2,3 0-1,-3-7-17,5 14-4,-10-14-7,6 4-2,-5-10-2,2-10 0,0 0-2,0 0 1,7-19-1,-1 0-1,-1-4 1,5-1-2,2-1 1,1 0-1,6 6-2,0-4-4,13 16-11,-8-5-18,4 4 0,-2 0-2,3 1 2</inkml:trace>
  <inkml:trace contextRef="#ctx0" brushRef="#br0" timeOffset="26822.5341">23460 11716 44,'-1'-33'32,"1"3"3,-6-3-2,-8-2-23,8 11-2,-9-1-4,2 10 1,-5 2-2,2 10-1,-2 5-1,2 11 1,-1 7-1,4 13 2,-1 7 0,5 15 1,-2 1 0,8 13 0,-7-1 0,8 8 0,-1-5-2,3-4 0,-1-11-3,-2-9 0,3-5-3,-7-21-5,12 2-19,-5-23-10,-17 0 0,0-14-2</inkml:trace>
  <inkml:trace contextRef="#ctx0" brushRef="#br0" timeOffset="27325.5629">22984 12070 71,'14'-2'37,"10"-3"0,6 0-1,2-1-30,16 4-2,-2 0-2,2 2-2,-4 0 0,-5 0 1,-5 0-1,-5-1 1,-6-5-1,-5-2 0,-1-2 1,-5-1-1,-2 1 0,-10 10 0,14-20 0,-14 20 0,8-15 0,-8 15-1,0 0 1,0 0 0,-11-5-1,11 5 1,-15 9 0,5 1 0,-3 4 0,-1 6 0,-1 4 0,0 4 1,5 0-1,-2 0 0,3-4 0,1-3 0,6-6 0,2-15 0,0 0 0,18-2-1,-9-11 2,4-2-1,1 0 0,-2 0 0,0 2 0,1 5 0,-3 6 0,2 5 0,3 4 1,1 4-1,1 1 0,1-1-2,5 6-10,-8-12-24,8-3 0,-3-7-2,-4-3 2</inkml:trace>
  <inkml:trace contextRef="#ctx0" brushRef="#br0" timeOffset="27822.5913">23783 11969 43,'2'-12'32,"-2"12"1,0 0-5,-18-9-15,18 9-4,-14 8-4,14-8 0,-20 17 1,15-2-3,-3-1 1,4 8-1,-1-1 0,7 4-1,1-1-1,5 3 1,2-4-1,4-1 0,4-8-1,6-4 1,0-9 0,4-4 0,3-10 0,2-2 0,-1-6 0,2-2-1,-3-2 0,-4-1 0,-3 2 0,-2 0 0,-8 2 0,-4 1-1,-4 5 0,-5 2 1,-1 14-1,-6-14 1,6 14-1,-16 6 2,6 6-1,3 4 2,-1 4-1,5 5 1,1-2 0,6 3-1,4-4 0,4-1 0,9-5-2,2-9-3,16 6-20,-5-14-14,4-2 1,-1-5-2,2-2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2-14T21:02:25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1368 9012 20,'6'-11'32,"6"2"4,-6-3-1,-4-8-11,10 13-4,-14-15-4,2 22-5,3-24-4,-3 24-2,-8-20-1,8 20-2,-29-11-1,6 12 1,-7 5-2,-5 3 1,-4 7-2,-4 4 1,0 3 0,1 2-1,9 2 0,6-2 0,10 0-1,11-4 1,15-4 0,12-2 0,10-2 1,9-1-1,4 0 0,0 2 1,-2 0-1,-3 1 1,-9 2 1,-6 3 0,-10 1 0,-6 3 1,-10-2 0,-4 3 1,-10 0-1,-4 5 0,-5-2 0,-2 0-1,-1-3 0,3-4-2,3-4-1,2-13-4,20-4-20,0-12-13,15-7 1,4-11-2,8-3 2</inkml:trace>
  <inkml:trace contextRef="#ctx0" brushRef="#br0" timeOffset="172.2924">1617 9214 82,'2'23'37,"-1"3"-1,0-2 0,3 6-29,-3-5-8,-4-12-18,7 1-16,-4-14-2,16 5 1,-5-17-1</inkml:trace>
  <inkml:trace contextRef="#ctx0" brushRef="#br0" timeOffset="308.5236">1620 8959 77,'-11'-11'34,"-2"2"-7,13 9-27,15 1-26,-15-1-7,16 7-1</inkml:trace>
  <inkml:trace contextRef="#ctx0" brushRef="#br0" timeOffset="632.0727">1840 9172 69,'0'34'37,"0"1"-1,-3-1 1,5 5-25,-12-14-4,7 4-3,-4-10-3,6-4 0,1-15-1,0 0-1,13-10 0,-1-7 0,4-5 0,2-2 0,2 0-1,0 3 1,-2 5 0,-1 8 1,-5 8 0,0 8 1,-5 6 0,0 5-1,-4 4-1,2-1-2,6 8-11,-5-8-25,4-3 0,-4-7 0,-6-12-1</inkml:trace>
  <inkml:trace contextRef="#ctx0" brushRef="#br0" timeOffset="978.6609">2301 9293 55,'20'-2'34,"-4"-5"-1,-2-8-8,1 9-7,-11-11-5,6 8-6,-11-9-2,3 6-3,-8-2 0,6 14 0,-17-13-1,3 14 0,-5 4 1,-1 8-1,-1 5 1,0 7 0,3 3-1,4 3 1,2-1-1,7 0 0,8-2-1,4-7-3,12 3-11,0-13-24,4-5 2,3-7-3,4-6 2</inkml:trace>
  <inkml:trace contextRef="#ctx0" brushRef="#br0" timeOffset="1379.3409">2534 9335 57,'21'8'34,"-7"-8"0,4-4 0,2 4-22,-8-12-4,6 4-2,-4-7-2,4 3-1,-6-4-1,1 1-1,-5 1 0,-1 0-1,-2 2 0,-3-1 0,-2 13 0,-3-19 0,3 19-1,-14-9 0,14 9 0,-22 3 0,8 5 0,-2 3 1,-2 5 1,3 6 0,0-1 2,6 7 1,0-5 0,7 4 1,2-5-1,8 1 1,5-5-2,6-3-2,4-5-3,1-11-9,10 2-27,-3-8-1,3-3 1,-2-6-2</inkml:trace>
  <inkml:trace contextRef="#ctx0" brushRef="#br0" timeOffset="5888.9942">3695 8903 15,'3'-18'28,"-3"18"3,0-16-1,0 16-10,0 0-4,-5-12-5,5 12-3,0 0-2,0 21 0,-4-8-2,6 13 1,-4 3-1,4 11 0,-3 7-1,5 6 2,-4 0-2,4 1 0,-1-6-1,0-4 0,1-8-2,-1-7 0,2-7-3,-4-11-2,9 4-10,-10-15-23,0 0 2,13-1-1,-13 1 1</inkml:trace>
  <inkml:trace contextRef="#ctx0" brushRef="#br0" timeOffset="6465.9734">3360 8872 41,'-16'-3'31,"16"3"3,0 0-9,-15-5-7,15 5-6,0 0-2,26 0-4,-7-3-1,13 4-1,7-3-1,10 4 2,11-6-2,10 2 0,2-4-2,6 2 2,-4-4-3,-5 0 0,-5 2-3,-11-6-5,-4 15-17,-15-4-12,-12 4 0,-10 2-2,-12-5 3</inkml:trace>
  <inkml:trace contextRef="#ctx0" brushRef="#br0" timeOffset="7179.1839">3636 9071 43,'0'0'30,"0"0"1,0-11-10,0 11-7,-12-2-5,12 2-3,-17 3-3,4 2-1,-3 1-1,-2 3 0,-2 3-1,-1 4 1,1 0-1,3 3 1,3 2-1,6 3 2,3-1-1,9 3 1,8-5 1,13-3 0,4-6 0,8-3 0,2-10 0,9-3 0,-1-10 0,4-2-1,-9-6 0,-2 3 0,-7-4 0,-6 2 0,-6-1 0,-7 4-1,-9-2 1,-7 4-2,-7 0 1,-6 0-2,-5 3 0,-9 0 0,-5 7-1,-7 3 1,0 8-1,-6 1-1,2 9-2,-2-3-6,11 6-24,0 4 0,5 0-1,6 1 1</inkml:trace>
  <inkml:trace contextRef="#ctx0" brushRef="#br0" timeOffset="7538.7942">3371 9494 42,'0'0'30,"0"0"4,26 3-3,4 2-16,-3-13-4,16 11 0,-4-10-2,13 9-3,-2-7-1,5 5-1,-6-5-1,0 2-3,0 1-4,-13-10-12,2 7-20,-3 0-1,-5-2 1,-3 0-1</inkml:trace>
  <inkml:trace contextRef="#ctx0" brushRef="#br0" timeOffset="7908.4215">4220 9380 45,'0'0'34,"3"-11"1,-3 11 0,-6-16-16,6 16-8,-17-1-5,5 6-2,-5-3-2,0 5 0,-2 0-2,1 2 0,1 1 1,3 3-1,6 0 0,7-1 1,6 1-1,4 3 2,4-3 0,4 3 0,1-3 0,2 1 1,-3-4-1,-2 3 1,-5-6-1,-10-7 0,9 17 0,-9-17-2,-9 16 0,-3-9-3,2 3-2,-10-10-28,9 4-5,0-11-1,11 7 0</inkml:trace>
  <inkml:trace contextRef="#ctx0" brushRef="#br0" timeOffset="8442.3275">4802 9001 73,'13'-10'35,"-13"10"-1,0 0 1,1 17-26,-12-9-4,1 9-2,-7 1-3,-4 3 1,-2-2-1,-4 1 1,1 0-1,0-3 1,1-3-1,3-2 0,2-5 1,7 0-1,3-1 1,10-6 0,-6 12 0,6-12 1,15 15 0,4-6 0,3 0 0,8 4 0,2-2 1,6 2-1,2-5-1,3-1-1,-3-1-3,-7-12-11,4 5-23,-6-5 0,-3 1 0,-7-3-2</inkml:trace>
  <inkml:trace contextRef="#ctx0" brushRef="#br0" timeOffset="9352.8728">5567 8977 36,'1'-17'32,"-1"17"2,-1-14-1,1 14-12,0 0-4,0 0-6,0 23-2,-1-2-3,6 12-1,-3 4-1,3 9 0,-3 1-1,2 0 0,-5-3-2,1-7-2,1-3-3,-3-14-3,11 2-13,-9-22-18,0 0 1,11-7-2,-8-9 2</inkml:trace>
  <inkml:trace contextRef="#ctx0" brushRef="#br0" timeOffset="9616.32">5237 8955 58,'-10'-17'34,"10"17"1,21-15-1,5 2-20,18 12-4,0-7-2,19 6-3,5-6-1,9 3-2,3-2 0,2-1-3,-4 5-3,-14-9-12,-8 10-21,-11 0 1,-17 3-2,-12 2 3</inkml:trace>
  <inkml:trace contextRef="#ctx0" brushRef="#br0" timeOffset="10086.1173">5625 9057 29,'0'0'26,"-26"-4"1,15 11 2,-3 1-17,-7-2-3,6 7-3,-3-4 0,7 9 1,-4-4-1,9 8 1,-2-4-1,11 6-1,0-7 0,12 6 0,-1-8-1,10 1-1,0-9 0,8-2 0,-3-9-1,5-3-1,-4-6 1,-2-2-1,-5-3 1,-3 2-1,-6-1 0,-5 1 0,-4 0-1,-10 2 0,-3 1 0,-3 0 0,-7 5-1,-2-2 0,-3 5-1,-5 2 1,3 5-2,-2-2-3,9 12-4,-11-10-12,8 6-14,4 1 1,3 4-1,1 2 2</inkml:trace>
  <inkml:trace contextRef="#ctx0" brushRef="#br0" timeOffset="10370.6001">5263 9459 53,'12'0'36,"5"1"-1,6 2 1,-3-8-17,21 14-6,-8-10-5,15 7-3,-5-6-1,5 1-2,2-2-1,-2-4-2,0 2-3,-10-11-10,5 5-23,-8-4-1,-4 2 1,-6-3-1</inkml:trace>
  <inkml:trace contextRef="#ctx0" brushRef="#br0" timeOffset="10981.6371">5890 9384 48,'2'16'34,"-1"-5"2,1 3-2,-1 9-13,-8-8-10,10 10-4,-7-6-2,4 5-3,-4-5 1,3 1-2,-2-5 0,1-1-2,2-14 1,-1 14 0,1-14 0,0 0 0,0 0 0,0 0 0,0-13-1,0-1 1,-1 1-2,0-6 2,0 0-3,-2-4 2,5 5-2,-4-3 2,4 7-1,-4 0 1,2 14 0,3-12 2,-3 12 0,0 0 0,9 16 1,-3-3-1,0-2 1,4 4 0,2-2-1,3-2 1,1-4-1,1-3-1,2-5 1,0-6-1,3-3 0,-2-3-1,0-2 1,-4-2-1,-2 2 0,-2 2 1,-3 1-1,-9 12 1,10-13 0,-10 13 0,0 0 1,0 0 0,-1 19 0,0-4 2,-1 0-1,2 7-1,-3 0 1,3 2-2,1 0 0,1-3-4,7 4-8,-9-8-26,8-5 0,-8-12 0,20 2 0</inkml:trace>
  <inkml:trace contextRef="#ctx0" brushRef="#br0" timeOffset="11191.9941">6368 9620 87,'2'26'38,"-6"3"-2,-3 2 0,-3 2-38,-4 1-32,4-6-2,2-9 0,8-19-3</inkml:trace>
  <inkml:trace contextRef="#ctx0" brushRef="#br0" timeOffset="15839.8821">1078 10133 57,'8'19'36,"-1"6"0,-2 6 1,5 10-26,-12-7 1,11 11-5,-11-13-1,7 1-3,-7-11-1,5-2-1,-3-20-1,3 10 0,-3-10 0,2-15-2,3 1 1,-3-6 0,4-1-1,0-6 0,2 3-1,-1-1 2,5 5-3,-1-1 3,3 9-1,0 5 3,-1 8 0,3 12 0,-2 3 2,-1 9-1,-4 3 2,-1 5-1,-6-3 1,5 0-2,-2-4-2,-6-9 1,3-4-1,-2-13-1,10-2 0,1-14-2,5-4 0,-1-12 1,4 0-1,0-2 1,2 1-1,-5 3 2,0 8-2,-6 6 4,-10 16 0,15-1 1,-15 1 2,7 30-2,-8-8 3,4 7-3,-4-2 2,2 6-2,-2-6-1,1 0-2,1 2-3,-1-29-13,0 22-21,0-22 0,14 3-1,1-13 1</inkml:trace>
  <inkml:trace contextRef="#ctx0" brushRef="#br0" timeOffset="16157.421">1690 10356 49,'-1'25'37,"1"-1"-2,3-2-3,7 7-17,-6-17-1,19 6-5,-6-14-4,12-2-2,-4-11-1,5-5 0,-3-6-1,-1-7 0,-6-4 0,-3 2 1,-7 0-2,-7 4 1,-8 4-1,-5 5 0,-10 8-1,-5 6-1,-1 13-4,-15-5-18,10 14-13,-3 3-1,6 3 0,7-2 1</inkml:trace>
  <inkml:trace contextRef="#ctx0" brushRef="#br0" timeOffset="16427.88">1976 10308 65,'20'25'37,"0"5"-1,4 1 2,-15-7-25,15 8-5,-9-11-5,5-2-1,-7-8 0,1-7-1,-3-8 1,1-6-1,-2-5 0,1-4-1,-1-2-1,-3-10-4,11 5-24,-8-4-9,1 1 0,2 0-1</inkml:trace>
  <inkml:trace contextRef="#ctx0" brushRef="#br0" timeOffset="16773.4665">2413 10407 47,'0'0'32,"29"5"2,-10-13-1,-8-5-22,11 5-2,-6-8-3,4 2-1,-8-7-2,1 3-1,-6-1-1,-2 2 0,-3 3-1,-6 4 0,4 10 0,-19-5 1,4 16 0,-4 7 1,-2 0 1,4 12 2,-5-3 0,10 8 0,0-8 0,14 3-1,4-8-2,11-6-1,11-2-6,1-19-13,16 4-21,6-10 0,7-4-1,4-8 2</inkml:trace>
  <inkml:trace contextRef="#ctx0" brushRef="#br0" timeOffset="19537.1568">3501 10210 43,'12'-15'35,"-3"-2"2,1-2-1,-1 8-14,-13-15-10,11 10-5,-13-7-3,5 2-2,-6-2-1,0-1 0,-4 0-1,-2 2-1,-1 0 0,0 5 0,2 6 0,-2 6 0,0 9 0,0 14 1,2 10 0,4 12 1,0 9 1,3 10 1,-2 6 0,2 4-1,0-5 0,0-4-2,4-7-2,-5-17-4,10 3-10,-10-23-22,6-16 0,0 0 0,0 0 1</inkml:trace>
  <inkml:trace contextRef="#ctx0" brushRef="#br0" timeOffset="19906.7841">3199 10300 54,'12'-9'34,"4"-5"-1,11 3 0,8 7-22,-8-9-3,9 11-3,-8 1 0,3 9-1,-9 2 0,2 10-2,-6-2 2,-1 6-2,-5-2 0,-1 1-1,-3-3-1,2 0-1,-6-7 1,1-2 0,-5-11 0,3 11 1,-3-11-1,0 0 0,0 0 0,6-13 0,-3 2 1,1 1-2,1-3 2,3-2-2,3 0 1,2-2-2,6 6-5,-6-10-11,7 7-19,4 1 1,2 1-2,-4 3 2</inkml:trace>
  <inkml:trace contextRef="#ctx0" brushRef="#br0" timeOffset="20224.323">3819 10364 32,'9'18'32,"-5"-6"1,5 2 0,-2 2-12,-7-16-8,11 12-4,-11-12-5,18-1 0,-18 1-2,21-16 0,-12 3 0,4 1-1,-4-1 0,0-4-1,-4 4 0,-3-2 0,-2 2-1,-6-1 1,6 14-1,-14-18 0,4 15 0,-2 3 1,-3 5 0,0 7 0,1 3 1,0 4-1,1 3-1,0-2-7,12 0-23,-3-1-3,4-19-2,12 14 2</inkml:trace>
  <inkml:trace contextRef="#ctx0" brushRef="#br0" timeOffset="20789.2818">4143 10260 66,'0'16'36,"1"2"0,-2 3 0,-7-6-25,10 11-3,-7-8-5,3 1-2,-1-7 0,3-12-1,2 14 0,-2-14 0,0 0 0,16-18-1,-4 6 0,0-3 1,3 1-1,-4 0 0,5 5 1,-3 3-1,0 6 1,-13 0 0,15 10 1,-8 2 0,-2-2 0,-2 4 0,-3-14 0,4 20 0,-4-20-1,4 11 1,-4-11-1,0 0-1,0 0 0,0 0 1,13 0-1,-13 0 0,14-12 0,-4 4 0,3-2 0,1 0 0,2 2 1,-1 1 0,3 2 1,-2 4 0,-2 0 1,2 4 1,-3 1 0,1 5 0,-4-2 0,4 2-1,-14-9 0,18 15-2,-18-15-2,15 12-3,4-2-19,-19-10-14,19-6 0,-19 6 0,16-20 0</inkml:trace>
  <inkml:trace contextRef="#ctx0" brushRef="#br0" timeOffset="41585.5755">6884 9185 52,'0'0'35,"17"9"0,-8 7 1,-12 1-18,13 19-6,-13-3-5,8 8-2,-7-2-2,2 0-2,-2-4-4,-4-14-6,12-5-23,-6-16-4,0 0 0,14-25-1</inkml:trace>
  <inkml:trace contextRef="#ctx0" brushRef="#br0" timeOffset="41741.8407">6978 8914 73,'-11'-14'37,"1"5"-3,10 9 0,-15 3-26,15-3-18,-6 14-23,6-14-2,-2 16 0,2-16-1</inkml:trace>
  <inkml:trace contextRef="#ctx0" brushRef="#br0" timeOffset="42261.7229">7113 9247 59,'2'35'35,"1"-4"-1,-3-7-1,-5-10-19,10 3-6,-5-17-4,0 0-2,14 5 0,-4-14-2,5-5 1,1-1-1,1 0 0,-1 1-1,-1 4 1,-4 6-1,1 8 1,-4 6 0,-4 6 1,-1 6 0,-1-1 0,4 2 1,-1-4-1,4-4 1,-9-15-2,23 11 1,-6-17-1,1-7 0,3-4 0,0-5-1,1-1 1,-3 0-1,0 5 0,-5 0 1,-4 9-1,-10 9 2,12 2 0,-9 10 0,-1 4 1,1 5 1,-3-1-1,5 4 0,-2-6 0,3-1-1,0-4 0,-6-13-1,17 10 0,-17-10-1,24-9 0,-10-1-1,3-1 1,-5-2-3,3 6-3,-11-11-17,-4 18-13,9-12 1,-9 12 0,0-14 0</inkml:trace>
  <inkml:trace contextRef="#ctx0" brushRef="#br0" timeOffset="42480.0935">7530 8960 85,'-6'-20'39,"3"8"-1,-1 0 1,4 12-29,0 0-6,0 0-6,0 0-8,-4 13-28,4-13 0,7 14 0,3-10-1</inkml:trace>
  <inkml:trace contextRef="#ctx0" brushRef="#br0" timeOffset="42697.4625">7780 8796 64,'2'19'36,"-2"7"0,2 12 1,-2 0-23,4 26-5,-9 1-2,6 13-3,-6-8-2,1-2-1,0-4-4,-3-17-4,12-3-25,-8-16-5,3-10 1,0-18-3</inkml:trace>
  <inkml:trace contextRef="#ctx0" brushRef="#br0" timeOffset="42968.9232">7648 9281 59,'7'-24'33,"12"19"-2,3-6 0,9-6-22,7 10-6,-2-2-1,4 5 1,-6 1 1,1 8-1,-8-2 2,-1 13 0,-11 0 0,2 11-1,-9-2 0,0 6 0,-7-2-2,0 0-3,2 0-3,-8-14-9,8-1-24,-3-14 0,0 0 0,4-11 0</inkml:trace>
  <inkml:trace contextRef="#ctx0" brushRef="#br0" timeOffset="43106.1561">8004 8923 78,'-10'-10'33,"-6"-1"-6,16 11-18,0 0-38,0 0-4,9 12-1</inkml:trace>
  <inkml:trace contextRef="#ctx0" brushRef="#br0" timeOffset="43542.8972">8297 9375 53,'16'1'34,"-16"-1"0,18-14-4,-7 9-16,-11-15-3,12 5-5,-9-7-2,4 1-2,-6-1 0,1 4-2,-6 3 0,4 15-1,-22-6 1,2 17 0,-3 11-1,-3 6 2,0 5-2,4 1 2,2 0-1,9-4 1,4-10 0,10-7 0,9-11 0,8-6 0,4-7-1,4 0 1,-4-2 0,2 2-1,-3 3 1,-4 3 0,1 6-1,-3 5 1,-2 1 0,2 1-1,2 0-3,-1-8-5,6 1-26,-4-4-2,-3-7 0,-2-3 0</inkml:trace>
  <inkml:trace contextRef="#ctx0" brushRef="#br0" timeOffset="43754.256">8636 8958 90,'5'26'37,"-4"9"0,0 22-8,-9-2-22,7 12 0,-7-3-5,1-3-1,2-3-4,-3-18-5,12-2-23,-5-18-7,1-20 2,10-2-3</inkml:trace>
  <inkml:trace contextRef="#ctx0" brushRef="#br0" timeOffset="43979.6385">8846 8921 81,'5'22'38,"-8"13"-1,-4 7 2,9 12-32,-13 3-2,8 11 0,-5-1-4,2-4-1,2 2-4,-3-20-11,7 1-25,-1-14 2,5-10-1,-4-22 0</inkml:trace>
  <inkml:trace contextRef="#ctx0" brushRef="#br0" timeOffset="44362.2878">9040 9308 58,'-3'15'35,"-3"-1"-2,3 2 1,-3-5-20,6 10-7,-4-6-3,7 4-1,2-8 0,6 1-1,3-7-1,6-7-1,4-4 0,3-5 0,2-2 0,0 0-1,-4 0 1,-2 4 0,-4 5 0,-4 9 1,-5 5 0,0 10 1,-5 3 1,5 8-1,-5 2 1,1 6-1,-5-3 1,-1 5-1,-7-7 0,-2 1-2,-5-4-1,-5-10-3,5 7-15,-12-17-20,4-6 1,3-11-1,6-6 0</inkml:trace>
  <inkml:trace contextRef="#ctx0" brushRef="#br0" timeOffset="44981.3385">9605 9281 39,'0'0'31,"4"10"2,8-2-1,7 6-18,-8-13-2,13 8-1,-6-11-5,8 2-1,-4-12-1,4 0-1,-4-7-1,-1-2-1,-6 1-1,-4 0 1,-5 2-1,-6 3-1,0 15 0,-17-14 1,1 18-1,-5 9 2,-3 8-1,4 7 2,0 5 0,6 4 1,4 0-1,10 2 1,4-7-1,11-7-1,13-8-3,1-15-5,15 0-18,-4-14-12,3-8 1,-2-10-2,0-9 2</inkml:trace>
  <inkml:trace contextRef="#ctx0" brushRef="#br0" timeOffset="45183.6818">10089 8886 63,'3'29'38,"1"4"-1,-2 9 1,-1 17-18,-4-3-14,5 11-1,-5-3-3,0-6-4,7 0-5,-10-21-14,12-5-16,1-14-1,-7-18 1,21 4 0</inkml:trace>
  <inkml:trace contextRef="#ctx0" brushRef="#br0" timeOffset="45455.1426">10242 9353 49,'0'0'30,"17"-6"1,-17 6-1,16-18-23,-2 11-1,-4-7-2,0 2 0,-4-5 1,0 6 0,-6-3-2,0 14 0,-10-10 0,10 10 0,-22 13 0,10 7 1,-3 1-1,-2 8 0,3-2 0,6 4 0,3-4 0,5-2-2,5-4-3,6-12-5,15 1-24,2-9-6,5-7 2,1-7-3</inkml:trace>
  <inkml:trace contextRef="#ctx0" brushRef="#br0" timeOffset="45704.5658">10636 9282 47,'1'-15'32,"-1"15"1,-13-12 0,-2 4-17,5 16-4,-16-6-4,10 16-1,-8-4-2,7 10 0,0-2-1,11 7 0,0-5-1,12 0-1,7-4-1,7-5-1,8-4-1,0-12-4,12 3-9,-10-13-24,8-10 2,-4-10-2,-1-7 2</inkml:trace>
  <inkml:trace contextRef="#ctx0" brushRef="#br0" timeOffset="45914.9229">10830 8980 92,'0'25'37,"4"11"-1,-2-3-5,9 19-23,-9-4-2,6 8-2,-2-7-3,-2-2-1,2-6-2,-6-12-3,8 1-11,-13-15-21,5-15 0,0 0-1,-12 2 1</inkml:trace>
  <inkml:trace contextRef="#ctx0" brushRef="#br0" timeOffset="46645.1622">10664 9256 46,'4'-18'32,"10"-1"2,3 3-1,1-4-17,15 16-2,-7-9-5,12 16-2,-4-2-3,4 10 0,-6 4-1,3 7 0,-7 1 0,-3 6-1,-3 0 0,-2 1-1,-6-5 0,-2-2 1,-3-4-2,-3-4 1,-6-15-1,9 16 1,-9-16-1,0 0 0,0 0-1,0 0 1,6-14-1,-6 14-1,7-18 1,-3 5-1,4 1 0,1 0 0,1 1 0,-1-1 0,4 3 0,-1-4 1,1 4 0,0-2 0,-1 2 0,-12 9 0,18-14-1,-18 14 1,12-7 0,-12 7 0,0 0 0,0 0 0,-4 14 0,4-14 1,-5 21 1,2-4 1,-1 2 0,4 5 1,-3 0-1,6 5 1,-3-6-1,4 2 1,-3-6-1,6-4 0,-7-15-1,17 9 1,-6-16-1,5-5 0,-1-4 0,3-6-1,3-2 0,-3-2 0,-2 0-1,-3 1 0,-2 2 0,-9 2-1,-3 5 1,-6 2 0,-4 6 0,-5 2-1,-3 6 1,-2 4 0,-1 3 0,0 2 1,2 6-2,-1-4-4,12 8-22,-5-4-8,5-4 2,9-11-3</inkml:trace>
  <inkml:trace contextRef="#ctx0" brushRef="#br0" timeOffset="47022.8031">11591 9225 73,'5'26'38,"-6"1"-2,0 9-1,-11-13-19,11 12-7,-7-12-4,6 0-2,-4-7-2,2-5 0,4-11-1,0 0 0,0 0 1,16-16-1,-6 2 0,1-2-1,2 1 1,0 0-1,-2 5 0,-11 10 1,18-5-1,-18 5 1,13 16 0,-9-2 0,3 2-3,-7-16-5,19 21-28,-9-14-1,4-3 1,1-7-2</inkml:trace>
  <inkml:trace contextRef="#ctx0" brushRef="#br0" timeOffset="47330.325">11957 9231 51,'7'-15'34,"0"5"-2,-7 10 1,-3-20-19,3 20-4,-16 5-5,16-5-2,-21 16-2,13-6 0,-2 3 1,10 5 1,-1-2 1,9 7 1,-3-2 0,7 8 0,-7-6 0,6 5-1,-7-6 0,2 0-1,-3-6-2,-3-2 0,-4-4-2,4-10-3,-12 14-17,0-18-18,-4 1 2,-5-5-2,-2 0 0</inkml:trace>
  <inkml:trace contextRef="#ctx0" brushRef="#br0" timeOffset="49598.1737">5176 10205 42,'0'0'33,"14"-16"1,-14 16 0,1-19-16,-1 19-6,0 0-5,-12-7-3,0 7-2,1 2-1,-5 1 0,0 3-1,1 1-1,2-1 0,2 3 0,11-9 1,-11 21 0,11-8 0,6 0 2,4 4-1,0 2 1,2 3 0,-2-2 2,0 0-2,-5-3 1,0 2 0,-9-4 0,0 4-1,-9-7-1,0 2 0,-1 0-3,-4-7-4,10 6-23,-3-13-8,11 0 0,-5-21 0</inkml:trace>
  <inkml:trace contextRef="#ctx0" brushRef="#br0" timeOffset="49944.7619">5273 10323 47,'0'0'32,"26"14"1,-14-11-9,-1-13-9,13 8-3,-13-13-3,10 5-3,-9-7-2,5 3-1,-8-4-2,3 2 0,-9 2-2,-2 1 0,-1 13 0,-9-16 0,9 16-1,-23 0 0,8 9 2,-1 6 1,1 6 1,2 9 0,-1 0 2,8 8-1,-1-5 1,10 3-2,4-5-1,8-6-3,5-6-2,0-15-9,15-4-23,-5-7 1,1-6-1,-1-5 1</inkml:trace>
  <inkml:trace contextRef="#ctx0" brushRef="#br0" timeOffset="50591.8602">5614 10254 45,'0'0'35,"6"19"1,-4 0-1,-3-4-12,7 16-11,-11-10-6,8 4-2,-6-5-3,3-3-1,0-17 0,-1 14 0,1-14 0,8-12-1,2-2 0,0-5 0,6-3 0,3-2 1,2 1-3,-2 1 2,0 8 0,-3 5 1,-3 9 1,-3 9 0,-6 5 0,-2 3-1,-2 3 3,1-1-2,1-4 0,3-2 0,-5-13-1,19 2 1,-5-12-1,4-4 1,3-2-2,-1-3 1,-1 2-1,-1 2 1,-4 4 0,-4 5 0,-10 6-1,14 14 1,-11 0 1,0 2-2,-1 0 3,5 2-2,3-4 0,3-4 0,6-7 0,6-8-1,8-6 1,0-4 0,3-1-2,-3-4 2,-5 3-1,-2 3 1,-7 3 0,-7 10 2,-12 1-1,7 16-1,-8-2 3,2 5-2,2-2 1,2 1-1,1 0-1,3-3 1,2-6-1,2-2 0,3 0-3,-6-11-7,9 3-27,-8-5 1,1-2-2,-3-7 2</inkml:trace>
  <inkml:trace contextRef="#ctx0" brushRef="#br0" timeOffset="50750.1288">6309 9986 85,'0'0'34,"-18"-7"-2,18 7-7,-4 19-58,4-19-1,10 15-2,-10-15 1</inkml:trace>
  <inkml:trace contextRef="#ctx0" brushRef="#br0" timeOffset="51098.7203">6780 10114 26,'0'0'28,"-24"9"3,8 2 0,1 7-14,-16-5-3,11 14-3,-8-9 1,13 15-2,-4-8-2,14 7-2,0-7 0,12 1-5,10-6 0,3-6-6,15 1-8,-8-15-23,12-9-1,3-8 0,1-6 0</inkml:trace>
  <inkml:trace contextRef="#ctx0" brushRef="#br0" timeOffset="51383.2031">6957 10205 39,'-8'18'34,"2"6"1,2 1-1,-3-5-15,16 11-6,-8-13-5,11 4-4,-2-10-1,7-4-2,2-10 1,3-8-1,0-6-1,1-2 2,-5-4-2,0 0 2,-7-2-2,-4 2 1,-8 3-2,-5 6 1,-5 6-1,-8 1-2,4 14-8,-13-1-26,5 6 2,-3 0-2,2 2 2</inkml:trace>
  <inkml:trace contextRef="#ctx0" brushRef="#br0" timeOffset="51760.8441">7214 10200 52,'0'0'36,"18"23"-1,-8-7-1,-11-4-17,11 15-7,-11-10-4,4 4-4,-4-6 1,2-1-2,-1-14-1,-1 10 0,1-10 0,7-16-1,1 2-1,2-3 2,1 1-3,2-1 2,1 3-1,-2 3 2,1 7-1,-1 5 2,-2 5 1,1 4-2,-1 5 2,-3 1-3,8 8-11,-6-6-24,-1-6 1,4 1-2,0-7 1</inkml:trace>
  <inkml:trace contextRef="#ctx0" brushRef="#br0" timeOffset="52256.6856">7739 10255 38,'8'-14'31,"3"6"1,-5-7 1,-7-2-23,1 17-2,2-19-4,-2 19 0,-11-7-1,11 7-2,-25 7 0,8 4-1,-4 7 1,-2 4-1,2 3 2,3 3-2,1 0 3,9-1-2,4-6 2,9-4-1,7-12-1,10-7 1,0-10-1,5-7-1,2-9 0,-2-7 0,2-4-2,-2-7 0,0 0-1,-6-3 1,-1 3-2,-6 4 2,-2 5 1,-6 7 0,-4 8 1,-2 22 2,-12-5 3,5 26 0,-9 4 1,7 16 0,-6 0-1,7 9 0,-1-3-1,7 0-2,4-4-2,2-12-5,15 2-9,-7-16-24,10-9 1,2-8-1,0-6 1</inkml:trace>
  <inkml:trace contextRef="#ctx0" brushRef="#br0" timeOffset="52626.3129">8017 10164 83,'3'14'37,"-2"4"0,0-5-6,3 14-26,-6-3 0,3 1-4,-1-4 1,1-4-2,1-5 1,-2-12-2,13-3 0,-1-11 0,5-3-2,0-6 1,4 1-1,-1-2 2,0 4-2,-5 6 3,-3 6-1,-1 8 2,-11 0 1,9 20 0,-9-5 1,5 3-2,-1 0 1,3-3-3,5 1-2,-12-16-11,29 4-23,-9-6 1,3-6-1,1-5 0</inkml:trace>
  <inkml:trace contextRef="#ctx0" brushRef="#br0" timeOffset="52889.7599">8515 10151 55,'0'0'32,"0"0"0,-15-9-1,15 9-22,-23 11-2,11 3-1,-5-2-2,6 9 0,-3-3 1,8 10-1,2-3 1,6 3-3,5-5 0,8-1-2,4-6 0,3-10-4,10-2-7,-6-20-16,13-6-10,4-9 0,1-10 1</inkml:trace>
  <inkml:trace contextRef="#ctx0" brushRef="#br0" timeOffset="53108.1305">8880 9832 69,'-1'39'39,"-3"7"-1,3 8 1,-6-2-28,12 13-2,-9-6-5,5 2-2,0-8-2,1-8-2,2-4-3,-4-18-8,9 0-26,-10-10 1,1-13-2,0 0 2</inkml:trace>
  <inkml:trace contextRef="#ctx0" brushRef="#br0" timeOffset="53665.0758">8668 10119 15,'15'19'29,"-3"-13"4,9 5-2,6 6-13,-10-7-5,13 11-2,-8-8-2,9 5-3,-6-2-1,3 0-4,-1-1 1,1-3-1,1-5 1,2-1-1,-2-4 1,-2-1 0,-5-5 0,-1 2 0,-3-3 0,-3 0 0,-5-1-2,0 0 1,-10 6-2,16-12 2,-16 12-2,11-11 1,-11 11-1,0 0 0,11-8 1,-11 8 0,0 0 0,0 0 1,0 0-1,0 0 0,-7-11 0,7 11 0,-6-11-1,6 11 1,-9-13-1,9 13 0,-12-15 1,12 15 0,-13-15-1,13 15 1,-14-10 1,14 10-1,-16 0 1,16 0-1,-20 14 1,9-1-1,-1 3 1,1 2-1,6 10-5,-5-11-14,10 5-16,7-3 0,5-8-1,8-6 0</inkml:trace>
  <inkml:trace contextRef="#ctx0" brushRef="#br0" timeOffset="53981.613">9375 10153 61,'5'18'36,"1"1"0,0 0 2,-2 6-23,-4-9-9,4 2-4,-4-7 0,0 0-1,0-11 1,0 0-1,0 0-1,0 0 2,0 0-2,0 0 2,8-17-2,1 7 2,2 1-3,0-5-1,9 6-3,-2-12-12,11 9-19,7-2-1,8 2 0,6-1-1</inkml:trace>
  <inkml:trace contextRef="#ctx0" brushRef="#br0" timeOffset="54420.3576">10293 9806 45,'14'21'35,"-1"11"2,-3 11-3,-9-1-17,10 19-2,-15-6-7,6 7-3,-6-5-2,0-10-5,2-5-3,-8-18-8,11-1-23,-7-8 0,6-15-1,-11 9 2</inkml:trace>
  <inkml:trace contextRef="#ctx0" brushRef="#br0" timeOffset="54857.0988">10138 10165 29,'0'0'28,"0"0"4,12 22-3,6-5-15,0-4-5,12 5-1,2-4-1,8 1-3,0-7 0,5-2-1,0-6 1,2-3-3,-1-8 0,-3 0 1,-8-6 0,-1 5 0,-10-5 0,-3 4 0,-8-1 0,-3 5 0,-10 9 0,4-13-1,-4 13 0,0 0-1,-13-10 1,13 10-1,-16-5 0,5 3 0,1 1 0,-2-2 0,2 3-1,-2 1 1,1 3-1,-2 2 0,-2 2 0,1 1 0,1 5 0,1-1-2,6 6-3,-3-8-18,10 2-9,9 0-1,5-7 0,8-2 0</inkml:trace>
  <inkml:trace contextRef="#ctx0" brushRef="#br0" timeOffset="56000.0385">11011 10125 56,'0'0'34,"14"2"-1,-11 11 0,-3-13-21,4 33-1,-6-16-4,5 9-2,-4-6 0,3 2-3,-3-8 0,1-1-1,0-13 0,0 0 0,0 0-2,0 0 2,13-12-2,-5-1 1,2-1-2,2-4 1,0 5-2,-1-1 1,1 6 1,-12 8 0,18-5 0,-18 5 1,12 15 1,-9-2 1,1-1-1,0 2 1,-2-3-1,1-1 0,-3-10 0,0 0 0,0 0-1,15 0 0,-15 0 0,21-22-1,-8 11 0,-1-1 0,2 3 0,-1 1 0,0 7 0,0 2 0,-1 6 0,0 3 1,5 3-1,-2-5-4,11 8-6,-10-14-9,11 5-6,-11-9-3,5 3 3,-12-11 10,6 6 8,-15 4 6,10-17 8,-10 17 8,11-8 9,-11 8 2,15-12-5,-1 12-7,-4-8-8,5 2-1,-3-4-2,2 1 0,-5-5 1,3 1 1,-9-2-1,3 4 0,-8-1 0,2 12-1,-5-15 0,5 15 0,-12 5-1,5 6 1,-3 6-1,3 3 1,-1 2 0,6 6 0,-1-5 2,8 2-2,1-6 1,5-4-2,6-9 0,6-5 0,2-9-1,5-5 1,0-8-2,2-5 0,-2-5-2,-2-10 1,-2 1-2,-6-11-1,2 5 0,-9-6 0,4 7 1,-8 2 1,1 9 2,-3 10 1,-3 11 2,-4 13 3,3 20 1,-1 15 1,-11 6-1,4 14 0,-7 3-1,5 6-1,-3-2 0,4-2-2,3-8 0,3-9-3,5-8 0,5-12-3,6-6-2,-16-17-20,16-5-13,-9-6 2,-5-4-3,-8-5 3</inkml:trace>
  <inkml:trace contextRef="#ctx0" brushRef="#br0" timeOffset="56172.3309">11686 10133 76,'3'-12'35,"7"10"0,9-2 0,11 4-28,-4-4-3,10-1-5,7 6-8,-7-3-25,8 0 0,1-2-2,-3 2 2</inkml:trace>
  <inkml:trace contextRef="#ctx0" brushRef="#br0" timeOffset="56760.3288">12168 10149 54,'0'0'32,"-8"22"-1,8-22 2,-10 7-21,10-7-2,0 0-5,0 0-1,11-1-1,-11 1 1,12-18-1,-12 18 0,10-21-2,-6 10 0,-3 1-1,-1 10-1,0 0 0,-20-9 1,6 16-1,-3 5 0,0 4 0,-3 3 1,3 1 0,3 2 1,3-2 0,5-3-1,4-5 1,2-12-1,14 9 0,-1-10 0,1-4 0,2-2 0,-1 1-2,0 1 2,0 1 0,-1 3 0,1 2 0,0 1 0,1 2 0,4-3 0,2-2 1,3-4-1,7-5 0,0-5 0,2-5 0,-2-3 0,-3-3 0,-2-5-1,-2 1-2,-7-8-2,0 3-2,-11-8-3,7 11 2,-12-6 1,4 13 2,-9 4 2,-3 11 5,6 10 3,-29 24 4,10 16 4,-13-1-1,13 19-1,-6-6-2,18 10-1,1-5-2,15-4-4,16-8-5,7-18-26,25-6-10,8-15 1,11-14-2</inkml:trace>
  <inkml:trace contextRef="#ctx0" brushRef="#br0" timeOffset="59547.0582">12898 10260 60,'0'0'36,"0"0"0,0 0-1,14 11-19,-14-11-6,0 0-4,-8 16-6,-4-11-17,4 6-18,-1 0 0,9-11-3,-15 17 2</inkml:trace>
  <inkml:trace contextRef="#ctx0" brushRef="#br0" timeOffset="86054.0435">595 11278 51,'0'0'34,"0"0"-1,0 0 1,0 0-22,11-6-1,4 15-5,-3-6-1,14 6-1,0-5-1,13 3 0,4 1-3,-2-9-10,10 1-26,-1-2 1,-7-7-1,0-2 0</inkml:trace>
  <inkml:trace contextRef="#ctx0" brushRef="#br0" timeOffset="86368.5774">1016 11015 59,'0'0'35,"17"3"-1,-5 8 0,5 11-20,-7-12-6,15 14-2,-10-4-1,7 9-1,-10-4 0,6 7-1,-10-3 0,0 3 0,-11-2-1,-2 5 0,-7-4-1,-3 0 0,-2 3-4,-6-14-7,10 6-29,-3-11 1,5-4 0,11-11-2</inkml:trace>
  <inkml:trace contextRef="#ctx0" brushRef="#br0" timeOffset="87025.6926">1641 11186 59,'8'-11'33,"-8"11"0,-4 32-4,-11-7-17,10 20-3,-11 2-3,5 12-1,-8-2-1,5 6 1,-1-9-3,2-7-1,0-10-2,3-12-1,6-10-1,4-15 0,0 0 0,6-25 0,4-2 1,0-12-1,5-7 2,0-9 0,2-5 0,-2-2-1,3 2 2,-2 3-1,0 8 2,-1 13 0,-4 9 2,5 20 0,-5 11 2,8 19 0,-8 8-1,7 15 1,-8 4-1,4 7 0,-5 0-3,-2-1 0,0 0-7,-11-16-23,3-1-8,-5-10-1,0-8 0</inkml:trace>
  <inkml:trace contextRef="#ctx0" brushRef="#br0" timeOffset="87507.5103">1590 11444 71,'34'-13'35,"5"4"-1,-2-1 0,-9-1-29,8 5-3,-7-1-2,-1 3-1,-8 2 0,-1 0 1,-5 5 0,-2 5 1,-4 3 1,1 8 0,-6 4 1,4 8 0,-3-1 0,2 8 0,-4-5-2,3 2 1,-5-7-1,1-5-1,1-7 1,-2-16-1,0 0 0,13 2 0,-3-17 0,4-6-1,6-4 1,1-3-1,2 2 1,-2 1 0,-2 5 0,0 8 1,-4 5 1,-2 14 1,-8 5 0,2 9 0,-5 3 0,1 5-1,0 1-3,1-6-4,12 11-18,-4-17-16,9-4 1,5-11-2,11-5 2</inkml:trace>
  <inkml:trace contextRef="#ctx0" brushRef="#br0" timeOffset="88012.3671">2760 11469 77,'0'0'35,"-7"18"0,7-18 1,-8 20-31,8-20-2,3 12-2,-3-12 0,17-4 0,-7-6-1,5-4 1,1-8-1,3-3 0,-3-4 0,0-1-1,-3 1 1,-6 2-1,-2 5 1,-8 4-1,3 18 1,-19-9 0,-1 16 1,-2 13 1,2 6 0,3 14 1,0 4 0,5 8 0,4-2 0,9 1 0,7-5-2,7-8-1,5-8-4,0-18-5,15-4-26,-4-12-3,2-10 1,-2-13-2</inkml:trace>
  <inkml:trace contextRef="#ctx0" brushRef="#br0" timeOffset="88214.7104">3103 11115 89,'8'29'38,"0"15"0,-4 8-5,-3 15-24,-6-2-5,2 6-3,-2-1-9,-8-12-26,11-6-4,1-17 0,9-12-1</inkml:trace>
  <inkml:trace contextRef="#ctx0" brushRef="#br0" timeOffset="88538.2596">3353 11504 56,'27'3'33,"-10"-7"0,4 2-1,1-2-23,-5-11-2,3 3-3,-5-5 0,0 2-1,-7 0-1,-3 4-1,-9-2 1,4 13-1,-12-12 0,1 17 1,-5 3 0,1 9 0,-5 4 1,6 7 0,-2 2 0,6 5 1,1-3-3,6-1 0,10-2-6,-2-16-20,16 1-12,3-9-1,6-7 0,5-9 0</inkml:trace>
  <inkml:trace contextRef="#ctx0" brushRef="#br0" timeOffset="88817.7338">3854 11395 45,'0'0'34,"-14"-13"1,14 13-1,-12-4-10,-8-1-15,9 15-3,-10-2-1,6 13 0,-5 0-2,6 9 1,2 3-1,7 2 0,5-1-1,9-2 0,7-6-3,8-9-1,11-2-6,-4-19-23,13-3-7,-2-11 1,2-7-1</inkml:trace>
  <inkml:trace contextRef="#ctx0" brushRef="#br0" timeOffset="89057.1402">4108 11068 81,'2'22'39,"1"7"-1,-2 6 2,7 18-31,-13-3-2,6 12-2,-8-3-2,2 0-2,2-5-2,-2-10-1,3-4-3,-5-19-4,12 4-11,-5-25-20,-3 14 3,3-14-3,-10-7 4</inkml:trace>
  <inkml:trace contextRef="#ctx0" brushRef="#br0" timeOffset="89647.1415">3914 11420 71,'3'-13'36,"7"1"-1,5 3 0,1-6-28,13 11-2,-3-4-1,8 8 0,-3 0-2,2 6 0,-4 4 0,0 5 0,-4-2 0,-2 5 0,-3-3-1,-3 0 1,-3-4-2,-1-1 1,-13-10 0,17 9-1,-17-9 0,11 2 1,-11-2-1,0 0 0,13-10 1,-13 10-1,10-14 0,-10 14 0,10-17-1,-10 17 1,11-15 0,-11 15 0,8-11-1,-8 11 1,0 0 0,0 0 0,0 0 0,0 0 0,0 0 0,5 15 1,-7-4-1,2 4 1,-1 2 0,2 2 0,-1 2 0,2 0-1,-1-1 1,0-4-1,1-5 0,-2-11 1,5 13-1,-5-13 1,0 0-1,9-16 1,-4 1-1,2-1 1,1-4-1,1-3-1,4-1 0,1-2-1,4 4-1,1-4-2,10 10-6,-12-6-25,11 3-2,1-1 1,2 5-1</inkml:trace>
  <inkml:trace contextRef="#ctx0" brushRef="#br0" timeOffset="89909.5869">4783 11292 80,'3'15'39,"-3"4"-1,1 11 1,-11-4-27,10 10-5,-6-2-3,4-3-4,2 0-3,-5-15-6,12-2-30,-7-14 1,0 0 0,9-21-1</inkml:trace>
  <inkml:trace contextRef="#ctx0" brushRef="#br0" timeOffset="90064.8504">4707 11157 98,'-18'-7'33,"18"7"-3,-18-9-23,18 9-40,15-13-1,3 8-2,7 4 1</inkml:trace>
  <inkml:trace contextRef="#ctx0" brushRef="#br0" timeOffset="90353.34">5178 11231 48,'0'0'32,"0"0"3,0 0-2,-13-11-18,13 11-2,-22 0-4,13 12-2,-10-4-1,5 11 0,-7 1-1,7 13 0,-5 0-1,11 5 0,1-3-1,7 2 0,4-4-2,8-5-1,9-2-2,1-13-3,17 4-5,-9-14-27,18 0-3,0-11 2,9-3-2</inkml:trace>
  <inkml:trace contextRef="#ctx0" brushRef="#br0" timeOffset="90828.1458">6171 11159 80,'10'-15'36,"-3"-1"-1,-10-4 2,3 2-31,-4-6-3,0 3 0,-4-1-2,0 2 1,-5 2-2,-2 2 1,0 2-2,-2 5 1,-3 5-1,-2 8 1,-3 12 1,-1 11-1,1 12 1,0 14 1,-1 8 0,4 11 0,0 3 0,4 4 0,3-9-2,4-8 0,4-6-3,-4-19-4,11-3-5,-10-26-8,10-8-17,0 0 0,-1-12 0,-1-7 2</inkml:trace>
  <inkml:trace contextRef="#ctx0" brushRef="#br0" timeOffset="91062.5435">5767 11357 47,'11'-8'30,"2"4"3,8 5 0,9 9-20,-9-7-2,13 16 1,-12-7-1,7 15-1,-13-6-2,5 9-1,-11-6-3,2 5 0,-7-4-2,-2-1-3,-1-1-2,-4-11-3,9 9-12,-7-21-21,0 0 1,0 0-2,10-20 2</inkml:trace>
  <inkml:trace contextRef="#ctx0" brushRef="#br0" timeOffset="91220.8121">6023 11192 56,'-7'-16'25,"7"16"-15,11-5-9,-11 5-16,18-6-17</inkml:trace>
  <inkml:trace contextRef="#ctx0" brushRef="#br0" timeOffset="91528.3341">6261 11454 51,'11'14'32,"7"-1"0,-3-10 0,-3-11-21,10 6-4,-8-12-1,6 1-3,-5-6 0,2-1-2,-3-1 0,-2 2-1,-5 0 0,-4 5 0,-5 4 1,2 10 0,-16-1 1,5 12 1,-5 4 0,5 12 2,-4 1 0,5 9 0,-1-4-1,7 6 0,1-4-1,7-3-2,6-5-2,2-15-3,18 3-13,2-19-21,5-8 1,1-12-2,6-8 1</inkml:trace>
  <inkml:trace contextRef="#ctx0" brushRef="#br0" timeOffset="91747.7064">6704 11044 87,'-2'41'40,"-5"8"-1,4 12 2,-15 1-33,11 15-1,-7-3-5,5 0-1,2-4-5,0-16-8,15-4-27,2-20-1,10-14 1,8-17-2</inkml:trace>
  <inkml:trace contextRef="#ctx0" brushRef="#br0" timeOffset="92237.5377">7146 11484 55,'11'-8'33,"-6"-6"-1,5-5 0,2 3-21,-9-10-2,5 9-5,-9-4-1,1 7-1,-7 0 0,7 14-1,-22-11 0,7 14 0,-8 8 0,0 10 0,-4 5 1,3 10 1,-3 2-1,8 6 1,1-6-1,10 0 1,6-13-1,12-8 0,6-14-1,9-12 0,5-15-1,3-9 0,3-9 0,1-8-1,-1-8 0,-3-2-1,-5 1 0,-6 3 0,-6 7 2,-8 9-1,-5 11 0,-7 15 2,4 14 0,-26 23 1,4 12 1,3 16 0,-1 8-1,3 7 0,4 6-4,7-9-1,14 7-15,5-20-20,11-7 1,7-15-3,11-11 3</inkml:trace>
  <inkml:trace contextRef="#ctx0" brushRef="#br0" timeOffset="102142.3472">8046 11474 48,'11'7'34,"-11"-7"1,0 0-8,0 0-8,13 4-4,-13-4-5,0-11-4,-3-1-1,3 12-2,-6-19-1,0 6-1,-2 0-1,-4 1 0,-4 2 0,-1 3-1,-4 6 1,-4 5-1,0 10 0,-3 4 0,2 10 0,1 3 0,8 5 0,3-1 1,9-2-1,9-8 1,9-11 0,9-13 1,8-14-1,4-14 0,6-13 0,-1-9 0,1-9 0,-2-4 0,-2-3 0,-6 2 0,-5 3-1,-5 6 0,-7 5 1,-4 9 0,-4 9 0,-3 9 0,-2 22 2,-8 10-1,-1 21 2,0 20 1,-2 15-2,0 15 1,-4 6-1,1 4-1,6-6-4,-2-17-5,13-7-31,-3-19 2,6-16 0,-6-26-3</inkml:trace>
  <inkml:trace contextRef="#ctx0" brushRef="#br0" timeOffset="102480.9219">8340 11487 67,'24'1'34,"-1"-4"-1,3-7-9,2 5-14,-10-13-3,5 4-2,-9-8-1,4 3-1,-11-6 0,0 6-1,-9 0 0,-1 5 0,3 14 0,-22-9-1,6 14 1,-2 12 0,-3 9-1,2 8 1,0 6 0,4 7 0,4-2 0,7-2-1,5-6-2,9-10-2,9-6-4,0-25-7,18 3-13,-6-19-11,4-5 1,-2-10 0,2-5 1</inkml:trace>
  <inkml:trace contextRef="#ctx0" brushRef="#br0" timeOffset="102699.2924">8686 11331 42,'0'0'34,"0"0"2,7 15 0,-8 2-11,10 21-11,-9-8-7,10 9-1,-9-8-3,6 1 0,-4-9-1,1-5-2,-4-18 1,10 11 0,-10-11 0,16-15 0,-5-2-1,3-3 1,2-6-3,0-9-5,13 1-31,-7-4 1,1 1-1,3-2 0</inkml:trace>
  <inkml:trace contextRef="#ctx0" brushRef="#br0" timeOffset="103060.9061">9038 11388 53,'13'12'34,"0"-10"-1,3-3 0,6-1-23,-9-14-2,7 5-3,-7-9-1,5 3-1,-7-3-1,0 2-1,-5 0 0,-4 3-1,-6 3 1,4 12 0,-17-8 0,2 18 0,-4 3 1,0 12 1,-3 5 0,2 8 0,0 1 0,11 2 0,4-4-1,9-4 0,9-8-3,6-12-1,13-5-5,-2-22-14,10-1-17,2-12 0,2-3 0,-2-11 0</inkml:trace>
  <inkml:trace contextRef="#ctx0" brushRef="#br0" timeOffset="103271.2631">9485 10900 86,'-1'32'39,"-4"8"0,3 14 2,-8 1-34,6 15-1,-5 1-3,3 3-1,1-2-4,-2-15-4,16 5-22,-4-24-12,5-10 1,3-17-2</inkml:trace>
  <inkml:trace contextRef="#ctx0" brushRef="#br0" timeOffset="103593.8106">9619 11409 74,'0'24'36,"1"3"-1,1-3 0,6 2-27,-2-11-4,8 0-1,0-11-1,4-4-1,2-8 1,2-3-1,1-8 1,-1-2-1,-1-3 0,-2-1-1,-5-1 1,-5 1-1,-6 3 0,-7 3 0,-7 8 0,-6 7-1,-7 7 1,-4 7-1,-4 12 0,-1 2-2,5 15-13,0-7-21,6-4 2,7-8-2,12-6 0</inkml:trace>
  <inkml:trace contextRef="#ctx0" brushRef="#br0" timeOffset="104054.5925">10077 11398 74,'-2'40'38,"0"0"-1,4 5 0,-1-12-26,5 12-5,-5-10-1,4 2-3,-3-7 0,0-4-2,-2-9 1,2-2-1,-2-15 1,0 0-1,0 0 0,0 0 0,-5-17-1,2-4 1,0-3-1,-4-12 0,5-3-1,1-9 0,3 2 1,4-2-1,4 3 1,3 5 0,6 7 1,3 11 1,-3 11 1,2 12 0,-6 6 1,0 10 0,-7 4-1,-2 8 1,-13 0-1,-3 3 0,-5-2-2,-4-1-1,3-2-4,-7-14-10,10 1-24,13-14 1,0 0-1,8-30-1</inkml:trace>
  <inkml:trace contextRef="#ctx0" brushRef="#br0" timeOffset="104386.1553">10564 11242 60,'-23'14'35,"-4"-1"-2,3-1 0,10 7-21,-12-10-5,16 8-2,2-5-1,11 5-1,3-2 0,9 6 1,0-2 0,7 7 0,-3-4 0,2 2 0,-7-3-1,-2 2 1,-9-4-2,-6 2 0,-12-2-1,-8-1 0,-8 2-2,-10-2-2,2 4-3,-11-14-20,16 4-13,6-11-1,17-8 1,16-12-1</inkml:trace>
  <inkml:trace contextRef="#ctx0" brushRef="#br0" timeOffset="113889.2832">1674 12147 63,'2'-12'37,"-2"12"-1,3-22-2,-3 22-21,0 0-5,0 0-2,1 15-3,3 10 0,-4 7-1,5 16 0,-5 6 0,2 10 0,-1 6 0,4 0-1,-1-6-4,-3-14-7,10-5-28,-6-15 0,1-9 0,-6-21-1</inkml:trace>
  <inkml:trace contextRef="#ctx0" brushRef="#br0" timeOffset="114304.9887">1468 12537 42,'-12'-17'29,"12"17"3,9-22-3,3 9-18,14 9-3,4-5-5,11 7 0,1 0 1,7 8 0,-5-1 2,5 13-1,-11-2 0,3 9-1,-15-4 0,3 5 0,-9-7-1,1 3-1,-2-8 1,4-4-2,-2-9 0,4-4 1,-1-9-1,3-3 0,-2-6 1,-1-2-1,-6-4 0,-5 1 1,-5 0-1,-6 4 0,-7 2 0,-5 5 0,-6 7-1,-6 7 0,0 13-1,-5 3-3,9 16-13,-3-7-21,7 4 0,4-4-1,13-3 1</inkml:trace>
  <inkml:trace contextRef="#ctx0" brushRef="#br0" timeOffset="114771.7809">2694 12436 58,'12'-10'36,"-12"10"0,7-14-1,-7 14-19,0-13-7,0 13-4,-7-17-2,7 17-1,-17-6-1,7 7 0,-3 3-1,-1 8 1,2 6-1,1 5 0,3 5 0,5 2 1,4 2-1,7-1 0,7-2-1,2-8-4,15 1-13,-3-16-19,2-5 0,0-9 0,0-6 0</inkml:trace>
  <inkml:trace contextRef="#ctx0" brushRef="#br0" timeOffset="115089.3198">2923 12469 51,'-5'14'34,"2"2"0,2 1 0,-1-6-17,11 11-8,-7-10-5,8 4-2,-10-16 0,21 15 0,-9-13-1,4-6 0,0-6 0,1-4 0,-2-5 0,0-1 0,-2-5 0,0 1 0,-7-1-1,-1 3 2,-5 0-2,-3 6 1,-5 3 0,8 13-1,-23-11 0,8 13-2,6 13-4,-11 1-30,11 4 0,1 0 0,5 0-2</inkml:trace>
  <inkml:trace contextRef="#ctx0" brushRef="#br0" timeOffset="115479.9827">3272 12336 64,'6'14'35,"-5"1"1,0 5 0,0 12-22,-4-9-8,7 8-3,-1-5 0,4-1-2,1-5 0,1-7-1,3-8 0,0-12 0,5-7-1,1-5 1,0-5-1,0-3 1,-2 0-1,-2 3 1,0 5 0,-3 8 0,-11 11 1,12 0 0,-9 12 0,-1 7-1,-1 6 1,1 0-2,5 8-9,-5-6-27,4-6 1,5-6-1,3-7 0</inkml:trace>
  <inkml:trace contextRef="#ctx0" brushRef="#br0" timeOffset="116043.9399">3695 12347 76,'1'18'38,"-3"3"-1,2 5 0,-10-2-29,12 8-2,-7-7-4,4-2-1,-2-4-1,3-9-1,0-10 0,12-5 1,-2-8-1,2-5 0,4 0 0,-2-2 0,2 4 1,-2 3 0,-1 8 0,0 6 1,-13-1 0,16 23-1,-10-8 2,5 2-2,1-2 2,4-2-2,3-5 1,3-8-2,7-7-1,-2-9-1,7-1-2,-7-13 0,5 2-1,-8-11 1,3 3-1,-9-8 0,-1 4 2,-7-9 1,0 3 3,-2 2 2,-6 1 3,5 11 1,-9 0-1,5 18 0,-5 4 1,3 23 0,-8 6 1,4 23-2,-10 7-1,2 15 0,-4 5-1,4 7 0,-3-4-1,2-3-3,6-6-3,-2-24-13,11-3-23,-1-17 1,-2-19-2,12 4 2</inkml:trace>
  <inkml:trace contextRef="#ctx0" brushRef="#br0" timeOffset="116678.016">3998 12344 66,'0'0'35,"13"14"1,1-6-1,10 7-25,-2-10-3,11 6-3,-1-6-1,4 0-2,-1-5 1,0-5-2,-2-4 2,0-4-2,-4-3 1,-2-2 0,-5-2-1,-2 0 0,-4 2 0,-4 1 0,-5 3 0,-5 3 0,-2 11 0,-7-11 0,7 11 0,-18 5 0,7 4 0,0 6 0,0 7 1,3 4 0,-1 9 0,4 4 0,3 1 0,2 0-1,5-5 0,3-5-1,6-6 0,2-11-2,8-9 0,-2-16 0,7-3-1,-3-9-1,1 2 1,-9-5 1,0 6 2,-6 1 1,-5 7 0,-7 13 1,0 0 2,2 19 0,-8-4 0,6 7 0,-4-3-1,6 4-1,-5-5 1,3-2-1,0-16 0,0 15 0,0-15 0,0 0 0,2-11-1,0-1 1,5-3 0,4-2 0,2-1-1,5-3-1,7 4-2,2-7-4,12 9-25,-2 0-4,3 2 0,-2 0-1</inkml:trace>
  <inkml:trace contextRef="#ctx0" brushRef="#br0" timeOffset="117166.8456">5195 12502 51,'-10'4'36,"10"-4"-2,0 0 0,0 0-12,-18-17-17,18 17-1,-6-25-2,4 15 0,-4-6-1,2 4 0,-3 0 0,7 12-1,-13-12 0,13 12 0,-19 9 0,9 5-1,-2 5 0,3 0 0,2 2 1,3 0-1,5-5 1,-1-16-2,17 13 2,-2-20 0,6-5 0,0-2 1,-2 0-1,0 2 2,-5 1-1,0 8 2,-4 5-1,3 11 0,-4 1-1,5 2-2,7 5-8,-2-8-27,8-4 0,2-11-2,5-8 3</inkml:trace>
  <inkml:trace contextRef="#ctx0" brushRef="#br0" timeOffset="117453.3318">5627 12361 75,'7'-14'35,"-7"14"-2,-1-11-3,-8 0-24,9 11-1,-17-6-1,6 10-2,-5 1 1,0 9-1,1 2 0,5 11 0,0 0 0,7 7 0,4-2 0,9 2-2,6-4 0,5-8-5,15-1-17,-3-16-15,5-8 0,0-14 0,2-8 1</inkml:trace>
  <inkml:trace contextRef="#ctx0" brushRef="#br0" timeOffset="117697.7465">5942 12008 72,'0'10'37,"2"13"0,4 15 1,-6-1-22,5 21-9,-9 1-1,6 7-2,-6-1-2,3 0-2,0-8-1,-3-9-3,8-2-7,-11-17-28,7-6 1,0-23 0,0 12-1</inkml:trace>
  <inkml:trace contextRef="#ctx0" brushRef="#br0" timeOffset="117905.0985">5760 12397 85,'7'-10'38,"5"4"-1,6 4 1,-2-4-31,16 6-2,-1-2-2,8 0-5,14 6-18,0-11-18,2-1 2,1-7-3,5-4 1</inkml:trace>
  <inkml:trace contextRef="#ctx0" brushRef="#br0" timeOffset="124553.3814">6906 12068 18,'0'0'30,"2"-20"1,-2 20 3,-1-13-15,-8 1-2,9 12-4,-6-12-2,6 12-3,0 0-2,0 0-2,0 0-1,0 0-1,0 0-1,-7 11 0,7 9 0,1 10-1,0 10 1,0 6 0,2 6-1,0 5 2,0 1-2,0-5 0,-1-6-2,-2-10-3,8 0-9,-13-15-22,7-5-1,-3-6 0,1-11 0</inkml:trace>
  <inkml:trace contextRef="#ctx0" brushRef="#br0" timeOffset="125292.636">6654 12319 25,'0'0'29,"-2"13"3,2-13 0,19 19-9,-8-17-12,15 8-1,-4-10-1,14 3-3,-5-11 0,8-1-3,-2-9 0,3-7-1,-5-6-1,2-1 0,-4-5-1,-3-2 0,-2 2 0,-5 2 0,-4 8-1,-5 5 0,-3 9 0,-11 13 1,15 2-1,-11 16 2,-2 9-1,0 11 2,-2 4-1,2 8 2,-5-2-1,3 0 1,-3-5-1,2-5-1,-3-10 0,3-7 0,0-9-1,1-12 1,0 0-1,16-7 0,-3-7 0,3-2 0,0-1 0,4-1 0,-2 3-1,2 2 1,-2 6-1,-5 7 1,1 5 0,-2 5 0,0 3 0,-1 2 0,2-2 0,0 0 0,-2-4 0,3-5 0,2-5 0,2-6 0,-2-4 0,2-2 0,-1-1 0,-3 0 0,-1 1 0,-2 3 0,-11 10 0,11-7 0,-11 7 0,6 15 0,-1-2 1,1 3-1,-1 2 1,5 2-1,1-2 0,3 0 0,4-3-1,-3-11-5,7 8-12,-6-18-20,1 0 2,-4-8-2,-3 2 2</inkml:trace>
  <inkml:trace contextRef="#ctx0" brushRef="#br0" timeOffset="125476.9487">7651 12160 70,'-12'-22'37,"3"8"-1,1 4-1,8 10-24,0 0-12,-19 7-23,18 4-10,-1 0-2,-1 1-1</inkml:trace>
  <inkml:trace contextRef="#ctx0" brushRef="#br0" timeOffset="125838.5624">7928 12231 76,'0'0'36,"0"0"-1,8-13 1,-8 13-32,-13-3-1,1 7-1,1 5-1,-2 1 0,0 1-1,0 1-1,3 3 1,2 0 0,6 2 1,4-2-1,6 1 1,0 0 0,6 2 1,-1 0 1,2 0-1,-5-3 0,4-1 1,-14-14-1,13 17 0,-13-17-1,1 13 0,-1-13-2,-11 10-1,2 2-6,-11-8-27,8 3-3,-3-6-2,2 2 2</inkml:trace>
  <inkml:trace contextRef="#ctx0" brushRef="#br0" timeOffset="135224.4914">8334 12455 56,'13'-8'37,"-13"8"-2,0 0 0,0 0-21,0 0-6,-4 10-4,4-10-6,0 0-33,14 12 0,-14-12-1,22-12 0</inkml:trace>
  <inkml:trace contextRef="#ctx0" brushRef="#br0" timeOffset="144765.6839">12943 10263 28,'6'12'31,"-6"-12"1,0 0 1,0 0-14,0 0-5,0 0-1,0 0-4,0 0-3,0 0-1,3 13-1,-3-13-1,-13 27-1,-1-9 0,0 8-1,-7 1 0,-3 6-1,-3 1-3,-7-8-14,4 5-19,1-7 1,6-9-2,6-8 2</inkml:trace>
  <inkml:trace contextRef="#ctx0" brushRef="#br0" timeOffset="145362.6972">13313 9971 32,'0'0'30,"0"0"1,0 0-7,0 0-3,1 11-5,7 7 0,-8-18-5,3 36-2,-5-17-3,7 13 0,-6-7-2,2 5-1,-2-5-2,-1-4-2,4 1-6,-2-22-25,0 0-5,0 0 0,4-16-1</inkml:trace>
  <inkml:trace contextRef="#ctx0" brushRef="#br0" timeOffset="145565.0406">13374 9736 87,'0'0'35,"0"0"-3,-8 10-7,8-10-55,0 0-2,9 12-4,-4-2 2</inkml:trace>
  <inkml:trace contextRef="#ctx0" brushRef="#br0" timeOffset="145783.4112">13581 10153 75,'5'11'35,"-5"-11"-1,11 6-8,-11-6-17,10 5-3,0 1-2,-10-6-1,18 1-2,-18-1 0,18-4-2,-5 6-10,-13-2-24,12-12 1,-12 12-3,2-13 3</inkml:trace>
  <inkml:trace contextRef="#ctx0" brushRef="#br0" timeOffset="146372.4108">13899 10019 39,'0'0'33,"-11"11"0,11-11 0,0 15-12,0-15-9,0 0-5,0 0-4,15 10-2,-15-10 1,18 0 0,-18 0-1,20-8 1,-10-2-1,4-3 0,-1-3 0,1-2 0,-1-3 0,0 3-1,-1-2 1,-3 3-1,-2 2 0,-4 3-1,-3 12 1,-5-11-1,5 11 1,-18 2 0,8 2-1,-2 6 2,0 4 0,1 6 0,1 2 1,2 6 0,1 0 0,3 3 0,3-1 0,3 0-1,5-6-2,3-7-3,8 3-6,-8-16-25,12-2 0,-1-9-3,4-4 2</inkml:trace>
  <inkml:trace contextRef="#ctx0" brushRef="#br0" timeOffset="146577.7593">14292 10075 69,'4'19'36,"0"-1"-1,-1 3-2,-3-7-36,0-14-27,4 16-3,-4-16-3,19-12 0</inkml:trace>
  <inkml:trace contextRef="#ctx0" brushRef="#br0" timeOffset="174578.2794">10578 8652 52,'3'-21'31,"4"1"1,-3-5-4,-7-10-15,14 7-4,-11-10-1,8 3-4,-7-4-1,6 4-1,-5 2-1,2 4 0,-2 6-2,-2 2-2,2 10-2,-6-3-8,4 14-19,0 0 0,0 0-3,-16 1 3</inkml:trace>
  <inkml:trace contextRef="#ctx0" brushRef="#br0" timeOffset="174997.9916">10453 8456 22,'8'21'26,"9"12"1,-4-2-4,2-3-5,6 7-4,-8-12-2,6 7-3,-9-14-1,3 3-1,-13-19-1,19 18-1,-19-18 0,15 5-1,-15-5 0,14-9 0,-6-3 0,4 0-1,-2-4-1,4 1 0,-4-4 0,3 2-2,0 1-1,-2-4-4,8 11-22,-7-5-10,-3 2 2,-1 0-2</inkml:trace>
  <inkml:trace contextRef="#ctx0" brushRef="#br0" timeOffset="175639.0797">10331 7508 53,'8'-21'33,"-4"11"0,-4 10 0,-4-22-20,4 22-2,0 0-5,0 0-3,0 0 0,0 0-1,6 24-1,-1 1 0,0 3 0,4 3 0,-3 2 0,4 0 1,-2-4-1,1-5 0,-3-9 1,-6-15-1,16 8 1,-16-8-1,19-20 0,-7 2 1,1-5-1,2-1 0,1-3-2,-3-3-3,8 7-7,-9-4-26,7 0 1,-2 3 1,3 4-3</inkml:trace>
  <inkml:trace contextRef="#ctx0" brushRef="#br0" timeOffset="176127.9093">10806 7632 60,'0'0'34,"12"0"-1,-12 0 0,0 0-19,7-17-6,-7 17-4,3-22-1,-1 9-1,1-5-1,0 1-1,-1-3 0,1 1 0,-1 2 0,-1 2-1,-1 3 0,0 12 0,-10-5-1,10 5 1,-20 22 0,6-2 0,1 4 0,1 3 1,0-1-1,3 0 2,4-7-1,6-4 1,-1-15-1,15 13 1,-2-15 0,2-3-1,0-2 2,2 2-1,-5 2 1,2 4 0,-14-1 0,20 10 0,-20-10 0,14 20 0,-8-8-1,5-5-2,3-2-2,-2-14-12,7 1-21,1-8 1,3-5-2,0-8 2</inkml:trace>
  <inkml:trace contextRef="#ctx0" brushRef="#br0" timeOffset="176353.2918">11145 7085 72,'9'28'36,"-5"4"-1,-6 7 1,4 16-27,-9-1-1,5 9-3,-5-1-2,0-1-3,1 0-2,-3-14-8,12-7-27,-4-9 1,5-10-1,2-11 1</inkml:trace>
  <inkml:trace contextRef="#ctx0" brushRef="#br0" timeOffset="176722.9191">11331 7538 41,'14'17'31,"-14"-17"1,21 4-5,-8-4-14,-13 0-2,27-13-3,-17-1-1,7 6-3,-7-7-2,1 4 0,-6-3-1,0 1 0,-5 1-1,-2 1 0,2 11 0,-17-14-1,6 14 1,-2 6 1,-2 3 0,1 7 1,-2 3 1,4 5 0,2-1 1,5 5-1,2-4-1,7-1 0,5-4-3,3-9-2,13 4-9,-8-14-24,11-7 0,-2-8 0,2-5 1</inkml:trace>
  <inkml:trace contextRef="#ctx0" brushRef="#br0" timeOffset="177068.5056">11650 7430 64,'2'11'34,"0"3"1,0 0-2,-1-4-19,2 8-9,-8-7-2,6 3 0,-1-14-2,0 17 0,0-17-1,0 0-1,0 0 0,11-1 0,-11 1 0,16-15 0,-3 6 0,-1 1 1,0 0 1,2 2 0,-4 4 1,1 6 1,-11-4-1,17 16 1,-11-4 0,2 4-1,0 1-1,0-3-4,7 8-14,-4-14-19,4-3 0,-1-7-2,4-7 2</inkml:trace>
  <inkml:trace contextRef="#ctx0" brushRef="#br0" timeOffset="177664.5171">12109 7415 40,'0'0'28,"15"-1"4,-15 1-2,-6-12-20,6 12-2,0 0 1,0 0-3,-16 0 1,16 0-2,-17 13-2,8-3 0,-4 0 0,6 7 1,-4-4-1,6 6 0,-1-1-1,5 2 0,1-4 0,8 0-1,1-3 0,6-4 0,4-3-1,4-3 1,4-5 0,0-3-1,3-3 0,1-3 0,-1-2 0,-1-3 0,-3 0-1,-1-3 0,-3 1 0,-5 0 0,-3 0 0,-6 2 0,-3 3 0,-7 2 0,2 11 0,-8-13 1,8 13 0,-17 1 1,5 5 1,3 5 0,0 1 0,4 4 2,2 2-1,4 2 0,2 0 0,11 0 0,6-4-2,7-5-1,7-3-2,7-10-5,21 1-26,-1-13-5,9-4-1,4-9 0</inkml:trace>
  <inkml:trace contextRef="#ctx0" brushRef="#br0" timeOffset="2.05561E6">21031 12547 28,'0'0'33,"0"-13"1,0 13-1,-12 0-20,-4-3-3,16 3-4,-27 14-1,14 1-2,-5-2-1,2 8 1,-3 2-1,4 10 0,-2 0 0,4 11 1,0 2-2,5 7 2,1 2-1,7 1 0,2-3-1,7-2 1,1-6-1,5-6 0,5-5-2,0-11-3,8 2-5,-11-16-21,11-1-6,-6-7-1,-1-1 1</inkml:trace>
  <inkml:trace contextRef="#ctx0" brushRef="#br0" timeOffset="2.05604E6">21108 12796 29,'4'-13'32,"-4"13"1,0 0-1,0 0-15,0 0-8,5 11-3,-4 4-2,-4 4-1,6 6 0,-4 3 1,4 5-1,-4-1 0,6 5 0,-2-3-1,4 1 0,-1-5-2,1-2 1,1-6-1,0-2 1,0-4-1,1-4 0,-9-12 1,19 14-1,-8-10-1,0-4 1,4-1-2,-1-5-2,4 4-1,-7-10-4,8 12-7,-19 0-19,17-15 0,-17 15 0,5-13 2</inkml:trace>
  <inkml:trace contextRef="#ctx0" brushRef="#br0" timeOffset="2.05637E6">21059 12989 33,'0'0'33,"0"0"1,0 0 0,11-7-20,10 13-4,-7-10-4,11 8 1,-5-6-4,6 2 0,-1-3-3,-1-1-1,3 3-4,-10-13-9,8 6-19,-9-2-2,-3 3 0,-13 7 0</inkml:trace>
  <inkml:trace contextRef="#ctx0" brushRef="#br0" timeOffset="2.0566E6">21031 12783 41,'-9'-12'34,"9"12"2,0 0 0,10-21-18,9 19-8,-7-8-4,13 3-2,0-2-3,5-4-4,11 8-9,-5-3-23,3 0-1,-2 2-1,-1 5 1</inkml:trace>
  <inkml:trace contextRef="#ctx0" brushRef="#br0" timeOffset="2.05701E6">21389 13082 38,'0'17'35,"1"0"1,1 0-1,-5-5-17,11 13-5,-8-5-5,7 5-3,-6-5-1,6-1-3,-2-3 2,2-2-2,-7-14-1,15 15 0,-15-15 1,14-3 0,-14 3 0,16-20 0,-10 6-1,0-2 0,-2-3 0,-2-2-1,2 0-1,-4-1 1,1 6-1,-2 0 1,0 4 0,1 2 0,0 10 1,9-13 0,-9 13 0,18-7 0,0 6-4,-4-11-11,12 7-22,-1-4 1,1 1-1,0-4-1</inkml:trace>
  <inkml:trace contextRef="#ctx0" brushRef="#br0" timeOffset="2.05776E6">21898 12952 48,'0'0'34,"12"-4"2,-8 14-1,-4-10-22,4 33-4,-5-12-5,4 8 0,-5-4-1,3 3 0,-2-6-2,2-2 0,-2-7 0,1-13-1,-2 12-1,2-12 1,0 0 0,9-15-1,-3 2 0,-1-3 0,4-2 0,0-3 0,7 0 0,-1 0-1,-1 4 1,0 3 1,0 7 0,-1 6 0,-3 3 2,2 9 0,-9 1 0,2 7 0,-3-2 0,2 2 0,-4-3 0,2-2-2,-2-4 1,0-10-1,2 10-1,-2-10 1,0 0-1,13-16 0,-4 5 0,-1-5 0,6-1 0,0-1 0,-1 1 0,-1 1 0,0 4 0,-1 5 1,-11 7 0,18 0 1,-18 0 0,11 20 0,-6-6 0,1 3-1,0 2 0,-2-2-2,5 7-7,-13-10-28,9 0 1,-5-14-2,8 12 2</inkml:trace>
  <inkml:trace contextRef="#ctx0" brushRef="#br0" timeOffset="2.05809E6">22344 13129 12,'22'12'29,"-11"-9"2,5 1 1,4 2-14,-20-6-5,26-6-3,-16-4-2,7 4-3,-7-8-1,4 2-2,-4-5 0,-1 0-1,-2 0 0,-2-2-1,-4 1 0,-1-1 0,-4 3 0,-3 0 0,0 3 0,-3 3 0,-1 3 0,-2 6 2,-4 4-2,0 8 1,0 4-1,2 4 1,-2 6-3,1-3-5,13 3-23,-6 0-5,4-6 1,6-8-1</inkml:trace>
  <inkml:trace contextRef="#ctx0" brushRef="#br0" timeOffset="2.05841E6">22618 12909 42,'6'21'35,"2"5"1,-2-1 0,0 8-22,-6-14-3,9 7-5,-7-8-2,4-2-2,-4-6-1,-2-10 0,0 0 0,0 0-1,10 3 1,-10-3 0,10-19-1,-3 8 0,-2-2-1,1-7-4,13 11-10,-7-12-23,5 2 2,-2-4-2,3 1 2</inkml:trace>
  <inkml:trace contextRef="#ctx0" brushRef="#br0" timeOffset="2.05881E6">22918 12994 41,'3'15'34,"2"-3"1,-5-12-1,0 0-23,14 19-2,-14-19-3,0 0-2,11-7-1,-11 7-2,13-16 0,-5 3-1,-1-2-1,0-2-1,2 3-1,-6-6 0,4 10-1,-7-4 1,0 14 0,-7-13 0,7 13 2,-14 5 1,14-5 2,-16 18 1,3-6 1,7 9 3,-4-5-1,6 10 1,-3-7-1,10 6-1,-6-6-1,9 4-1,3-6-1,2-2-2,6-1-2,3-8-3,12 5-14,-4-11-20,6-3 2,-3-5-3,5-2 2</inkml:trace>
  <inkml:trace contextRef="#ctx0" brushRef="#br0" timeOffset="2.05962E6">23437 12636 44,'0'0'32,"0"0"2,0 0-12,0 0-8,0 0-5,0 0-2,4 20-2,-4-3 1,7 12-1,-7 4 0,6 12 0,-4 3-2,3 5 1,-4-3-3,2 0 0,-2-6-4,-2-10-1,9 1-9,-12-14-25,7-9 2,-3-12-2,0 0 2</inkml:trace>
  <inkml:trace contextRef="#ctx0" brushRef="#br0" timeOffset="2.06033E6">23226 12852 40,'0'0'32,"0"0"0,0 0-5,-10 13-13,-7-7-7,5 7-3,-3 0-3,2-1 0,2 2 0,3-1 0,5-1 0,5 0 1,-2-12 0,15 23 0,-3-12 2,5 5 0,-5-5 0,5 7-1,-4-6 1,1 6-1,-5-7 0,0 5 0,-9-4-1,0 2 0,-3-4 0,-1 2-1,4-12-1,-12 12-2,10-1-6,-12-15-23,14 4-6,0 0-1,0 0-1</inkml:trace>
  <inkml:trace contextRef="#ctx0" brushRef="#br0" timeOffset="2.06088E6">23314 12852 43,'0'0'35,"0"0"2,0 0-1,16-4-16,2 7-11,-5-6-3,9 2-4,-1 1-2,1-7-8,13 5-28,-8-1 0,-2-3-1,-3-2 1</inkml:trace>
  <inkml:trace contextRef="#ctx0" brushRef="#br0" timeOffset="2.06128E6">23617 12935 54,'-1'19'36,"2"3"-2,1 0 1,-12-7-22,14 11-6,-5-9-4,3 3 0,0-5-2,4-2 0,-6-13 0,12 17 1,-2-16-1,2-2 0,-2-5 0,3-3-1,-2-4 1,0-1-1,0-3 1,-4-2-1,-3 0-1,-2-2 0,-1 1 0,-6 0 0,0 3 0,-2 1 0,-3 6-1,-2 2 0,2 9 0,-8 0-3,11 15-14,-6-4-17,1-1 2,-1 2-3,13-13 3</inkml:trace>
  <inkml:trace contextRef="#ctx0" brushRef="#br0" timeOffset="2.06171E6">23799 12933 60,'12'20'36,"0"2"-1,-4 1 0,-12-7-23,15 9-7,-7-9-2,5-1-2,-9-15 0,12 16 0,-12-16 0,20-6-1,-5-3 1,-2-4-1,-2-2 0,2-1 0,1 1 0,-3 1 0,-1 4 0,-10 10 0,11-6 0,-11 6 1,15 14-1,-7-1 1,-2-2 0,2 2 0,-8-13 0,19 18 1,-19-18-1,21 3 0,-21-3 1,17-14-1,-9 2 1,1-3-2,1 0-2,-6-10-5,9 8-27,-9-6-4,0 3 0,-4 0-2</inkml:trace>
  <inkml:trace contextRef="#ctx0" brushRef="#br0" timeOffset="2.06245E6">24286 12923 42,'15'-10'33,"-15"10"2,10-14-2,-10 14-19,6-15-6,-6 15-2,-3-14-3,3 14-2,-19-9 0,19 9-1,-22-2 0,11 5-1,-3 4 1,3 5 1,-3 3-1,4 7 1,-3-1 0,3 4 0,2-2-1,3 1 1,0-7 0,4-1-1,1-16 0,7 12 1,-7-12-1,19-9 1,-11-2-1,2-1 1,1-2-1,-2 1 0,4 0 1,-13 13-1,15-15 0,-15 15 1,17-1-1,-17 1 1,20 13-1,-20-13-1,16 15-2,-16-15-1,21 9 0,-21-9-5,15-4 0,-14-10-2,11 8 1,-11-12 1,10 8 1,-6-4 4,-5 14 4,13-11 4,-13 11 3,10 7 2,-10-7 1,8 22 1,-8-22-1,8 25-1,-6-14-4,3 4-1,-5-15-2,8 16 0,-8-16 0,0 0 0,0 0 0,0 0-1,0 0 1,0 0-1,0 0 0,0 0 0,0-14-1,0 14-1,6-14 1,-6 14-1,16-17 0,-5 3-2,11 7-5,-11-10-23,16 3-5,-4-2-2,3 1 2</inkml:trace>
  <inkml:trace contextRef="#ctx0" brushRef="#br0" timeOffset="2.06298E6">24724 12938 26,'0'0'31,"14"7"1,-14-7-1,12-10-14,-12 10-8,11-9-4,-11 9-1,10-12-1,-10 12-1,6-13 0,-6 13-1,0 0-1,2-10 0,-2 10 0,-10 5-1,10-5 1,-14 17-1,7-6 1,-1 4 0,-2 0 1,3 3 0,2-3 1,3 0 0,-3-5 1,7 0-1,-2-10 0,0 0 0,17 3-1,-6-11 0,0-6-1,2-6 0,1-2-3,-2-11-5,11 5-11,-8-11-16,1-6-1,2 2 2,3 8 20,-12-2 8,6 7 5,-5 10 3,-9 2 16,-1 18 16,0 0 3,-1 31 0,-11-9-19,12 19-6,-14-4-2,10 13-2,-5-5-2,10 7-1,0-4-2,7-3-3,3 0-4,-4-17-23,8 5-12,-5-9-1,2-5 0,-9-8-1</inkml:trace>
  <inkml:trace contextRef="#ctx0" brushRef="#br0" timeOffset="2.0636E6">24069 13568 50,'0'0'37,"-10"1"-2,10-1 1,0 0-21,0 0-6,0 0-3,-9 16-2,9 0-1,-6 3-1,1 5 0,2 4 0,0 3-1,1 3 0,3 2 1,0-5-1,4-2 0,4-3 1,3-5-1,-3-3 1,6-3-1,-2-5 1,1-3 0,2-2 0,1-4-2,0-4 0,-1 0 0,2-3-4,1-3 1,5 2-5,-11-14-8,10 10-23,-9-5 0,2 3 0,-7-2 1</inkml:trace>
  <inkml:trace contextRef="#ctx0" brushRef="#br0" timeOffset="2.06389E6">24030 13773 54,'0'0'36,"0"0"1,21-2-2,-6 4-20,-1-11-7,11 7-3,-6-5-2,3 1-3,1 1-3,-6-7-6,11 1-27,-12-1 0,0-1-1,-7-2 0</inkml:trace>
  <inkml:trace contextRef="#ctx0" brushRef="#br0" timeOffset="2.06414E6">24000 13577 64,'0'0'37,"0"0"-1,11-4 1,12 7-28,-7-8-3,11 3-2,1-4-2,7-3-3,10 3-3,-6-12-9,8 6-24,-7-3 1,0 4-2,-8-2 2</inkml:trace>
  <inkml:trace contextRef="#ctx0" brushRef="#br0" timeOffset="2.06486E6">24501 13796 10,'0'0'26,"0"0"0,0 0 5,0 0-21,0 0 0,0 0 1,0 0-1,0 0 0,0 0-2,0 0-1,0 0-1,0 0 0,0 0-2,0 0-1,-2 11 0,2-11 0,0 0-1,0 0 0,2 12 0,-2-12 0,-1 23 0,1-8 3,1 8-2,-1 2 1,3 5-1,-5-3 1,4 4-2,-1-4 1,1-2-2,-3-3-1,2-7-1,0-1-1,-1-14-3,5 15-8,-5-15-25,0 0-1,-12-20 0,10 9 0</inkml:trace>
  <inkml:trace contextRef="#ctx0" brushRef="#br0" timeOffset="2.06511E6">24399 13833 67,'4'-11'36,"6"7"0,3-2-1,9 3-28,-3-6-3,6 2-3,3 2-3,-4-5-5,13 10-22,-11-4-7,-4 4 0,-4-1 0</inkml:trace>
  <inkml:trace contextRef="#ctx0" brushRef="#br0" timeOffset="2.06536E6">24434 13972 92,'16'10'37,"-16"-10"1,26-1-5,-11-8-29,6 3 0,4-2-4,3-7-6,14 7-28,-6-7-5,3 1 1,-1-5-2</inkml:trace>
  <inkml:trace contextRef="#ctx0" brushRef="#br0" timeOffset="2.06579E6">24698 13397 42,'0'0'34,"0"0"2,23 12-1,-10-4-21,17 22-1,-10-4-4,14 23-1,-9 2-2,7 14 1,-15 3-1,-5 8-2,-8-4 0,-5-1-2,-10-3-3,-5-13-6,8-6-31,-12-13-2,10-7-1,1-15-1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B08B9-5A04-4044-A9CF-26E362CC3E14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103C0-EBBE-4BAB-A1C2-03F8CB28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03C0-EBBE-4BAB-A1C2-03F8CB2815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03C0-EBBE-4BAB-A1C2-03F8CB2815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03C0-EBBE-4BAB-A1C2-03F8CB2815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03C0-EBBE-4BAB-A1C2-03F8CB2815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03C0-EBBE-4BAB-A1C2-03F8CB2815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2106-88D2-42C9-95A4-ADE98A7C105D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8.wmf"/><Relationship Id="rId9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2.xml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customXml" Target="../ink/ink1.xm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5.emf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customXml" Target="../ink/ink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emf"/><Relationship Id="rId5" Type="http://schemas.openxmlformats.org/officeDocument/2006/relationships/image" Target="../media/image12.wmf"/><Relationship Id="rId15" Type="http://schemas.openxmlformats.org/officeDocument/2006/relationships/image" Target="../media/image16.emf"/><Relationship Id="rId10" Type="http://schemas.openxmlformats.org/officeDocument/2006/relationships/customXml" Target="../ink/ink5.xml"/><Relationship Id="rId4" Type="http://schemas.openxmlformats.org/officeDocument/2006/relationships/oleObject" Target="../embeddings/oleObject8.bin"/><Relationship Id="rId9" Type="http://schemas.openxmlformats.org/officeDocument/2006/relationships/image" Target="../media/image7.emf"/><Relationship Id="rId14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7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8.xml"/><Relationship Id="rId11" Type="http://schemas.openxmlformats.org/officeDocument/2006/relationships/image" Target="../media/image20.emf"/><Relationship Id="rId5" Type="http://schemas.openxmlformats.org/officeDocument/2006/relationships/image" Target="../media/image5.png"/><Relationship Id="rId10" Type="http://schemas.openxmlformats.org/officeDocument/2006/relationships/customXml" Target="../ink/ink10.xml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4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6002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EE130/230A Discussion 4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411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Peng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Zheng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152400"/>
            <a:ext cx="9296400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Schottky</a:t>
            </a:r>
            <a:r>
              <a:rPr lang="en-US" sz="3200" dirty="0"/>
              <a:t> </a:t>
            </a:r>
            <a:r>
              <a:rPr lang="en-US" sz="3200" dirty="0" smtClean="0"/>
              <a:t>Contact </a:t>
            </a:r>
            <a:r>
              <a:rPr lang="en-US" sz="3200" dirty="0"/>
              <a:t>to p-type </a:t>
            </a:r>
            <a:r>
              <a:rPr lang="en-US" sz="3200" dirty="0" smtClean="0"/>
              <a:t>Silicon </a:t>
            </a:r>
            <a:br>
              <a:rPr lang="en-US" sz="3200" dirty="0" smtClean="0"/>
            </a:br>
            <a:r>
              <a:rPr lang="en-US" sz="3200" dirty="0" smtClean="0"/>
              <a:t>with </a:t>
            </a:r>
            <a:r>
              <a:rPr lang="en-US" sz="3200" i="1" dirty="0"/>
              <a:t>N</a:t>
            </a:r>
            <a:r>
              <a:rPr lang="en-US" sz="3200" baseline="-25000" dirty="0"/>
              <a:t>A</a:t>
            </a:r>
            <a:r>
              <a:rPr lang="en-US" sz="3200" dirty="0"/>
              <a:t> = 10</a:t>
            </a:r>
            <a:r>
              <a:rPr lang="en-US" sz="3200" baseline="30000" dirty="0"/>
              <a:t>16</a:t>
            </a:r>
            <a:r>
              <a:rPr lang="en-US" sz="3200" dirty="0"/>
              <a:t> cm</a:t>
            </a:r>
            <a:r>
              <a:rPr lang="en-US" sz="3200" baseline="30000" dirty="0"/>
              <a:t>-3</a:t>
            </a:r>
            <a:r>
              <a:rPr lang="en-US" sz="3200" dirty="0"/>
              <a:t> and </a:t>
            </a:r>
            <a:r>
              <a:rPr lang="en-US" sz="3200" dirty="0" err="1"/>
              <a:t>F</a:t>
            </a:r>
            <a:r>
              <a:rPr lang="en-US" sz="3200" baseline="-25000" dirty="0" err="1"/>
              <a:t>Bp</a:t>
            </a:r>
            <a:r>
              <a:rPr lang="en-US" sz="3200" dirty="0"/>
              <a:t> = 0.4 </a:t>
            </a:r>
            <a:r>
              <a:rPr lang="en-US" sz="3200" dirty="0" err="1" smtClean="0"/>
              <a:t>eV</a:t>
            </a:r>
            <a:r>
              <a:rPr lang="en-US" sz="3200" dirty="0" smtClean="0"/>
              <a:t>, </a:t>
            </a:r>
            <a:r>
              <a:rPr lang="en-US" sz="3200" dirty="0"/>
              <a:t>V</a:t>
            </a:r>
            <a:r>
              <a:rPr lang="en-US" sz="3200" baseline="-25000" dirty="0"/>
              <a:t>A</a:t>
            </a:r>
            <a:r>
              <a:rPr lang="en-US" sz="3200" dirty="0"/>
              <a:t>=0V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EE130/230A Fall 2013</a:t>
            </a:r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2527505" y="1280626"/>
            <a:ext cx="4046538" cy="4264025"/>
            <a:chOff x="2897" y="1839"/>
            <a:chExt cx="6373" cy="6716"/>
          </a:xfrm>
        </p:grpSpPr>
        <p:sp>
          <p:nvSpPr>
            <p:cNvPr id="4" name="AutoShape 34"/>
            <p:cNvSpPr>
              <a:spLocks noChangeAspect="1" noChangeArrowheads="1" noTextEdit="1"/>
            </p:cNvSpPr>
            <p:nvPr/>
          </p:nvSpPr>
          <p:spPr bwMode="auto">
            <a:xfrm>
              <a:off x="2897" y="1839"/>
              <a:ext cx="6373" cy="6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2992" y="3772"/>
              <a:ext cx="1461" cy="2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2897" y="4094"/>
              <a:ext cx="72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Symbol" pitchFamily="18" charset="2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31"/>
            <p:cNvSpPr>
              <a:spLocks noChangeShapeType="1"/>
            </p:cNvSpPr>
            <p:nvPr/>
          </p:nvSpPr>
          <p:spPr bwMode="auto">
            <a:xfrm>
              <a:off x="6027" y="7702"/>
              <a:ext cx="0" cy="3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30"/>
            <p:cNvSpPr>
              <a:spLocks noChangeShapeType="1"/>
            </p:cNvSpPr>
            <p:nvPr/>
          </p:nvSpPr>
          <p:spPr bwMode="auto">
            <a:xfrm>
              <a:off x="4415" y="7702"/>
              <a:ext cx="0" cy="3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 flipH="1">
              <a:off x="4415" y="7893"/>
              <a:ext cx="4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5458" y="7893"/>
              <a:ext cx="56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4535" y="7702"/>
              <a:ext cx="1204" cy="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238" tIns="36119" rIns="72238" bIns="361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W</a:t>
              </a:r>
              <a:endPara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0.52 </a:t>
              </a:r>
              <a:r>
                <a:rPr kumimoji="0" lang="en-US" alt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μ</a:t>
              </a: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6122" y="7538"/>
              <a:ext cx="4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6312" y="6994"/>
              <a:ext cx="294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238" tIns="36119" rIns="72238" bIns="361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qV</a:t>
              </a:r>
              <a:r>
                <a:rPr kumimoji="0" lang="en-US" altLang="en-US" sz="1400" b="0" i="0" u="none" strike="noStrike" cap="none" normalizeH="0" baseline="-30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bi</a:t>
              </a: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= </a:t>
              </a: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Symbol" pitchFamily="18" charset="2"/>
                </a:rPr>
                <a:t>F</a:t>
              </a:r>
              <a:r>
                <a:rPr kumimoji="0" lang="en-US" altLang="en-US" sz="1400" b="0" i="0" u="none" strike="noStrike" cap="none" normalizeH="0" baseline="-30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Bp</a:t>
              </a: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– (</a:t>
              </a:r>
              <a:r>
                <a:rPr kumimoji="0" lang="en-US" altLang="en-US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E</a:t>
              </a:r>
              <a:r>
                <a:rPr kumimoji="0" lang="en-US" altLang="en-US" sz="1400" b="0" i="0" u="none" strike="noStrike" cap="none" normalizeH="0" baseline="-30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F</a:t>
              </a: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– </a:t>
              </a:r>
              <a:r>
                <a:rPr kumimoji="0" lang="en-US" altLang="en-US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E</a:t>
              </a:r>
              <a:r>
                <a:rPr kumimoji="0" lang="en-US" altLang="en-US" sz="1400" b="0" i="0" u="none" strike="noStrike" cap="none" normalizeH="0" baseline="-30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v</a:t>
              </a: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)</a:t>
              </a:r>
              <a:r>
                <a:rPr kumimoji="0" lang="en-US" altLang="en-US" sz="1400" b="0" i="0" u="none" strike="noStrike" cap="none" normalizeH="0" baseline="-30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FB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6471" y="1847"/>
              <a:ext cx="1324" cy="4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72238" tIns="36119" rIns="72238" bIns="361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p-type Si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176" y="1847"/>
              <a:ext cx="526" cy="4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72238" tIns="36119" rIns="72238" bIns="361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3471" y="3797"/>
              <a:ext cx="1" cy="27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321" y="6497"/>
              <a:ext cx="1" cy="11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rc 20"/>
            <p:cNvSpPr>
              <a:spLocks/>
            </p:cNvSpPr>
            <p:nvPr/>
          </p:nvSpPr>
          <p:spPr bwMode="auto">
            <a:xfrm flipH="1">
              <a:off x="4415" y="6929"/>
              <a:ext cx="1612" cy="89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199"/>
                <a:gd name="T1" fmla="*/ 0 h 21600"/>
                <a:gd name="T2" fmla="*/ 21199 w 21199"/>
                <a:gd name="T3" fmla="*/ 17456 h 21600"/>
                <a:gd name="T4" fmla="*/ 0 w 21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99" h="21600" fill="none" extrusionOk="0">
                  <a:moveTo>
                    <a:pt x="-1" y="0"/>
                  </a:moveTo>
                  <a:cubicBezTo>
                    <a:pt x="10331" y="0"/>
                    <a:pt x="19216" y="7316"/>
                    <a:pt x="21198" y="17456"/>
                  </a:cubicBezTo>
                </a:path>
                <a:path w="21199" h="21600" stroke="0" extrusionOk="0">
                  <a:moveTo>
                    <a:pt x="-1" y="0"/>
                  </a:moveTo>
                  <a:cubicBezTo>
                    <a:pt x="10331" y="0"/>
                    <a:pt x="19216" y="7316"/>
                    <a:pt x="21198" y="1745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2992" y="6522"/>
              <a:ext cx="588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8019" y="3016"/>
              <a:ext cx="1" cy="18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6314" y="6929"/>
              <a:ext cx="1" cy="5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8943" y="6742"/>
              <a:ext cx="265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E</a:t>
              </a:r>
              <a:r>
                <a:rPr kumimoji="0" lang="en-US" altLang="en-US" sz="1400" b="0" i="0" u="none" strike="noStrike" cap="none" normalizeH="0" baseline="-3000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v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8886" y="6399"/>
              <a:ext cx="379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E</a:t>
              </a:r>
              <a:r>
                <a:rPr kumimoji="0" lang="en-US" altLang="en-US" sz="1400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F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8873" y="4100"/>
              <a:ext cx="254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E</a:t>
              </a:r>
              <a:r>
                <a:rPr kumimoji="0" lang="en-US" altLang="en-US" sz="1400" b="0" i="0" u="none" strike="noStrike" cap="none" normalizeH="0" baseline="-30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4415" y="5520"/>
              <a:ext cx="0" cy="20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8778" y="2867"/>
              <a:ext cx="492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238" tIns="36119" rIns="72238" bIns="361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E</a:t>
              </a:r>
              <a:r>
                <a:rPr kumimoji="0" lang="en-US" altLang="en-US" sz="1400" b="0" i="0" u="none" strike="noStrike" cap="none" normalizeH="0" baseline="-30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6027" y="3055"/>
              <a:ext cx="275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6027" y="6933"/>
              <a:ext cx="275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2" name="Line 9"/>
            <p:cNvSpPr>
              <a:spLocks noChangeShapeType="1"/>
            </p:cNvSpPr>
            <p:nvPr/>
          </p:nvSpPr>
          <p:spPr bwMode="auto">
            <a:xfrm>
              <a:off x="6015" y="4911"/>
              <a:ext cx="275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3" name="Arc 8"/>
            <p:cNvSpPr>
              <a:spLocks/>
            </p:cNvSpPr>
            <p:nvPr/>
          </p:nvSpPr>
          <p:spPr bwMode="auto">
            <a:xfrm flipH="1">
              <a:off x="4427" y="3058"/>
              <a:ext cx="1612" cy="94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199"/>
                <a:gd name="T1" fmla="*/ 0 h 21600"/>
                <a:gd name="T2" fmla="*/ 21199 w 21199"/>
                <a:gd name="T3" fmla="*/ 17456 h 21600"/>
                <a:gd name="T4" fmla="*/ 0 w 21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99" h="21600" fill="none" extrusionOk="0">
                  <a:moveTo>
                    <a:pt x="-1" y="0"/>
                  </a:moveTo>
                  <a:cubicBezTo>
                    <a:pt x="10331" y="0"/>
                    <a:pt x="19216" y="7316"/>
                    <a:pt x="21198" y="17456"/>
                  </a:cubicBezTo>
                </a:path>
                <a:path w="21199" h="21600" stroke="0" extrusionOk="0">
                  <a:moveTo>
                    <a:pt x="-1" y="0"/>
                  </a:moveTo>
                  <a:cubicBezTo>
                    <a:pt x="10331" y="0"/>
                    <a:pt x="19216" y="7316"/>
                    <a:pt x="21198" y="1745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15" name="Arc 7"/>
            <p:cNvSpPr>
              <a:spLocks/>
            </p:cNvSpPr>
            <p:nvPr/>
          </p:nvSpPr>
          <p:spPr bwMode="auto">
            <a:xfrm flipH="1">
              <a:off x="4403" y="4903"/>
              <a:ext cx="1612" cy="9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199"/>
                <a:gd name="T1" fmla="*/ 0 h 21600"/>
                <a:gd name="T2" fmla="*/ 21199 w 21199"/>
                <a:gd name="T3" fmla="*/ 17456 h 21600"/>
                <a:gd name="T4" fmla="*/ 0 w 21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99" h="21600" fill="none" extrusionOk="0">
                  <a:moveTo>
                    <a:pt x="-1" y="0"/>
                  </a:moveTo>
                  <a:cubicBezTo>
                    <a:pt x="10331" y="0"/>
                    <a:pt x="19216" y="7316"/>
                    <a:pt x="21198" y="17456"/>
                  </a:cubicBezTo>
                </a:path>
                <a:path w="21199" h="21600" stroke="0" extrusionOk="0">
                  <a:moveTo>
                    <a:pt x="-1" y="0"/>
                  </a:moveTo>
                  <a:cubicBezTo>
                    <a:pt x="10331" y="0"/>
                    <a:pt x="19216" y="7316"/>
                    <a:pt x="21198" y="1745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16" name="Rectangle 6"/>
            <p:cNvSpPr>
              <a:spLocks noChangeArrowheads="1"/>
            </p:cNvSpPr>
            <p:nvPr/>
          </p:nvSpPr>
          <p:spPr bwMode="auto">
            <a:xfrm>
              <a:off x="3538" y="4074"/>
              <a:ext cx="13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Symbol" pitchFamily="18" charset="2"/>
                </a:rPr>
                <a:t>F</a:t>
              </a:r>
              <a:r>
                <a:rPr kumimoji="0" lang="en-US" altLang="en-US" sz="1400" b="0" i="0" u="none" strike="noStrike" cap="none" normalizeH="0" baseline="-30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M</a:t>
              </a: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=4.77 eV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6645" y="3820"/>
              <a:ext cx="1259" cy="4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Symbol" pitchFamily="18" charset="2"/>
                </a:rPr>
                <a:t>c</a:t>
              </a:r>
              <a:r>
                <a:rPr kumimoji="0" lang="en-US" altLang="en-US" sz="1400" b="0" i="1" u="none" strike="noStrike" cap="none" normalizeH="0" baseline="-30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Si</a:t>
              </a: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=4.05 eV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8" name="Rectangle 4"/>
            <p:cNvSpPr>
              <a:spLocks noChangeArrowheads="1"/>
            </p:cNvSpPr>
            <p:nvPr/>
          </p:nvSpPr>
          <p:spPr bwMode="auto">
            <a:xfrm>
              <a:off x="7033" y="6568"/>
              <a:ext cx="100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0.195 </a:t>
              </a:r>
              <a:r>
                <a:rPr kumimoji="0" lang="en-US" alt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eV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9" name="Rectangle 3"/>
            <p:cNvSpPr>
              <a:spLocks noChangeArrowheads="1"/>
            </p:cNvSpPr>
            <p:nvPr/>
          </p:nvSpPr>
          <p:spPr bwMode="auto">
            <a:xfrm>
              <a:off x="2914" y="6590"/>
              <a:ext cx="146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0.4eV=</a:t>
              </a: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Symbol" pitchFamily="18" charset="2"/>
                </a:rPr>
                <a:t>F</a:t>
              </a:r>
              <a:r>
                <a:rPr kumimoji="0" lang="en-US" altLang="en-US" sz="1400" b="0" i="0" u="none" strike="noStrike" cap="none" normalizeH="0" baseline="-30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Bp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0" name="Line 2"/>
            <p:cNvSpPr>
              <a:spLocks noChangeShapeType="1"/>
            </p:cNvSpPr>
            <p:nvPr/>
          </p:nvSpPr>
          <p:spPr bwMode="auto">
            <a:xfrm>
              <a:off x="6914" y="6479"/>
              <a:ext cx="1" cy="4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44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152400"/>
            <a:ext cx="9296400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Schottky</a:t>
            </a:r>
            <a:r>
              <a:rPr lang="en-US" sz="3200" dirty="0"/>
              <a:t> </a:t>
            </a:r>
            <a:r>
              <a:rPr lang="en-US" sz="3200" dirty="0" smtClean="0"/>
              <a:t>Contact </a:t>
            </a:r>
            <a:r>
              <a:rPr lang="en-US" sz="3200" dirty="0"/>
              <a:t>to p-type </a:t>
            </a:r>
            <a:r>
              <a:rPr lang="en-US" sz="3200" dirty="0" smtClean="0"/>
              <a:t>Silicon </a:t>
            </a:r>
            <a:br>
              <a:rPr lang="en-US" sz="3200" dirty="0" smtClean="0"/>
            </a:br>
            <a:r>
              <a:rPr lang="en-US" sz="3200" dirty="0" smtClean="0"/>
              <a:t>with </a:t>
            </a:r>
            <a:r>
              <a:rPr lang="en-US" sz="3200" i="1" dirty="0"/>
              <a:t>N</a:t>
            </a:r>
            <a:r>
              <a:rPr lang="en-US" sz="3200" baseline="-25000" dirty="0"/>
              <a:t>A</a:t>
            </a:r>
            <a:r>
              <a:rPr lang="en-US" sz="3200" dirty="0"/>
              <a:t> = 10</a:t>
            </a:r>
            <a:r>
              <a:rPr lang="en-US" sz="3200" baseline="30000" dirty="0"/>
              <a:t>16</a:t>
            </a:r>
            <a:r>
              <a:rPr lang="en-US" sz="3200" dirty="0"/>
              <a:t> cm</a:t>
            </a:r>
            <a:r>
              <a:rPr lang="en-US" sz="3200" baseline="30000" dirty="0"/>
              <a:t>-3</a:t>
            </a:r>
            <a:r>
              <a:rPr lang="en-US" sz="3200" dirty="0"/>
              <a:t> and </a:t>
            </a:r>
            <a:r>
              <a:rPr lang="en-US" sz="3200" dirty="0" err="1"/>
              <a:t>F</a:t>
            </a:r>
            <a:r>
              <a:rPr lang="en-US" sz="3200" baseline="-25000" dirty="0" err="1"/>
              <a:t>Bp</a:t>
            </a:r>
            <a:r>
              <a:rPr lang="en-US" sz="3200" dirty="0"/>
              <a:t> = 0.4 </a:t>
            </a:r>
            <a:r>
              <a:rPr lang="en-US" sz="3200" dirty="0" err="1" smtClean="0"/>
              <a:t>eV</a:t>
            </a:r>
            <a:r>
              <a:rPr lang="en-US" sz="3200" dirty="0" smtClean="0"/>
              <a:t>, </a:t>
            </a:r>
            <a:r>
              <a:rPr lang="en-US" sz="3200" dirty="0"/>
              <a:t>V</a:t>
            </a:r>
            <a:r>
              <a:rPr lang="en-US" sz="3200" baseline="-25000" dirty="0"/>
              <a:t>A</a:t>
            </a:r>
            <a:r>
              <a:rPr lang="en-US" sz="3200" dirty="0" smtClean="0"/>
              <a:t>=-0.2V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EE130/230A Fall 2013</a:t>
            </a:r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7400"/>
            <a:ext cx="9144000" cy="15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ext Box 2"/>
          <p:cNvSpPr txBox="1">
            <a:spLocks noChangeArrowheads="1"/>
          </p:cNvSpPr>
          <p:nvPr/>
        </p:nvSpPr>
        <p:spPr bwMode="auto">
          <a:xfrm>
            <a:off x="533400" y="5105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</a:rPr>
              <a:t>Once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V</a:t>
            </a:r>
            <a:r>
              <a:rPr lang="en-US" sz="2400" b="1" baseline="-25000" dirty="0" err="1">
                <a:latin typeface="+mj-lt"/>
              </a:rPr>
              <a:t>bi</a:t>
            </a:r>
            <a:r>
              <a:rPr lang="en-US" sz="2400" b="1" dirty="0">
                <a:latin typeface="+mj-lt"/>
              </a:rPr>
              <a:t> and </a:t>
            </a:r>
            <a:r>
              <a:rPr lang="en-US" sz="2400" b="1" i="1" dirty="0" smtClean="0">
                <a:latin typeface="+mj-lt"/>
              </a:rPr>
              <a:t>N</a:t>
            </a:r>
            <a:r>
              <a:rPr lang="en-US" sz="2400" b="1" baseline="-25000" dirty="0" smtClean="0">
                <a:latin typeface="+mj-lt"/>
              </a:rPr>
              <a:t>A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are known</a:t>
            </a:r>
            <a:r>
              <a:rPr lang="en-US" sz="2400" b="1" i="1" dirty="0">
                <a:latin typeface="+mj-lt"/>
              </a:rPr>
              <a:t>, </a:t>
            </a:r>
            <a:r>
              <a:rPr lang="en-US" sz="2400" b="1" dirty="0" err="1" smtClean="0">
                <a:latin typeface="Symbol" pitchFamily="18" charset="2"/>
                <a:cs typeface="Sakkal Majalla" pitchFamily="2" charset="-78"/>
              </a:rPr>
              <a:t>F</a:t>
            </a:r>
            <a:r>
              <a:rPr lang="en-US" sz="2400" b="1" baseline="-25000" dirty="0" err="1" smtClean="0">
                <a:latin typeface="+mj-lt"/>
              </a:rPr>
              <a:t>Bp</a:t>
            </a:r>
            <a:r>
              <a:rPr lang="en-US" sz="2400" b="1" baseline="-25000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can be determined:</a:t>
            </a:r>
          </a:p>
        </p:txBody>
      </p:sp>
      <p:graphicFrame>
        <p:nvGraphicFramePr>
          <p:cNvPr id="1945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02642"/>
              </p:ext>
            </p:extLst>
          </p:nvPr>
        </p:nvGraphicFramePr>
        <p:xfrm>
          <a:off x="855663" y="3200400"/>
          <a:ext cx="24209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3" imgW="1054080" imgH="431640" progId="Equation.3">
                  <p:embed/>
                </p:oleObj>
              </mc:Choice>
              <mc:Fallback>
                <p:oleObj name="Equation" r:id="rId3" imgW="1054080" imgH="431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200400"/>
                        <a:ext cx="24209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97178"/>
              </p:ext>
            </p:extLst>
          </p:nvPr>
        </p:nvGraphicFramePr>
        <p:xfrm>
          <a:off x="1631950" y="5526088"/>
          <a:ext cx="58356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5" imgW="2654280" imgH="431640" progId="Equation.3">
                  <p:embed/>
                </p:oleObj>
              </mc:Choice>
              <mc:Fallback>
                <p:oleObj name="Equation" r:id="rId5" imgW="2654280" imgH="431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5526088"/>
                        <a:ext cx="583565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822575" y="1808163"/>
            <a:ext cx="23813" cy="1587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822575" y="4133850"/>
            <a:ext cx="23813" cy="1588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508125" y="4011613"/>
            <a:ext cx="5349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Arial" charset="0"/>
              </a:rPr>
              <a:t>      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</a:t>
            </a:r>
            <a:r>
              <a:rPr lang="en-US" altLang="en-US" i="1" smtClean="0"/>
              <a:t>C</a:t>
            </a:r>
            <a:r>
              <a:rPr lang="en-US" altLang="en-US" smtClean="0"/>
              <a:t>-</a:t>
            </a:r>
            <a:r>
              <a:rPr lang="en-US" altLang="en-US" i="1" smtClean="0"/>
              <a:t>V</a:t>
            </a:r>
            <a:r>
              <a:rPr lang="en-US" altLang="en-US" smtClean="0"/>
              <a:t> Data to Determine </a:t>
            </a:r>
            <a:r>
              <a:rPr lang="en-US" altLang="en-US" smtClean="0">
                <a:latin typeface="Symbol" pitchFamily="18" charset="2"/>
              </a:rPr>
              <a:t>F</a:t>
            </a:r>
            <a:r>
              <a:rPr lang="en-US" altLang="en-US" baseline="-25000" smtClean="0"/>
              <a:t>B</a:t>
            </a:r>
            <a:endParaRPr lang="en-US" altLang="en-US" sz="2600" baseline="-25000" smtClean="0"/>
          </a:p>
        </p:txBody>
      </p:sp>
      <p:graphicFrame>
        <p:nvGraphicFramePr>
          <p:cNvPr id="1946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208123"/>
              </p:ext>
            </p:extLst>
          </p:nvPr>
        </p:nvGraphicFramePr>
        <p:xfrm>
          <a:off x="819150" y="1143000"/>
          <a:ext cx="7469188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8" imgW="2908080" imgH="698400" progId="Equation.3">
                  <p:embed/>
                </p:oleObj>
              </mc:Choice>
              <mc:Fallback>
                <p:oleObj name="Equation" r:id="rId8" imgW="2908080" imgH="6984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143000"/>
                        <a:ext cx="7469188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8900" y="4895216"/>
            <a:ext cx="3352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5435601" y="3942716"/>
            <a:ext cx="195071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655513"/>
              </p:ext>
            </p:extLst>
          </p:nvPr>
        </p:nvGraphicFramePr>
        <p:xfrm>
          <a:off x="5729134" y="2609216"/>
          <a:ext cx="474816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10" imgW="241200" imgH="393480" progId="Equation.3">
                  <p:embed/>
                </p:oleObj>
              </mc:Choice>
              <mc:Fallback>
                <p:oleObj name="Equation" r:id="rId10" imgW="2412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29134" y="2609216"/>
                        <a:ext cx="474816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837039"/>
              </p:ext>
            </p:extLst>
          </p:nvPr>
        </p:nvGraphicFramePr>
        <p:xfrm>
          <a:off x="8445500" y="4968875"/>
          <a:ext cx="4699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12" imgW="177480" imgH="215640" progId="Equation.3">
                  <p:embed/>
                </p:oleObj>
              </mc:Choice>
              <mc:Fallback>
                <p:oleObj name="Equation" r:id="rId12" imgW="1774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45500" y="4968875"/>
                        <a:ext cx="469900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 rot="19093250">
            <a:off x="6223642" y="3722505"/>
            <a:ext cx="16979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Good luck to Quiz 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660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92"/>
            <a:ext cx="9144000" cy="5596415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152400"/>
            <a:ext cx="92964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Illumination of a </a:t>
            </a:r>
            <a:r>
              <a:rPr lang="en-US" sz="3200" b="1" dirty="0" smtClean="0"/>
              <a:t>Semiconductor </a:t>
            </a:r>
            <a:r>
              <a:rPr lang="en-US" sz="3200" b="1" dirty="0"/>
              <a:t>with </a:t>
            </a:r>
            <a:r>
              <a:rPr lang="en-US" sz="3200" b="1" dirty="0" smtClean="0"/>
              <a:t>Light</a:t>
            </a:r>
            <a:endParaRPr lang="en-US" alt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EE130/230A Fall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3505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(Refer to Discussion 3.)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152400"/>
            <a:ext cx="9296400" cy="11430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Schottky</a:t>
            </a:r>
            <a:r>
              <a:rPr lang="en-US" sz="3200" b="1" dirty="0"/>
              <a:t> </a:t>
            </a:r>
            <a:r>
              <a:rPr lang="en-US" sz="3200" b="1" dirty="0" smtClean="0"/>
              <a:t>Contact Energy Band Diagrams</a:t>
            </a:r>
            <a:r>
              <a:rPr lang="en-US" sz="3200" b="1" dirty="0"/>
              <a:t>: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+mn-lt"/>
              </a:rPr>
              <a:t>EE130/230A </a:t>
            </a:r>
            <a:r>
              <a:rPr lang="en-US" sz="1400" dirty="0">
                <a:latin typeface="+mn-lt"/>
              </a:rPr>
              <a:t>Fall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958"/>
            <a:ext cx="9144000" cy="526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Ideal M-S Contact: </a:t>
            </a:r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F</a:t>
            </a:r>
            <a:r>
              <a:rPr lang="en-US" altLang="en-US" baseline="-25000" smtClean="0">
                <a:ea typeface="ＭＳ Ｐゴシック" pitchFamily="34" charset="-128"/>
              </a:rPr>
              <a:t>M </a:t>
            </a:r>
            <a:r>
              <a:rPr lang="en-US" altLang="en-US" smtClean="0">
                <a:ea typeface="ＭＳ Ｐゴシック" pitchFamily="34" charset="-128"/>
              </a:rPr>
              <a:t>&gt;</a:t>
            </a:r>
            <a:r>
              <a:rPr lang="en-US" altLang="en-US" baseline="-25000" smtClean="0">
                <a:ea typeface="ＭＳ Ｐゴシック" pitchFamily="34" charset="-128"/>
              </a:rPr>
              <a:t> </a:t>
            </a:r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F</a:t>
            </a:r>
            <a:r>
              <a:rPr lang="en-US" altLang="en-US" baseline="-25000" smtClean="0">
                <a:ea typeface="ＭＳ Ｐゴシック" pitchFamily="34" charset="-128"/>
              </a:rPr>
              <a:t>S</a:t>
            </a:r>
            <a:r>
              <a:rPr lang="en-US" altLang="en-US" smtClean="0">
                <a:ea typeface="ＭＳ Ｐゴシック" pitchFamily="34" charset="-128"/>
              </a:rPr>
              <a:t>, n-type</a:t>
            </a:r>
          </a:p>
        </p:txBody>
      </p:sp>
      <p:graphicFrame>
        <p:nvGraphicFramePr>
          <p:cNvPr id="9219" name="Object 1028"/>
          <p:cNvGraphicFramePr>
            <a:graphicFrameLocks noChangeAspect="1"/>
          </p:cNvGraphicFramePr>
          <p:nvPr/>
        </p:nvGraphicFramePr>
        <p:xfrm>
          <a:off x="917575" y="5562600"/>
          <a:ext cx="17494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3" imgW="914003" imgH="215806" progId="Equation.3">
                  <p:embed/>
                </p:oleObj>
              </mc:Choice>
              <mc:Fallback>
                <p:oleObj name="Equation" r:id="rId3" imgW="91400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5562600"/>
                        <a:ext cx="17494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029"/>
          <p:cNvGraphicFramePr>
            <a:graphicFrameLocks noChangeAspect="1"/>
          </p:cNvGraphicFramePr>
          <p:nvPr/>
        </p:nvGraphicFramePr>
        <p:xfrm>
          <a:off x="3505200" y="2209800"/>
          <a:ext cx="3509963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Bitmap Image" r:id="rId5" imgW="2600000" imgH="1600000" progId="PBrush">
                  <p:embed/>
                </p:oleObj>
              </mc:Choice>
              <mc:Fallback>
                <p:oleObj name="Bitmap Image" r:id="rId5" imgW="2600000" imgH="1600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09800"/>
                        <a:ext cx="3509963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031"/>
          <p:cNvGraphicFramePr>
            <a:graphicFrameLocks noChangeAspect="1"/>
          </p:cNvGraphicFramePr>
          <p:nvPr/>
        </p:nvGraphicFramePr>
        <p:xfrm>
          <a:off x="3581400" y="1219200"/>
          <a:ext cx="33528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Bitmap Image" r:id="rId7" imgW="2123810" imgH="590476" progId="PBrush">
                  <p:embed/>
                </p:oleObj>
              </mc:Choice>
              <mc:Fallback>
                <p:oleObj name="Bitmap Image" r:id="rId7" imgW="2123810" imgH="5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19200"/>
                        <a:ext cx="33528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1033"/>
          <p:cNvSpPr txBox="1">
            <a:spLocks noChangeArrowheads="1"/>
          </p:cNvSpPr>
          <p:nvPr/>
        </p:nvSpPr>
        <p:spPr bwMode="auto">
          <a:xfrm>
            <a:off x="228600" y="2209800"/>
            <a:ext cx="5969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Band diagram instantly </a:t>
            </a:r>
          </a:p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after contact formation:</a:t>
            </a:r>
          </a:p>
        </p:txBody>
      </p:sp>
      <p:graphicFrame>
        <p:nvGraphicFramePr>
          <p:cNvPr id="9223" name="Object 1034"/>
          <p:cNvGraphicFramePr>
            <a:graphicFrameLocks noChangeAspect="1"/>
          </p:cNvGraphicFramePr>
          <p:nvPr/>
        </p:nvGraphicFramePr>
        <p:xfrm>
          <a:off x="3733800" y="4572000"/>
          <a:ext cx="327660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Bitmap Image" r:id="rId9" imgW="2285714" imgH="1057423" progId="Paint.Picture">
                  <p:embed/>
                </p:oleObj>
              </mc:Choice>
              <mc:Fallback>
                <p:oleObj name="Bitmap Image" r:id="rId9" imgW="2285714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0"/>
                        <a:ext cx="3276600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1036"/>
          <p:cNvSpPr txBox="1">
            <a:spLocks noChangeArrowheads="1"/>
          </p:cNvSpPr>
          <p:nvPr/>
        </p:nvSpPr>
        <p:spPr bwMode="auto">
          <a:xfrm>
            <a:off x="228600" y="4719638"/>
            <a:ext cx="3733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Equilibrium band diagram:</a:t>
            </a:r>
          </a:p>
        </p:txBody>
      </p:sp>
      <p:sp>
        <p:nvSpPr>
          <p:cNvPr id="10249" name="Text Box 1037"/>
          <p:cNvSpPr txBox="1">
            <a:spLocks noChangeArrowheads="1"/>
          </p:cNvSpPr>
          <p:nvPr/>
        </p:nvSpPr>
        <p:spPr bwMode="auto">
          <a:xfrm>
            <a:off x="304800" y="5181600"/>
            <a:ext cx="3352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i="1" dirty="0" err="1" smtClean="0">
                <a:latin typeface="+mj-lt"/>
              </a:rPr>
              <a:t>Schottky</a:t>
            </a:r>
            <a:r>
              <a:rPr lang="en-US" sz="2000" b="1" i="1" dirty="0" smtClean="0">
                <a:latin typeface="+mj-lt"/>
              </a:rPr>
              <a:t> Barrier Height</a:t>
            </a:r>
            <a:r>
              <a:rPr lang="en-US" sz="2000" b="1" dirty="0" smtClean="0">
                <a:latin typeface="+mj-lt"/>
              </a:rPr>
              <a:t>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47173" name="Ink 10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5525" y="6510338"/>
              <a:ext cx="58738" cy="9525"/>
            </p14:xfrm>
          </p:contentPart>
        </mc:Choice>
        <mc:Fallback>
          <p:pic>
            <p:nvPicPr>
              <p:cNvPr id="347173" name="Ink 10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6876" y="6501546"/>
                <a:ext cx="72432" cy="24912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/>
          <p:cNvSpPr txBox="1"/>
          <p:nvPr/>
        </p:nvSpPr>
        <p:spPr>
          <a:xfrm>
            <a:off x="433388" y="6477000"/>
            <a:ext cx="177484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EE130/230A Fall 2013</a:t>
            </a:r>
            <a:endParaRPr lang="en-US" sz="1400" dirty="0"/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5943600" y="4648200"/>
            <a:ext cx="2514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i="1" smtClean="0">
                <a:latin typeface="Times New Roman" pitchFamily="18" charset="0"/>
              </a:rPr>
              <a:t>qV</a:t>
            </a:r>
            <a:r>
              <a:rPr lang="en-US" sz="1800" baseline="-25000" smtClean="0">
                <a:latin typeface="Times New Roman" pitchFamily="18" charset="0"/>
              </a:rPr>
              <a:t>bi</a:t>
            </a:r>
            <a:r>
              <a:rPr lang="en-US" sz="1800" smtClean="0">
                <a:latin typeface="Times New Roman" pitchFamily="18" charset="0"/>
              </a:rPr>
              <a:t> = </a:t>
            </a:r>
            <a:r>
              <a:rPr lang="en-US" sz="180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1800" baseline="-25000" smtClean="0">
                <a:solidFill>
                  <a:srgbClr val="000000"/>
                </a:solidFill>
              </a:rPr>
              <a:t>Bn</a:t>
            </a:r>
            <a:r>
              <a:rPr lang="en-US" sz="1800" smtClean="0">
                <a:latin typeface="Times New Roman" pitchFamily="18" charset="0"/>
              </a:rPr>
              <a:t>– (</a:t>
            </a:r>
            <a:r>
              <a:rPr lang="en-US" sz="1800" i="1" smtClean="0">
                <a:latin typeface="Times New Roman" pitchFamily="18" charset="0"/>
              </a:rPr>
              <a:t>E</a:t>
            </a:r>
            <a:r>
              <a:rPr lang="en-US" sz="1800" baseline="-25000" smtClean="0">
                <a:latin typeface="Times New Roman" pitchFamily="18" charset="0"/>
              </a:rPr>
              <a:t>c</a:t>
            </a:r>
            <a:r>
              <a:rPr lang="en-US" sz="1800" smtClean="0">
                <a:latin typeface="Times New Roman" pitchFamily="18" charset="0"/>
              </a:rPr>
              <a:t> – </a:t>
            </a:r>
            <a:r>
              <a:rPr lang="en-US" sz="1800" i="1" smtClean="0">
                <a:latin typeface="Times New Roman" pitchFamily="18" charset="0"/>
              </a:rPr>
              <a:t>E</a:t>
            </a:r>
            <a:r>
              <a:rPr lang="en-US" sz="1800" baseline="-25000" smtClean="0">
                <a:latin typeface="Times New Roman" pitchFamily="18" charset="0"/>
              </a:rPr>
              <a:t>F</a:t>
            </a:r>
            <a:r>
              <a:rPr lang="en-US" sz="1800" smtClean="0">
                <a:latin typeface="Times New Roman" pitchFamily="18" charset="0"/>
              </a:rPr>
              <a:t>)</a:t>
            </a:r>
            <a:r>
              <a:rPr lang="en-US" sz="1800" baseline="-25000" smtClean="0">
                <a:latin typeface="Times New Roman" pitchFamily="18" charset="0"/>
              </a:rPr>
              <a:t>FB</a:t>
            </a:r>
          </a:p>
        </p:txBody>
      </p:sp>
      <p:sp>
        <p:nvSpPr>
          <p:cNvPr id="9230" name="Line 24"/>
          <p:cNvSpPr>
            <a:spLocks noChangeShapeType="1"/>
          </p:cNvSpPr>
          <p:nvPr/>
        </p:nvSpPr>
        <p:spPr bwMode="auto">
          <a:xfrm flipH="1">
            <a:off x="5867400" y="4724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48200" y="4724400"/>
            <a:ext cx="1371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2" name="Line 8"/>
          <p:cNvSpPr>
            <a:spLocks noChangeShapeType="1"/>
          </p:cNvSpPr>
          <p:nvPr/>
        </p:nvSpPr>
        <p:spPr bwMode="auto">
          <a:xfrm>
            <a:off x="5715000" y="59229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9233" name="Line 9"/>
          <p:cNvSpPr>
            <a:spLocks noChangeShapeType="1"/>
          </p:cNvSpPr>
          <p:nvPr/>
        </p:nvSpPr>
        <p:spPr bwMode="auto">
          <a:xfrm>
            <a:off x="5105400" y="59229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9234" name="Line 24"/>
          <p:cNvSpPr>
            <a:spLocks noChangeShapeType="1"/>
          </p:cNvSpPr>
          <p:nvPr/>
        </p:nvSpPr>
        <p:spPr bwMode="auto">
          <a:xfrm flipV="1">
            <a:off x="5105400" y="6096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5300663" y="5999163"/>
            <a:ext cx="22860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i="1" dirty="0" smtClean="0">
                <a:latin typeface="+mj-lt"/>
              </a:rPr>
              <a:t>W</a:t>
            </a:r>
          </a:p>
        </p:txBody>
      </p:sp>
      <p:sp>
        <p:nvSpPr>
          <p:cNvPr id="9236" name="TextBox 51"/>
          <p:cNvSpPr txBox="1">
            <a:spLocks noChangeArrowheads="1"/>
          </p:cNvSpPr>
          <p:nvPr/>
        </p:nvSpPr>
        <p:spPr bwMode="auto">
          <a:xfrm>
            <a:off x="4776788" y="4892675"/>
            <a:ext cx="279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baseline="-25000">
                <a:ea typeface="ＭＳ Ｐゴシック" pitchFamily="34" charset="-128"/>
              </a:rPr>
              <a:t>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260640" y="905040"/>
              <a:ext cx="8760960" cy="5774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9840" y="892800"/>
                <a:ext cx="8782560" cy="57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3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Ideal M-S Contact: </a:t>
            </a:r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F</a:t>
            </a:r>
            <a:r>
              <a:rPr lang="en-US" altLang="en-US" baseline="-25000" smtClean="0">
                <a:ea typeface="ＭＳ Ｐゴシック" pitchFamily="34" charset="-128"/>
              </a:rPr>
              <a:t>M </a:t>
            </a:r>
            <a:r>
              <a:rPr lang="en-US" altLang="en-US" smtClean="0">
                <a:ea typeface="ＭＳ Ｐゴシック" pitchFamily="34" charset="-128"/>
              </a:rPr>
              <a:t>&lt;</a:t>
            </a:r>
            <a:r>
              <a:rPr lang="en-US" altLang="en-US" baseline="-25000" smtClean="0">
                <a:ea typeface="ＭＳ Ｐゴシック" pitchFamily="34" charset="-128"/>
              </a:rPr>
              <a:t> </a:t>
            </a:r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F</a:t>
            </a:r>
            <a:r>
              <a:rPr lang="en-US" altLang="en-US" baseline="-25000" smtClean="0">
                <a:ea typeface="ＭＳ Ｐゴシック" pitchFamily="34" charset="-128"/>
              </a:rPr>
              <a:t>S</a:t>
            </a:r>
            <a:r>
              <a:rPr lang="en-US" altLang="en-US" smtClean="0">
                <a:ea typeface="ＭＳ Ｐゴシック" pitchFamily="34" charset="-128"/>
              </a:rPr>
              <a:t>, n-type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581400" y="1219200"/>
          <a:ext cx="33528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Bitmap Image" r:id="rId3" imgW="2123810" imgH="590476" progId="Paint.Picture">
                  <p:embed/>
                </p:oleObj>
              </mc:Choice>
              <mc:Fallback>
                <p:oleObj name="Bitmap Image" r:id="rId3" imgW="2123810" imgH="5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19200"/>
                        <a:ext cx="33528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3352800" y="2057400"/>
          <a:ext cx="3733800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Bitmap Image" r:id="rId5" imgW="2647619" imgH="1714739" progId="Paint.Picture">
                  <p:embed/>
                </p:oleObj>
              </mc:Choice>
              <mc:Fallback>
                <p:oleObj name="Bitmap Image" r:id="rId5" imgW="2647619" imgH="17147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057400"/>
                        <a:ext cx="3733800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3733800" y="4876800"/>
          <a:ext cx="32004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Bitmap Image" r:id="rId7" imgW="2238687" imgH="857143" progId="Paint.Picture">
                  <p:embed/>
                </p:oleObj>
              </mc:Choice>
              <mc:Fallback>
                <p:oleObj name="Bitmap Image" r:id="rId7" imgW="2238687" imgH="8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76800"/>
                        <a:ext cx="32004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33388" y="6477000"/>
            <a:ext cx="177484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EE130/230A Fall 2013</a:t>
            </a:r>
            <a:endParaRPr lang="en-US" sz="1400" dirty="0"/>
          </a:p>
        </p:txBody>
      </p:sp>
      <p:sp>
        <p:nvSpPr>
          <p:cNvPr id="25" name="Text Box 1033"/>
          <p:cNvSpPr txBox="1">
            <a:spLocks noChangeArrowheads="1"/>
          </p:cNvSpPr>
          <p:nvPr/>
        </p:nvSpPr>
        <p:spPr bwMode="auto">
          <a:xfrm>
            <a:off x="228600" y="2209800"/>
            <a:ext cx="5969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Band diagram instantly </a:t>
            </a:r>
          </a:p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after contact formation:</a:t>
            </a:r>
          </a:p>
        </p:txBody>
      </p:sp>
      <p:sp>
        <p:nvSpPr>
          <p:cNvPr id="26" name="Text Box 1036"/>
          <p:cNvSpPr txBox="1">
            <a:spLocks noChangeArrowheads="1"/>
          </p:cNvSpPr>
          <p:nvPr/>
        </p:nvSpPr>
        <p:spPr bwMode="auto">
          <a:xfrm>
            <a:off x="228600" y="4719638"/>
            <a:ext cx="3733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Equilibrium band diagram: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1286280" y="1220760"/>
              <a:ext cx="7308360" cy="5388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77640" y="1215720"/>
                <a:ext cx="7326720" cy="540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46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00488"/>
            <a:ext cx="31242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Ideal M-S Contact: </a:t>
            </a:r>
            <a:r>
              <a:rPr lang="en-US" altLang="en-US" smtClean="0">
                <a:latin typeface="Symbol" pitchFamily="18" charset="2"/>
              </a:rPr>
              <a:t>F</a:t>
            </a:r>
            <a:r>
              <a:rPr lang="en-US" altLang="en-US" baseline="-25000" smtClean="0"/>
              <a:t>M </a:t>
            </a:r>
            <a:r>
              <a:rPr lang="en-US" altLang="en-US" smtClean="0"/>
              <a:t>&lt;</a:t>
            </a:r>
            <a:r>
              <a:rPr lang="en-US" altLang="en-US" baseline="-25000" smtClean="0"/>
              <a:t> </a:t>
            </a:r>
            <a:r>
              <a:rPr lang="en-US" altLang="en-US" smtClean="0">
                <a:latin typeface="Symbol" pitchFamily="18" charset="2"/>
              </a:rPr>
              <a:t>F</a:t>
            </a:r>
            <a:r>
              <a:rPr lang="en-US" altLang="en-US" baseline="-25000" smtClean="0"/>
              <a:t>S</a:t>
            </a:r>
            <a:r>
              <a:rPr lang="en-US" altLang="en-US" smtClean="0"/>
              <a:t>, p-type</a:t>
            </a:r>
          </a:p>
        </p:txBody>
      </p:sp>
      <p:graphicFrame>
        <p:nvGraphicFramePr>
          <p:cNvPr id="11268" name="Object 1028"/>
          <p:cNvGraphicFramePr>
            <a:graphicFrameLocks noChangeAspect="1"/>
          </p:cNvGraphicFramePr>
          <p:nvPr/>
        </p:nvGraphicFramePr>
        <p:xfrm>
          <a:off x="638175" y="5538788"/>
          <a:ext cx="23082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4" imgW="1206500" imgH="241300" progId="Equation.3">
                  <p:embed/>
                </p:oleObj>
              </mc:Choice>
              <mc:Fallback>
                <p:oleObj name="Equation" r:id="rId4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5538788"/>
                        <a:ext cx="23082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031"/>
          <p:cNvGraphicFramePr>
            <a:graphicFrameLocks noChangeAspect="1"/>
          </p:cNvGraphicFramePr>
          <p:nvPr/>
        </p:nvGraphicFramePr>
        <p:xfrm>
          <a:off x="3581400" y="1219200"/>
          <a:ext cx="33528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Bitmap Image" r:id="rId6" imgW="2123810" imgH="590476" progId="PBrush">
                  <p:embed/>
                </p:oleObj>
              </mc:Choice>
              <mc:Fallback>
                <p:oleObj name="Bitmap Image" r:id="rId6" imgW="2123810" imgH="5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19200"/>
                        <a:ext cx="33528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1033"/>
          <p:cNvSpPr txBox="1">
            <a:spLocks noChangeArrowheads="1"/>
          </p:cNvSpPr>
          <p:nvPr/>
        </p:nvSpPr>
        <p:spPr bwMode="auto">
          <a:xfrm>
            <a:off x="228600" y="2209800"/>
            <a:ext cx="5969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Band diagram instantly </a:t>
            </a:r>
          </a:p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after contact formation:</a:t>
            </a:r>
          </a:p>
        </p:txBody>
      </p:sp>
      <p:sp>
        <p:nvSpPr>
          <p:cNvPr id="10248" name="Text Box 1036"/>
          <p:cNvSpPr txBox="1">
            <a:spLocks noChangeArrowheads="1"/>
          </p:cNvSpPr>
          <p:nvPr/>
        </p:nvSpPr>
        <p:spPr bwMode="auto">
          <a:xfrm>
            <a:off x="228600" y="4719638"/>
            <a:ext cx="3733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Equilibrium band diagram:</a:t>
            </a:r>
          </a:p>
        </p:txBody>
      </p:sp>
      <p:sp>
        <p:nvSpPr>
          <p:cNvPr id="10249" name="Text Box 1037"/>
          <p:cNvSpPr txBox="1">
            <a:spLocks noChangeArrowheads="1"/>
          </p:cNvSpPr>
          <p:nvPr/>
        </p:nvSpPr>
        <p:spPr bwMode="auto">
          <a:xfrm>
            <a:off x="304800" y="5181600"/>
            <a:ext cx="3352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i="1" dirty="0" err="1" smtClean="0">
                <a:latin typeface="+mj-lt"/>
              </a:rPr>
              <a:t>Schottky</a:t>
            </a:r>
            <a:r>
              <a:rPr lang="en-US" sz="2000" b="1" i="1" dirty="0" smtClean="0">
                <a:latin typeface="+mj-lt"/>
              </a:rPr>
              <a:t> Barrier Height</a:t>
            </a:r>
            <a:r>
              <a:rPr lang="en-US" sz="2000" b="1" dirty="0" smtClean="0">
                <a:latin typeface="+mj-lt"/>
              </a:rPr>
              <a:t>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47173" name="Ink 10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5525" y="6510338"/>
              <a:ext cx="58738" cy="9525"/>
            </p14:xfrm>
          </p:contentPart>
        </mc:Choice>
        <mc:Fallback>
          <p:pic>
            <p:nvPicPr>
              <p:cNvPr id="347173" name="Ink 10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6876" y="6501546"/>
                <a:ext cx="72432" cy="24912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/>
          <p:cNvSpPr txBox="1"/>
          <p:nvPr/>
        </p:nvSpPr>
        <p:spPr>
          <a:xfrm>
            <a:off x="433388" y="6477000"/>
            <a:ext cx="177484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EE130/230A Fall 2013</a:t>
            </a:r>
            <a:endParaRPr lang="en-US" sz="1400" dirty="0"/>
          </a:p>
        </p:txBody>
      </p:sp>
      <p:sp>
        <p:nvSpPr>
          <p:cNvPr id="11276" name="Text Box 14"/>
          <p:cNvSpPr txBox="1">
            <a:spLocks noChangeArrowheads="1"/>
          </p:cNvSpPr>
          <p:nvPr/>
        </p:nvSpPr>
        <p:spPr bwMode="auto">
          <a:xfrm>
            <a:off x="6019800" y="5497513"/>
            <a:ext cx="25146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1">
                <a:latin typeface="Times New Roman" pitchFamily="18" charset="0"/>
              </a:rPr>
              <a:t>qV</a:t>
            </a:r>
            <a:r>
              <a:rPr lang="en-US" altLang="en-US" baseline="-25000">
                <a:latin typeface="Times New Roman" pitchFamily="18" charset="0"/>
              </a:rPr>
              <a:t>bi</a:t>
            </a:r>
            <a:r>
              <a:rPr lang="en-US" altLang="en-US">
                <a:latin typeface="Times New Roman" pitchFamily="18" charset="0"/>
              </a:rPr>
              <a:t> =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altLang="en-US" baseline="-25000">
                <a:solidFill>
                  <a:srgbClr val="000000"/>
                </a:solidFill>
              </a:rPr>
              <a:t>Bp</a:t>
            </a:r>
            <a:r>
              <a:rPr lang="en-US" altLang="en-US">
                <a:latin typeface="Times New Roman" pitchFamily="18" charset="0"/>
              </a:rPr>
              <a:t>– (</a:t>
            </a:r>
            <a:r>
              <a:rPr lang="en-US" altLang="en-US" i="1">
                <a:latin typeface="Times New Roman" pitchFamily="18" charset="0"/>
              </a:rPr>
              <a:t>E</a:t>
            </a:r>
            <a:r>
              <a:rPr lang="en-US" altLang="en-US" baseline="-25000">
                <a:latin typeface="Times New Roman" pitchFamily="18" charset="0"/>
              </a:rPr>
              <a:t>F</a:t>
            </a:r>
            <a:r>
              <a:rPr lang="en-US" altLang="en-US">
                <a:latin typeface="Times New Roman" pitchFamily="18" charset="0"/>
              </a:rPr>
              <a:t> – </a:t>
            </a:r>
            <a:r>
              <a:rPr lang="en-US" altLang="en-US" i="1">
                <a:latin typeface="Times New Roman" pitchFamily="18" charset="0"/>
              </a:rPr>
              <a:t>E</a:t>
            </a:r>
            <a:r>
              <a:rPr lang="en-US" altLang="en-US" baseline="-25000">
                <a:latin typeface="Times New Roman" pitchFamily="18" charset="0"/>
              </a:rPr>
              <a:t>v</a:t>
            </a:r>
            <a:r>
              <a:rPr lang="en-US" altLang="en-US">
                <a:latin typeface="Times New Roman" pitchFamily="18" charset="0"/>
              </a:rPr>
              <a:t>)</a:t>
            </a:r>
            <a:r>
              <a:rPr lang="en-US" altLang="en-US" baseline="-25000">
                <a:latin typeface="Times New Roman" pitchFamily="18" charset="0"/>
              </a:rPr>
              <a:t>FB</a:t>
            </a:r>
          </a:p>
        </p:txBody>
      </p:sp>
      <p:sp>
        <p:nvSpPr>
          <p:cNvPr id="11277" name="Line 24"/>
          <p:cNvSpPr>
            <a:spLocks noChangeShapeType="1"/>
          </p:cNvSpPr>
          <p:nvPr/>
        </p:nvSpPr>
        <p:spPr bwMode="auto">
          <a:xfrm flipH="1">
            <a:off x="5867400" y="5257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5638800"/>
            <a:ext cx="18288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Line 8"/>
          <p:cNvSpPr>
            <a:spLocks noChangeShapeType="1"/>
          </p:cNvSpPr>
          <p:nvPr/>
        </p:nvSpPr>
        <p:spPr bwMode="auto">
          <a:xfrm>
            <a:off x="5791200" y="59229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80" name="Line 9"/>
          <p:cNvSpPr>
            <a:spLocks noChangeShapeType="1"/>
          </p:cNvSpPr>
          <p:nvPr/>
        </p:nvSpPr>
        <p:spPr bwMode="auto">
          <a:xfrm>
            <a:off x="5105400" y="59229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81" name="Line 24"/>
          <p:cNvSpPr>
            <a:spLocks noChangeShapeType="1"/>
          </p:cNvSpPr>
          <p:nvPr/>
        </p:nvSpPr>
        <p:spPr bwMode="auto">
          <a:xfrm>
            <a:off x="5105400" y="6096000"/>
            <a:ext cx="68580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5300663" y="5999163"/>
            <a:ext cx="22860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i="1" dirty="0" smtClean="0">
                <a:latin typeface="+mj-lt"/>
              </a:rPr>
              <a:t>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94300" y="1447800"/>
            <a:ext cx="1419225" cy="55403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p-type</a:t>
            </a:r>
          </a:p>
          <a:p>
            <a:pPr>
              <a:defRPr/>
            </a:pPr>
            <a:r>
              <a:rPr lang="en-US" b="1" dirty="0">
                <a:latin typeface="+mj-lt"/>
              </a:rPr>
              <a:t>semiconductor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43400" y="510540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5" name="TextBox 4"/>
          <p:cNvSpPr txBox="1">
            <a:spLocks noChangeArrowheads="1"/>
          </p:cNvSpPr>
          <p:nvPr/>
        </p:nvSpPr>
        <p:spPr bwMode="auto">
          <a:xfrm>
            <a:off x="3776663" y="5181600"/>
            <a:ext cx="566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Symbol" pitchFamily="18" charset="2"/>
              </a:rPr>
              <a:t>F</a:t>
            </a:r>
            <a:r>
              <a:rPr lang="en-US" altLang="en-US" b="1" baseline="-25000"/>
              <a:t>Bp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3803400" y="2216520"/>
              <a:ext cx="4045680" cy="4143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90440" y="2205360"/>
                <a:ext cx="4070520" cy="41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249120" y="3041640"/>
              <a:ext cx="5012640" cy="2307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9760" y="3034440"/>
                <a:ext cx="5030280" cy="23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7177320" y="3599280"/>
              <a:ext cx="65520" cy="152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66880" y="3593160"/>
                <a:ext cx="87120" cy="1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68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33388" y="6477000"/>
            <a:ext cx="177484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EE130/230A Fall 2013</a:t>
            </a:r>
            <a:endParaRPr lang="en-US" sz="1400" dirty="0"/>
          </a:p>
        </p:txBody>
      </p:sp>
      <p:sp>
        <p:nvSpPr>
          <p:cNvPr id="12292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Ideal M-S Contact: </a:t>
            </a:r>
            <a:r>
              <a:rPr lang="en-US" altLang="en-US" smtClean="0">
                <a:latin typeface="Symbol" pitchFamily="18" charset="2"/>
              </a:rPr>
              <a:t>F</a:t>
            </a:r>
            <a:r>
              <a:rPr lang="en-US" altLang="en-US" baseline="-25000" smtClean="0"/>
              <a:t>M </a:t>
            </a:r>
            <a:r>
              <a:rPr lang="en-US" altLang="en-US" smtClean="0"/>
              <a:t>&gt;</a:t>
            </a:r>
            <a:r>
              <a:rPr lang="en-US" altLang="en-US" baseline="-25000" smtClean="0"/>
              <a:t> </a:t>
            </a:r>
            <a:r>
              <a:rPr lang="en-US" altLang="en-US" smtClean="0">
                <a:latin typeface="Symbol" pitchFamily="18" charset="2"/>
              </a:rPr>
              <a:t>F</a:t>
            </a:r>
            <a:r>
              <a:rPr lang="en-US" altLang="en-US" baseline="-25000" smtClean="0"/>
              <a:t>S</a:t>
            </a:r>
            <a:r>
              <a:rPr lang="en-US" altLang="en-US" smtClean="0"/>
              <a:t>, p-type</a:t>
            </a:r>
          </a:p>
        </p:txBody>
      </p:sp>
      <p:pic>
        <p:nvPicPr>
          <p:cNvPr id="12293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4495800"/>
            <a:ext cx="32146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294" name="Object 3"/>
          <p:cNvGraphicFramePr>
            <a:graphicFrameLocks noChangeAspect="1"/>
          </p:cNvGraphicFramePr>
          <p:nvPr/>
        </p:nvGraphicFramePr>
        <p:xfrm>
          <a:off x="3581400" y="1219200"/>
          <a:ext cx="33528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Bitmap Image" r:id="rId4" imgW="2123810" imgH="590476" progId="PBrush">
                  <p:embed/>
                </p:oleObj>
              </mc:Choice>
              <mc:Fallback>
                <p:oleObj name="Bitmap Image" r:id="rId4" imgW="2123810" imgH="5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19200"/>
                        <a:ext cx="33528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94300" y="1447800"/>
            <a:ext cx="1419225" cy="55403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p-type</a:t>
            </a:r>
          </a:p>
          <a:p>
            <a:pPr>
              <a:defRPr/>
            </a:pPr>
            <a:r>
              <a:rPr lang="en-US" b="1" dirty="0">
                <a:latin typeface="+mj-lt"/>
              </a:rPr>
              <a:t>semiconductor</a:t>
            </a:r>
          </a:p>
        </p:txBody>
      </p:sp>
      <p:sp>
        <p:nvSpPr>
          <p:cNvPr id="40" name="Text Box 1036"/>
          <p:cNvSpPr txBox="1">
            <a:spLocks noChangeArrowheads="1"/>
          </p:cNvSpPr>
          <p:nvPr/>
        </p:nvSpPr>
        <p:spPr bwMode="auto">
          <a:xfrm>
            <a:off x="228600" y="4872038"/>
            <a:ext cx="3733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Equilibrium band diagram:</a:t>
            </a:r>
          </a:p>
        </p:txBody>
      </p:sp>
      <p:sp>
        <p:nvSpPr>
          <p:cNvPr id="41" name="Text Box 1033"/>
          <p:cNvSpPr txBox="1">
            <a:spLocks noChangeArrowheads="1"/>
          </p:cNvSpPr>
          <p:nvPr/>
        </p:nvSpPr>
        <p:spPr bwMode="auto">
          <a:xfrm>
            <a:off x="228600" y="1981200"/>
            <a:ext cx="5969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Band diagram instantly </a:t>
            </a:r>
          </a:p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after contact formation: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105400" y="3740400"/>
              <a:ext cx="3786120" cy="929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2080" y="3735000"/>
                <a:ext cx="3803400" cy="9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-4440" y="2895600"/>
              <a:ext cx="8767440" cy="2553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5960" y="2889120"/>
                <a:ext cx="8783641" cy="25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3466800" y="2010960"/>
              <a:ext cx="3783960" cy="924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2840" y="2004480"/>
                <a:ext cx="3795840" cy="9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10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90678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556" name="Group 41"/>
          <p:cNvGrpSpPr>
            <a:grpSpLocks/>
          </p:cNvGrpSpPr>
          <p:nvPr/>
        </p:nvGrpSpPr>
        <p:grpSpPr bwMode="auto">
          <a:xfrm>
            <a:off x="2465388" y="2895600"/>
            <a:ext cx="1420812" cy="838200"/>
            <a:chOff x="2465388" y="2743200"/>
            <a:chExt cx="1420812" cy="838200"/>
          </a:xfrm>
        </p:grpSpPr>
        <p:sp>
          <p:nvSpPr>
            <p:cNvPr id="23596" name="Line 9"/>
            <p:cNvSpPr>
              <a:spLocks noChangeShapeType="1"/>
            </p:cNvSpPr>
            <p:nvPr/>
          </p:nvSpPr>
          <p:spPr bwMode="auto">
            <a:xfrm>
              <a:off x="3235325" y="2971800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97" name="Arc 10"/>
            <p:cNvSpPr>
              <a:spLocks/>
            </p:cNvSpPr>
            <p:nvPr/>
          </p:nvSpPr>
          <p:spPr bwMode="auto">
            <a:xfrm flipH="1" flipV="1">
              <a:off x="2930525" y="2743200"/>
              <a:ext cx="304800" cy="2286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98" name="Line 11"/>
            <p:cNvSpPr>
              <a:spLocks noChangeShapeType="1"/>
            </p:cNvSpPr>
            <p:nvPr/>
          </p:nvSpPr>
          <p:spPr bwMode="auto">
            <a:xfrm rot="16200000" flipH="1">
              <a:off x="2701925" y="2971800"/>
              <a:ext cx="457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99" name="Line 12"/>
            <p:cNvSpPr>
              <a:spLocks noChangeShapeType="1"/>
            </p:cNvSpPr>
            <p:nvPr/>
          </p:nvSpPr>
          <p:spPr bwMode="auto">
            <a:xfrm>
              <a:off x="3235325" y="3429000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600" name="Line 15"/>
            <p:cNvSpPr>
              <a:spLocks noChangeShapeType="1"/>
            </p:cNvSpPr>
            <p:nvPr/>
          </p:nvSpPr>
          <p:spPr bwMode="auto">
            <a:xfrm>
              <a:off x="2751138" y="3048000"/>
              <a:ext cx="8382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601" name="Text Box 16"/>
            <p:cNvSpPr txBox="1">
              <a:spLocks noChangeArrowheads="1"/>
            </p:cNvSpPr>
            <p:nvPr/>
          </p:nvSpPr>
          <p:spPr bwMode="auto">
            <a:xfrm>
              <a:off x="2465388" y="2895600"/>
              <a:ext cx="4302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Arial" charset="0"/>
                </a:rPr>
                <a:t>E</a:t>
              </a:r>
              <a:r>
                <a:rPr lang="en-US" altLang="en-US" sz="1800" b="1" baseline="-25000">
                  <a:solidFill>
                    <a:srgbClr val="FF0000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23602" name="Text Box 17"/>
            <p:cNvSpPr txBox="1">
              <a:spLocks noChangeArrowheads="1"/>
            </p:cNvSpPr>
            <p:nvPr/>
          </p:nvSpPr>
          <p:spPr bwMode="auto">
            <a:xfrm>
              <a:off x="3481388" y="2743200"/>
              <a:ext cx="4048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Arial" charset="0"/>
                </a:rPr>
                <a:t>E</a:t>
              </a:r>
              <a:r>
                <a:rPr lang="en-US" altLang="en-US" sz="1800" b="1" baseline="-2500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3603" name="Text Box 18"/>
            <p:cNvSpPr txBox="1">
              <a:spLocks noChangeArrowheads="1"/>
            </p:cNvSpPr>
            <p:nvPr/>
          </p:nvSpPr>
          <p:spPr bwMode="auto">
            <a:xfrm>
              <a:off x="3463925" y="3214688"/>
              <a:ext cx="412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Arial" charset="0"/>
                </a:rPr>
                <a:t>E</a:t>
              </a:r>
              <a:r>
                <a:rPr lang="en-US" altLang="en-US" sz="1800" b="1" baseline="-25000">
                  <a:solidFill>
                    <a:srgbClr val="FF0000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23604" name="Arc 19"/>
            <p:cNvSpPr>
              <a:spLocks/>
            </p:cNvSpPr>
            <p:nvPr/>
          </p:nvSpPr>
          <p:spPr bwMode="auto">
            <a:xfrm flipH="1" flipV="1">
              <a:off x="2930525" y="3200400"/>
              <a:ext cx="304800" cy="2286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557" name="Group 51"/>
          <p:cNvGrpSpPr>
            <a:grpSpLocks/>
          </p:cNvGrpSpPr>
          <p:nvPr/>
        </p:nvGrpSpPr>
        <p:grpSpPr bwMode="auto">
          <a:xfrm>
            <a:off x="5410200" y="3790950"/>
            <a:ext cx="1412875" cy="838200"/>
            <a:chOff x="5410200" y="3505200"/>
            <a:chExt cx="1412875" cy="838200"/>
          </a:xfrm>
        </p:grpSpPr>
        <p:sp>
          <p:nvSpPr>
            <p:cNvPr id="23587" name="Line 38"/>
            <p:cNvSpPr>
              <a:spLocks noChangeShapeType="1"/>
            </p:cNvSpPr>
            <p:nvPr/>
          </p:nvSpPr>
          <p:spPr bwMode="auto">
            <a:xfrm flipV="1">
              <a:off x="6172200" y="3657600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88" name="Arc 39"/>
            <p:cNvSpPr>
              <a:spLocks/>
            </p:cNvSpPr>
            <p:nvPr/>
          </p:nvSpPr>
          <p:spPr bwMode="auto">
            <a:xfrm flipH="1">
              <a:off x="5867400" y="3657600"/>
              <a:ext cx="304800" cy="2286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9" name="Line 40"/>
            <p:cNvSpPr>
              <a:spLocks noChangeShapeType="1"/>
            </p:cNvSpPr>
            <p:nvPr/>
          </p:nvSpPr>
          <p:spPr bwMode="auto">
            <a:xfrm rot="16200000" flipH="1">
              <a:off x="5638800" y="4114800"/>
              <a:ext cx="457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90" name="Line 41"/>
            <p:cNvSpPr>
              <a:spLocks noChangeShapeType="1"/>
            </p:cNvSpPr>
            <p:nvPr/>
          </p:nvSpPr>
          <p:spPr bwMode="auto">
            <a:xfrm flipV="1">
              <a:off x="6172200" y="4114800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91" name="Line 42"/>
            <p:cNvSpPr>
              <a:spLocks noChangeShapeType="1"/>
            </p:cNvSpPr>
            <p:nvPr/>
          </p:nvSpPr>
          <p:spPr bwMode="auto">
            <a:xfrm>
              <a:off x="5688013" y="4038600"/>
              <a:ext cx="78898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92" name="Text Box 43"/>
            <p:cNvSpPr txBox="1">
              <a:spLocks noChangeArrowheads="1"/>
            </p:cNvSpPr>
            <p:nvPr/>
          </p:nvSpPr>
          <p:spPr bwMode="auto">
            <a:xfrm>
              <a:off x="5410200" y="3886200"/>
              <a:ext cx="43021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Arial" charset="0"/>
                </a:rPr>
                <a:t>E</a:t>
              </a:r>
              <a:r>
                <a:rPr lang="en-US" altLang="en-US" sz="1800" b="1" baseline="-25000">
                  <a:solidFill>
                    <a:srgbClr val="FF0000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23593" name="Text Box 44"/>
            <p:cNvSpPr txBox="1">
              <a:spLocks noChangeArrowheads="1"/>
            </p:cNvSpPr>
            <p:nvPr/>
          </p:nvSpPr>
          <p:spPr bwMode="auto">
            <a:xfrm>
              <a:off x="6418263" y="3505200"/>
              <a:ext cx="4048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Arial" charset="0"/>
                </a:rPr>
                <a:t>E</a:t>
              </a:r>
              <a:r>
                <a:rPr lang="en-US" altLang="en-US" sz="1800" b="1" baseline="-2500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3594" name="Text Box 45"/>
            <p:cNvSpPr txBox="1">
              <a:spLocks noChangeArrowheads="1"/>
            </p:cNvSpPr>
            <p:nvPr/>
          </p:nvSpPr>
          <p:spPr bwMode="auto">
            <a:xfrm>
              <a:off x="6400800" y="3976688"/>
              <a:ext cx="412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Arial" charset="0"/>
                </a:rPr>
                <a:t>E</a:t>
              </a:r>
              <a:r>
                <a:rPr lang="en-US" altLang="en-US" sz="1800" b="1" baseline="-25000">
                  <a:solidFill>
                    <a:srgbClr val="FF0000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23595" name="Arc 46"/>
            <p:cNvSpPr>
              <a:spLocks/>
            </p:cNvSpPr>
            <p:nvPr/>
          </p:nvSpPr>
          <p:spPr bwMode="auto">
            <a:xfrm flipH="1">
              <a:off x="5867400" y="4114800"/>
              <a:ext cx="304800" cy="2286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558" name="Group 61"/>
          <p:cNvGrpSpPr>
            <a:grpSpLocks/>
          </p:cNvGrpSpPr>
          <p:nvPr/>
        </p:nvGrpSpPr>
        <p:grpSpPr bwMode="auto">
          <a:xfrm>
            <a:off x="2465388" y="3943350"/>
            <a:ext cx="1411287" cy="762000"/>
            <a:chOff x="2465388" y="3657600"/>
            <a:chExt cx="1411287" cy="762000"/>
          </a:xfrm>
        </p:grpSpPr>
        <p:sp>
          <p:nvSpPr>
            <p:cNvPr id="23579" name="Line 47"/>
            <p:cNvSpPr>
              <a:spLocks noChangeShapeType="1"/>
            </p:cNvSpPr>
            <p:nvPr/>
          </p:nvSpPr>
          <p:spPr bwMode="auto">
            <a:xfrm flipV="1">
              <a:off x="3048000" y="3733800"/>
              <a:ext cx="4921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80" name="Arc 48"/>
            <p:cNvSpPr>
              <a:spLocks/>
            </p:cNvSpPr>
            <p:nvPr/>
          </p:nvSpPr>
          <p:spPr bwMode="auto">
            <a:xfrm flipH="1">
              <a:off x="2930525" y="3733800"/>
              <a:ext cx="304800" cy="63500"/>
            </a:xfrm>
            <a:custGeom>
              <a:avLst/>
              <a:gdLst>
                <a:gd name="T0" fmla="*/ 2147483647 w 21600"/>
                <a:gd name="T1" fmla="*/ 0 h 17929"/>
                <a:gd name="T2" fmla="*/ 2147483647 w 21600"/>
                <a:gd name="T3" fmla="*/ 2147483647 h 17929"/>
                <a:gd name="T4" fmla="*/ 0 w 21600"/>
                <a:gd name="T5" fmla="*/ 2147483647 h 179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7929" fill="none" extrusionOk="0">
                  <a:moveTo>
                    <a:pt x="12046" y="-1"/>
                  </a:moveTo>
                  <a:cubicBezTo>
                    <a:pt x="18017" y="4012"/>
                    <a:pt x="21600" y="10734"/>
                    <a:pt x="21600" y="17929"/>
                  </a:cubicBezTo>
                </a:path>
                <a:path w="21600" h="17929" stroke="0" extrusionOk="0">
                  <a:moveTo>
                    <a:pt x="12046" y="-1"/>
                  </a:moveTo>
                  <a:cubicBezTo>
                    <a:pt x="18017" y="4012"/>
                    <a:pt x="21600" y="10734"/>
                    <a:pt x="21600" y="17929"/>
                  </a:cubicBezTo>
                  <a:lnTo>
                    <a:pt x="0" y="17929"/>
                  </a:lnTo>
                  <a:lnTo>
                    <a:pt x="12046" y="-1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1" name="Line 49"/>
            <p:cNvSpPr>
              <a:spLocks noChangeShapeType="1"/>
            </p:cNvSpPr>
            <p:nvPr/>
          </p:nvSpPr>
          <p:spPr bwMode="auto">
            <a:xfrm rot="16200000" flipH="1">
              <a:off x="2701925" y="4024313"/>
              <a:ext cx="457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82" name="Line 51"/>
            <p:cNvSpPr>
              <a:spLocks noChangeShapeType="1"/>
            </p:cNvSpPr>
            <p:nvPr/>
          </p:nvSpPr>
          <p:spPr bwMode="auto">
            <a:xfrm>
              <a:off x="2751138" y="3810000"/>
              <a:ext cx="78898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83" name="Text Box 52"/>
            <p:cNvSpPr txBox="1">
              <a:spLocks noChangeArrowheads="1"/>
            </p:cNvSpPr>
            <p:nvPr/>
          </p:nvSpPr>
          <p:spPr bwMode="auto">
            <a:xfrm>
              <a:off x="2465388" y="3657600"/>
              <a:ext cx="4302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Arial" charset="0"/>
                </a:rPr>
                <a:t>E</a:t>
              </a:r>
              <a:r>
                <a:rPr lang="en-US" altLang="en-US" sz="1800" b="1" baseline="-25000">
                  <a:solidFill>
                    <a:srgbClr val="FF0000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23584" name="Text Box 54"/>
            <p:cNvSpPr txBox="1">
              <a:spLocks noChangeArrowheads="1"/>
            </p:cNvSpPr>
            <p:nvPr/>
          </p:nvSpPr>
          <p:spPr bwMode="auto">
            <a:xfrm>
              <a:off x="3463925" y="4052888"/>
              <a:ext cx="412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Arial" charset="0"/>
                </a:rPr>
                <a:t>E</a:t>
              </a:r>
              <a:r>
                <a:rPr lang="en-US" altLang="en-US" sz="1800" b="1" baseline="-25000">
                  <a:solidFill>
                    <a:srgbClr val="FF0000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23585" name="Line 58"/>
            <p:cNvSpPr>
              <a:spLocks noChangeShapeType="1"/>
            </p:cNvSpPr>
            <p:nvPr/>
          </p:nvSpPr>
          <p:spPr bwMode="auto">
            <a:xfrm flipV="1">
              <a:off x="3040063" y="4191000"/>
              <a:ext cx="4921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86" name="Arc 59"/>
            <p:cNvSpPr>
              <a:spLocks/>
            </p:cNvSpPr>
            <p:nvPr/>
          </p:nvSpPr>
          <p:spPr bwMode="auto">
            <a:xfrm flipH="1">
              <a:off x="2922588" y="4191000"/>
              <a:ext cx="304800" cy="63500"/>
            </a:xfrm>
            <a:custGeom>
              <a:avLst/>
              <a:gdLst>
                <a:gd name="T0" fmla="*/ 2147483647 w 21600"/>
                <a:gd name="T1" fmla="*/ 0 h 17929"/>
                <a:gd name="T2" fmla="*/ 2147483647 w 21600"/>
                <a:gd name="T3" fmla="*/ 2147483647 h 17929"/>
                <a:gd name="T4" fmla="*/ 0 w 21600"/>
                <a:gd name="T5" fmla="*/ 2147483647 h 179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7929" fill="none" extrusionOk="0">
                  <a:moveTo>
                    <a:pt x="12046" y="-1"/>
                  </a:moveTo>
                  <a:cubicBezTo>
                    <a:pt x="18017" y="4012"/>
                    <a:pt x="21600" y="10734"/>
                    <a:pt x="21600" y="17929"/>
                  </a:cubicBezTo>
                </a:path>
                <a:path w="21600" h="17929" stroke="0" extrusionOk="0">
                  <a:moveTo>
                    <a:pt x="12046" y="-1"/>
                  </a:moveTo>
                  <a:cubicBezTo>
                    <a:pt x="18017" y="4012"/>
                    <a:pt x="21600" y="10734"/>
                    <a:pt x="21600" y="17929"/>
                  </a:cubicBezTo>
                  <a:lnTo>
                    <a:pt x="0" y="17929"/>
                  </a:lnTo>
                  <a:lnTo>
                    <a:pt x="12046" y="-1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559" name="Group 70"/>
          <p:cNvGrpSpPr>
            <a:grpSpLocks/>
          </p:cNvGrpSpPr>
          <p:nvPr/>
        </p:nvGrpSpPr>
        <p:grpSpPr bwMode="auto">
          <a:xfrm>
            <a:off x="5410200" y="2909888"/>
            <a:ext cx="1403350" cy="823912"/>
            <a:chOff x="5410200" y="2757488"/>
            <a:chExt cx="1403350" cy="823912"/>
          </a:xfrm>
        </p:grpSpPr>
        <p:grpSp>
          <p:nvGrpSpPr>
            <p:cNvPr id="23568" name="Group 63"/>
            <p:cNvGrpSpPr>
              <a:grpSpLocks/>
            </p:cNvGrpSpPr>
            <p:nvPr/>
          </p:nvGrpSpPr>
          <p:grpSpPr bwMode="auto">
            <a:xfrm flipV="1">
              <a:off x="5867400" y="2832100"/>
              <a:ext cx="609600" cy="63500"/>
              <a:chOff x="1937" y="2688"/>
              <a:chExt cx="384" cy="40"/>
            </a:xfrm>
          </p:grpSpPr>
          <p:sp>
            <p:nvSpPr>
              <p:cNvPr id="23577" name="Line 61"/>
              <p:cNvSpPr>
                <a:spLocks noChangeShapeType="1"/>
              </p:cNvSpPr>
              <p:nvPr/>
            </p:nvSpPr>
            <p:spPr bwMode="auto">
              <a:xfrm flipV="1">
                <a:off x="2011" y="2688"/>
                <a:ext cx="31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78" name="Arc 62"/>
              <p:cNvSpPr>
                <a:spLocks/>
              </p:cNvSpPr>
              <p:nvPr/>
            </p:nvSpPr>
            <p:spPr bwMode="auto">
              <a:xfrm flipH="1">
                <a:off x="1937" y="2688"/>
                <a:ext cx="192" cy="40"/>
              </a:xfrm>
              <a:custGeom>
                <a:avLst/>
                <a:gdLst>
                  <a:gd name="T0" fmla="*/ 0 w 21600"/>
                  <a:gd name="T1" fmla="*/ 0 h 17929"/>
                  <a:gd name="T2" fmla="*/ 0 w 21600"/>
                  <a:gd name="T3" fmla="*/ 0 h 17929"/>
                  <a:gd name="T4" fmla="*/ 0 w 21600"/>
                  <a:gd name="T5" fmla="*/ 0 h 179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7929" fill="none" extrusionOk="0">
                    <a:moveTo>
                      <a:pt x="12046" y="-1"/>
                    </a:moveTo>
                    <a:cubicBezTo>
                      <a:pt x="18017" y="4012"/>
                      <a:pt x="21600" y="10734"/>
                      <a:pt x="21600" y="17929"/>
                    </a:cubicBezTo>
                  </a:path>
                  <a:path w="21600" h="17929" stroke="0" extrusionOk="0">
                    <a:moveTo>
                      <a:pt x="12046" y="-1"/>
                    </a:moveTo>
                    <a:cubicBezTo>
                      <a:pt x="18017" y="4012"/>
                      <a:pt x="21600" y="10734"/>
                      <a:pt x="21600" y="17929"/>
                    </a:cubicBezTo>
                    <a:lnTo>
                      <a:pt x="0" y="17929"/>
                    </a:lnTo>
                    <a:lnTo>
                      <a:pt x="12046" y="-1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3569" name="Group 64"/>
            <p:cNvGrpSpPr>
              <a:grpSpLocks/>
            </p:cNvGrpSpPr>
            <p:nvPr/>
          </p:nvGrpSpPr>
          <p:grpSpPr bwMode="auto">
            <a:xfrm flipV="1">
              <a:off x="5867400" y="3289300"/>
              <a:ext cx="609600" cy="63500"/>
              <a:chOff x="1937" y="2688"/>
              <a:chExt cx="384" cy="40"/>
            </a:xfrm>
          </p:grpSpPr>
          <p:sp>
            <p:nvSpPr>
              <p:cNvPr id="23575" name="Line 65"/>
              <p:cNvSpPr>
                <a:spLocks noChangeShapeType="1"/>
              </p:cNvSpPr>
              <p:nvPr/>
            </p:nvSpPr>
            <p:spPr bwMode="auto">
              <a:xfrm flipV="1">
                <a:off x="2011" y="2688"/>
                <a:ext cx="31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76" name="Arc 66"/>
              <p:cNvSpPr>
                <a:spLocks/>
              </p:cNvSpPr>
              <p:nvPr/>
            </p:nvSpPr>
            <p:spPr bwMode="auto">
              <a:xfrm flipH="1">
                <a:off x="1937" y="2688"/>
                <a:ext cx="192" cy="40"/>
              </a:xfrm>
              <a:custGeom>
                <a:avLst/>
                <a:gdLst>
                  <a:gd name="T0" fmla="*/ 0 w 21600"/>
                  <a:gd name="T1" fmla="*/ 0 h 17929"/>
                  <a:gd name="T2" fmla="*/ 0 w 21600"/>
                  <a:gd name="T3" fmla="*/ 0 h 17929"/>
                  <a:gd name="T4" fmla="*/ 0 w 21600"/>
                  <a:gd name="T5" fmla="*/ 0 h 179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7929" fill="none" extrusionOk="0">
                    <a:moveTo>
                      <a:pt x="12046" y="-1"/>
                    </a:moveTo>
                    <a:cubicBezTo>
                      <a:pt x="18017" y="4012"/>
                      <a:pt x="21600" y="10734"/>
                      <a:pt x="21600" y="17929"/>
                    </a:cubicBezTo>
                  </a:path>
                  <a:path w="21600" h="17929" stroke="0" extrusionOk="0">
                    <a:moveTo>
                      <a:pt x="12046" y="-1"/>
                    </a:moveTo>
                    <a:cubicBezTo>
                      <a:pt x="18017" y="4012"/>
                      <a:pt x="21600" y="10734"/>
                      <a:pt x="21600" y="17929"/>
                    </a:cubicBezTo>
                    <a:lnTo>
                      <a:pt x="0" y="17929"/>
                    </a:lnTo>
                    <a:lnTo>
                      <a:pt x="12046" y="-1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570" name="Line 67"/>
            <p:cNvSpPr>
              <a:spLocks noChangeShapeType="1"/>
            </p:cNvSpPr>
            <p:nvPr/>
          </p:nvSpPr>
          <p:spPr bwMode="auto">
            <a:xfrm rot="16200000" flipH="1">
              <a:off x="5638800" y="3062288"/>
              <a:ext cx="457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71" name="Line 68"/>
            <p:cNvSpPr>
              <a:spLocks noChangeShapeType="1"/>
            </p:cNvSpPr>
            <p:nvPr/>
          </p:nvSpPr>
          <p:spPr bwMode="auto">
            <a:xfrm>
              <a:off x="5688013" y="3276600"/>
              <a:ext cx="78898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72" name="Text Box 69"/>
            <p:cNvSpPr txBox="1">
              <a:spLocks noChangeArrowheads="1"/>
            </p:cNvSpPr>
            <p:nvPr/>
          </p:nvSpPr>
          <p:spPr bwMode="auto">
            <a:xfrm>
              <a:off x="5410200" y="3124200"/>
              <a:ext cx="43021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Arial" charset="0"/>
                </a:rPr>
                <a:t>E</a:t>
              </a:r>
              <a:r>
                <a:rPr lang="en-US" altLang="en-US" sz="1800" b="1" baseline="-25000">
                  <a:solidFill>
                    <a:srgbClr val="FF0000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23573" name="Text Box 108"/>
            <p:cNvSpPr txBox="1">
              <a:spLocks noChangeArrowheads="1"/>
            </p:cNvSpPr>
            <p:nvPr/>
          </p:nvSpPr>
          <p:spPr bwMode="auto">
            <a:xfrm>
              <a:off x="6408738" y="2757488"/>
              <a:ext cx="40481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Arial" charset="0"/>
                </a:rPr>
                <a:t>E</a:t>
              </a:r>
              <a:r>
                <a:rPr lang="en-US" altLang="en-US" sz="1800" b="1" baseline="-2500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3574" name="Text Box 109"/>
            <p:cNvSpPr txBox="1">
              <a:spLocks noChangeArrowheads="1"/>
            </p:cNvSpPr>
            <p:nvPr/>
          </p:nvSpPr>
          <p:spPr bwMode="auto">
            <a:xfrm>
              <a:off x="6400800" y="3214688"/>
              <a:ext cx="412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Arial" charset="0"/>
                </a:rPr>
                <a:t>E</a:t>
              </a:r>
              <a:r>
                <a:rPr lang="en-US" altLang="en-US" sz="1800" b="1" baseline="-25000">
                  <a:solidFill>
                    <a:srgbClr val="FF0000"/>
                  </a:solidFill>
                  <a:latin typeface="Arial" charset="0"/>
                </a:rPr>
                <a:t>v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429000" y="4737100"/>
            <a:ext cx="223520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R.F. </a:t>
            </a:r>
            <a:r>
              <a:rPr lang="en-US" sz="800" dirty="0" err="1">
                <a:latin typeface="+mj-lt"/>
              </a:rPr>
              <a:t>Pierret</a:t>
            </a:r>
            <a:r>
              <a:rPr lang="en-US" sz="800" dirty="0">
                <a:latin typeface="+mj-lt"/>
              </a:rPr>
              <a:t>, </a:t>
            </a:r>
            <a:r>
              <a:rPr lang="en-US" sz="800" i="1" dirty="0">
                <a:latin typeface="+mj-lt"/>
              </a:rPr>
              <a:t>Semiconductor Fundamentals</a:t>
            </a:r>
            <a:r>
              <a:rPr lang="en-US" sz="800" dirty="0">
                <a:latin typeface="+mj-lt"/>
              </a:rPr>
              <a:t>, p. 481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EE130/230A Fall 2013</a:t>
            </a:r>
            <a:endParaRPr lang="en-US" sz="1400" dirty="0"/>
          </a:p>
        </p:txBody>
      </p:sp>
      <p:graphicFrame>
        <p:nvGraphicFramePr>
          <p:cNvPr id="23563" name="Object 1"/>
          <p:cNvGraphicFramePr>
            <a:graphicFrameLocks noChangeAspect="1"/>
          </p:cNvGraphicFramePr>
          <p:nvPr/>
        </p:nvGraphicFramePr>
        <p:xfrm>
          <a:off x="3276600" y="5108575"/>
          <a:ext cx="2286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4" imgW="1320227" imgH="482391" progId="Equation.3">
                  <p:embed/>
                </p:oleObj>
              </mc:Choice>
              <mc:Fallback>
                <p:oleObj name="Equation" r:id="rId4" imgW="132022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08575"/>
                        <a:ext cx="2286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2"/>
          <p:cNvGraphicFramePr>
            <a:graphicFrameLocks noChangeAspect="1"/>
          </p:cNvGraphicFramePr>
          <p:nvPr/>
        </p:nvGraphicFramePr>
        <p:xfrm>
          <a:off x="6137275" y="5068888"/>
          <a:ext cx="23971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6" imgW="1320227" imgH="482391" progId="Equation.3">
                  <p:embed/>
                </p:oleObj>
              </mc:Choice>
              <mc:Fallback>
                <p:oleObj name="Equation" r:id="rId6" imgW="132022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5068888"/>
                        <a:ext cx="239712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3"/>
          <p:cNvGraphicFramePr>
            <a:graphicFrameLocks/>
          </p:cNvGraphicFramePr>
          <p:nvPr/>
        </p:nvGraphicFramePr>
        <p:xfrm>
          <a:off x="6369050" y="6019800"/>
          <a:ext cx="17843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8" imgW="812447" imgH="228501" progId="Equation.3">
                  <p:embed/>
                </p:oleObj>
              </mc:Choice>
              <mc:Fallback>
                <p:oleObj name="Equation" r:id="rId8" imgW="812447" imgH="228501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0" y="6019800"/>
                        <a:ext cx="17843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5257800"/>
            <a:ext cx="30924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</a:rPr>
              <a:t>For rectifying contacts: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200400" y="6019800"/>
            <a:ext cx="32670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</a:rPr>
              <a:t>small-signal capacitance</a:t>
            </a:r>
          </a:p>
        </p:txBody>
      </p:sp>
    </p:spTree>
    <p:extLst>
      <p:ext uri="{BB962C8B-B14F-4D97-AF65-F5344CB8AC3E}">
        <p14:creationId xmlns:p14="http://schemas.microsoft.com/office/powerpoint/2010/main" val="22203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152400"/>
            <a:ext cx="9296400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Schottky</a:t>
            </a:r>
            <a:r>
              <a:rPr lang="en-US" sz="3200" dirty="0"/>
              <a:t> </a:t>
            </a:r>
            <a:r>
              <a:rPr lang="en-US" sz="3200" dirty="0" smtClean="0"/>
              <a:t>Contact </a:t>
            </a:r>
            <a:r>
              <a:rPr lang="en-US" sz="3200" dirty="0"/>
              <a:t>to p-type </a:t>
            </a:r>
            <a:r>
              <a:rPr lang="en-US" sz="3200" dirty="0" smtClean="0"/>
              <a:t>Silicon </a:t>
            </a:r>
            <a:br>
              <a:rPr lang="en-US" sz="3200" dirty="0" smtClean="0"/>
            </a:br>
            <a:r>
              <a:rPr lang="en-US" sz="3200" dirty="0" smtClean="0"/>
              <a:t>with </a:t>
            </a:r>
            <a:r>
              <a:rPr lang="en-US" sz="3200" i="1" dirty="0"/>
              <a:t>N</a:t>
            </a:r>
            <a:r>
              <a:rPr lang="en-US" sz="3200" baseline="-25000" dirty="0"/>
              <a:t>A</a:t>
            </a:r>
            <a:r>
              <a:rPr lang="en-US" sz="3200" dirty="0"/>
              <a:t> = 10</a:t>
            </a:r>
            <a:r>
              <a:rPr lang="en-US" sz="3200" baseline="30000" dirty="0"/>
              <a:t>16</a:t>
            </a:r>
            <a:r>
              <a:rPr lang="en-US" sz="3200" dirty="0"/>
              <a:t> cm</a:t>
            </a:r>
            <a:r>
              <a:rPr lang="en-US" sz="3200" baseline="30000" dirty="0"/>
              <a:t>-3</a:t>
            </a:r>
            <a:r>
              <a:rPr lang="en-US" sz="3200" dirty="0"/>
              <a:t> and </a:t>
            </a:r>
            <a:r>
              <a:rPr lang="en-US" sz="3200" dirty="0" err="1"/>
              <a:t>F</a:t>
            </a:r>
            <a:r>
              <a:rPr lang="en-US" sz="3200" baseline="-25000" dirty="0" err="1"/>
              <a:t>Bp</a:t>
            </a:r>
            <a:r>
              <a:rPr lang="en-US" sz="3200" dirty="0"/>
              <a:t> = 0.4 </a:t>
            </a:r>
            <a:r>
              <a:rPr lang="en-US" sz="3200" dirty="0" err="1" smtClean="0"/>
              <a:t>eV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A</a:t>
            </a:r>
            <a:r>
              <a:rPr lang="en-US" sz="3200" dirty="0" smtClean="0"/>
              <a:t>=0V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EE130/230A Fall 2013</a:t>
            </a:r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57" name="Picture 133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2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266</Words>
  <Application>Microsoft Office PowerPoint</Application>
  <PresentationFormat>On-screen Show (4:3)</PresentationFormat>
  <Paragraphs>86</Paragraphs>
  <Slides>13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Microsoft Equation 3.0</vt:lpstr>
      <vt:lpstr>Bitmap Image</vt:lpstr>
      <vt:lpstr>PowerPoint Presentation</vt:lpstr>
      <vt:lpstr>Illumination of a Semiconductor with Light</vt:lpstr>
      <vt:lpstr>Schottky Contact Energy Band Diagrams:</vt:lpstr>
      <vt:lpstr>Ideal M-S Contact: FM &gt; FS, n-type</vt:lpstr>
      <vt:lpstr>Ideal M-S Contact: FM &lt; FS, n-type</vt:lpstr>
      <vt:lpstr>Ideal M-S Contact: FM &lt; FS, p-type</vt:lpstr>
      <vt:lpstr>Ideal M-S Contact: FM &gt; FS, p-type</vt:lpstr>
      <vt:lpstr>Summary</vt:lpstr>
      <vt:lpstr>Schottky Contact to p-type Silicon  with NA = 1016 cm-3 and FBp = 0.4 eV, VA=0V</vt:lpstr>
      <vt:lpstr>Schottky Contact to p-type Silicon  with NA = 1016 cm-3 and FBp = 0.4 eV, VA=0V</vt:lpstr>
      <vt:lpstr>Schottky Contact to p-type Silicon  with NA = 1016 cm-3 and FBp = 0.4 eV, VA=-0.2V</vt:lpstr>
      <vt:lpstr>Using C-V Data to Determine FB</vt:lpstr>
      <vt:lpstr>PowerPoint Presentation</vt:lpstr>
    </vt:vector>
  </TitlesOfParts>
  <Company>Columbia University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Peng Zheng</dc:creator>
  <cp:lastModifiedBy>Peng Zheng</cp:lastModifiedBy>
  <cp:revision>36</cp:revision>
  <dcterms:created xsi:type="dcterms:W3CDTF">2013-09-02T07:47:04Z</dcterms:created>
  <dcterms:modified xsi:type="dcterms:W3CDTF">2013-09-23T07:07:54Z</dcterms:modified>
</cp:coreProperties>
</file>