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5" r:id="rId4"/>
    <p:sldId id="268" r:id="rId5"/>
    <p:sldId id="269" r:id="rId6"/>
    <p:sldId id="274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9" autoAdjust="0"/>
  </p:normalViewPr>
  <p:slideViewPr>
    <p:cSldViewPr>
      <p:cViewPr>
        <p:scale>
          <a:sx n="80" d="100"/>
          <a:sy n="80" d="100"/>
        </p:scale>
        <p:origin x="56" y="8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24T22:03:31.32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22166 14714 68,'3'-16'31,"1"1"1,0-11 0,0 10-12,-6-12-12,8 7-1,-9-5-3,-1 8-1,-3-6 0,0 5-1,-5 1-1,2 4 0,-3 3-1,0 3 1,-2 4-1,2 6 1,-3 10 0,1 9 0,-2 12 1,1 14-1,-2 10 1,2 15 0,-2 10-1,3 12 0,-2-2-1,2-2-1,-1-5-2,1-15-2,7-4-8,-8-25-22,13-11 0,3-30 0,0 0 0</inkml:trace>
  <inkml:trace contextRef="#ctx0" brushRef="#br0" timeOffset="392.0224">21843 14918 64,'0'0'30,"0"0"-1,0 0 1,11 6-13,6 4-13,11 4-2,2 0 0,6 6 1,-3-1-1,2 2 1,-5-4 1,-1 5 1,-7-6 0,-2 8-1,-8-5 0,0 1-1,-4-8-1,-1 7 0,-1-9-1,2-1-1,2-8 0,2-6 0,0-6 1,2-7-1,2-2 0,-4-7-1,-1 1 1,-4-2 0,-4 4 0,-5 4 0,-7 5 0,-3 8 1,-6 3-1,-2 4-1,-1 7 1,2 2-3,6 14-5,-4-9-26,14 3 0,3-17 0,9 20-1</inkml:trace>
  <inkml:trace contextRef="#ctx0" brushRef="#br0" timeOffset="632.0359">22384 14985 81,'0'17'32,"0"3"-2,-3 5 1,6 8-21,-7-9-5,6 1-4,-2-2 0,4-11-1,-4-12 1,14 2 0,-5-19 0,5-3 0,-1-2 0,2-3-1,3 3-8,-4-2-23,2 2 0,-1 0-1,1 14-1</inkml:trace>
  <inkml:trace contextRef="#ctx0" brushRef="#br0" timeOffset="984.0563">22598 15021 63,'2'16'32,"0"-4"1,1 9-1,-2-9-11,6 16-10,-7-7-8,3 2-1,0-9-2,-3-14 0,13 6-1,-3-16 0,4-6 3,2-6 0,0-4 1,1 3 0,-4 1 0,1 13 1,-4 1-1,-1 12 2,-9-4-4,8 21 1,-7-8-2,2 1 0,1-3 1,-4-11-1,8 8 0,-8-8 1,10-10 0,-5-1-1,0-2 0,-2-1-1,-3 14-3,3-25-9,-3 25-22,4-17 0,-4 17-1,10-10 1</inkml:trace>
  <inkml:trace contextRef="#ctx0" brushRef="#br0" timeOffset="1405.08">23046 15038 85,'4'-13'33,"0"2"-1,-1-8-1,6 12-21,-11-3-5,2 10-3,-2-13 1,2 13-2,-12 0 1,3 6 0,-4 5 0,0 9 1,-5-2-2,3 4 1,0 0-1,5 0 0,3-4-1,8-6-1,-1-12 1,16-5-2,0-7 2,0-4-1,1-2 0,-1 1 1,-3 2 1,-4 11 0,-9 4-1,9 12 1,-8 5-2,-1-3-1,5 13-6,-5-27-8,7 28-18,-7-28-1,21 8 0,-9-19 1</inkml:trace>
  <inkml:trace contextRef="#ctx0" brushRef="#br0" timeOffset="1610.0918">23189 15039 76,'0'0'32,"0"0"1,7 16-1,-7-16-12,-4 26-18,2-10-2,0-3 1,2-13 0,0 0-1,0 0 0,0 0 1,11-17-1,-4 0 0,0-1 1,2-1-2,0 7-3,-5-3-25,4 2-4,-8 13 0,14-11 1</inkml:trace>
  <inkml:trace contextRef="#ctx0" brushRef="#br0" timeOffset="2013.1151">23365 15036 47,'19'-5'24,"-6"-11"1,6 2 2,0 0-16,-7-11-1,2 13-2,-8-10 1,2 15 0,-13-8 1,5 15-3,-11 1 0,3 11-1,-8-3-1,4 11-1,-4-1 0,5 7-1,-1-3 0,7 0-1,2-1-1,4-7 0,-1-15-2,19 6-1,-3-16 1,4-13-1,5-5 1,-2-8-1,3-5 0,-3-7 1,-4 3 1,-3 8 2,-6 3 0,-4 18 1,-10 5 0,4 11 3,-22 24-1,6 11-1,0 10-2,-3 4-6,13 19-11,-4-15-22,13 4-1,7-12-3,18-2 0</inkml:trace>
  <inkml:trace contextRef="#ctx0" brushRef="#br0" timeOffset="2748.1572">22328 15517 73,'4'-20'34,"-3"2"0,-1 18 1,1-20-18,3 37-5,-9-1-6,6 16-3,-6 2 0,1 3-2,-5 5 1,1 1-2,-1-6 0,1-6-1,0-6 1,8-25 0,-8 11 0,8-11-1,16-22 1,1 1-1,4-2 0,3 0 0,1 6 1,-2 6 0,-3 9 1,-7 6-1,-7 9 1,-7 8 0,-7 1 2,-5 3-2,-5-4 1,-3 1-1,0-6 0,0 0 0,3-9-1,3-6-1,5 4-1,10-5-3,0 0-15,8-20-15,8 7-2,4-10 1,9 8-1</inkml:trace>
  <inkml:trace contextRef="#ctx0" brushRef="#br0" timeOffset="2894.1655">22560 15663 79,'2'20'35,"-5"2"0,3 4 0,-4-5-19,1-5-32,4 3-16,-2-7-2,1-12-2,14-1 1</inkml:trace>
  <inkml:trace contextRef="#ctx0" brushRef="#br0" timeOffset="3013.1723">22656 15478 100,'-13'-11'16,"4"12"-16,9-1-1,-7 16-29,11-4-6</inkml:trace>
  <inkml:trace contextRef="#ctx0" brushRef="#br0" timeOffset="3353.1918">22803 15722 66,'0'0'29,"12"-23"-2,-3 8 1,-4 0-24,-1 0-1,-4 15-2,0-16 0,0 16 0,-14 5 1,4 8 2,-6-1-1,2 5-1,-1-1 2,8 5-1,-2-8 1,9 0-1,0-13 0,9 4-1,0-9 0,4 3 3,-3-8 0,2 6 0,-12 4-1,17 6 1,-13 7-3,1 5 0,2 1-6,-4-4-30,14 2-3,1-15 1,11-2-3</inkml:trace>
  <inkml:trace contextRef="#ctx0" brushRef="#br0" timeOffset="3629.2075">23183 15543 85,'-7'-17'34,"-2"21"3,-2 0-4,-2 8-18,-4-5-13,2 6-3,0 3 0,0-3 0,7 3 0,5 0 1,8-3 3,8 4 0,4-3 1,6 5 1,-3-6 0,2 8 1,-9-8-1,-2 6 0,-13-5-3,-7 0-1,-9 1-3,-7-13-7,9 2-30,-14-8 0,11 4-1,0-11-1</inkml:trace>
  <inkml:trace contextRef="#ctx0" brushRef="#br0" timeOffset="4297.2458">18151 15226 78,'-13'-13'34,"13"25"0,0-1 1,9 18-25,-5-2-4,4 8-2,-4 0-3,2 1 1,-3-7-1,-2-10 0,-3-7-1,2-12 0,0 0 0,-9-31 0,10 4 0,2-2 0,4-1-1,0-2-2,9 14-11,-3-10-21,6 11 0,-3 0 0,5 8 0</inkml:trace>
  <inkml:trace contextRef="#ctx0" brushRef="#br0" timeOffset="4747.2715">18373 15254 75,'11'17'32,"-2"-3"0,3-6 0,-4-8-26,8 0-4,-2-6-2,2-8-1,-1-2 0,-1-9-1,0 5 1,-6-1-1,-1 3 1,-7 3 1,0 15 3,-11-4 0,-2 11 1,2 18 1,-5 0 1,6 6-1,-1 1 0,8 7-2,2-10-2,5-5-1,7-9-3,0-22-5,11 6-7,-9-24-12,8-1-8,-5-16 5,8 15 13,-13-12 9,3 10 8,-3 10 3,-6-3 9,10 27 14,-15-5 6,17 25-2,-15-14-15,12 13-7,-6-3-4,4 2-3,-3-7 0,1-4 1,-1-11-2,0-8 1,-2-4-2,-1-1-1,5 6-14,-4-16-17,2 10-1,-4-8-2,5 9 2</inkml:trace>
  <inkml:trace contextRef="#ctx0" brushRef="#br0" timeOffset="5034.2876">18839 15234 45,'9'13'29,"0"-3"0,6-4-2,-1-3-11,4-11-14,1-7-2,2-3-2,-4-4 0,-1-3 2,-4 1 0,-8 1 3,0 4 0,-10 1 3,6 18 0,-13-11 1,8 23 1,-7-2-1,9 19 0,-6-3-1,9 9-2,1 0-4,3-5-1,10 6-16,-3-22-17,7-3-2,-2-21 0,8-8 0</inkml:trace>
  <inkml:trace contextRef="#ctx0" brushRef="#br0" timeOffset="5245.3">19195 15104 88,'1'16'34,"1"10"0,-5-5 0,2 1-32,-2-3 0,4-7-1,-1-12-2,0 0-2,13-14 1,-7-7-2,5 3 1,-4-9 0,5 4-1,-3-6-2,8 18-14,-3-5-11,1 5 0,2 3 1,1-2-1</inkml:trace>
  <inkml:trace contextRef="#ctx0" brushRef="#br0" timeOffset="5518.3156">19445 15033 7,'17'-3'19,"-17"3"0,13-14 1,-13 14-9,0 0 2,12-3 0,-21-1 1,9 4-1,-14 12 1,11 9-1,-11-15-4,11 13-1,-4-8-3,7 9 1,0-6-2,3 8 0,-1-7 0,1 3-1,-3 0-2,-2 2 1,-5 0-3,-3-4-1,2 3-11,-4-16-22,4 3 0,-1-16 0,9 10-1</inkml:trace>
  <inkml:trace contextRef="#ctx0" brushRef="#br0" timeOffset="5777.3304">19535 15121 71,'11'2'33,"-1"-3"-2,3-3-1,-2-3-28,5-5-2,3 1-4,-2-10-1,1 8 2,-5-5 0,-1 3 3,-12 15 1,8-20 3,-8 20 1,0 0 3,-9 20 2,-3-8-1,8 15-1,-4-4-2,7 5-2,2 0-3,2-9-14,5 12-22,0-14-2,4 5-1,-2-7-1</inkml:trace>
  <inkml:trace contextRef="#ctx0" brushRef="#br0" timeOffset="6324.3617">18351 15816 66,'0'0'34,"0"0"1,1 21 0,2-2-21,8 21-8,-7-3 0,6 14-2,-3-9-1,2 3-1,-3-7-2,0-11 0,0-13-2,-6-14 1,15-16-1,-6-7 0,4-3 0,0-2 0,3 3 2,0 2 0,0 8 2,0 11 0,-5 9 0,0 9 1,-5 5 0,-2 1-1,-7 0 0,-3 4 0,-5 0 0,-2-2-1,-5-4-1,-1-4-1,2-1-1,0-7-2,17-6-8,-15 0-24,15 0 0,16-35-2,5 8 3</inkml:trace>
  <inkml:trace contextRef="#ctx0" brushRef="#br0" timeOffset="6470.3701">18679 15900 83,'10'32'36,"-10"-12"0,3 14-1,-1-8-30,4-1-4,6 3-33,-7-12-2,3-3-2,-8-13-1</inkml:trace>
  <inkml:trace contextRef="#ctx0" brushRef="#br0" timeOffset="6589.3769">18696 15756 80,'-7'-12'23,"7"12"-22,0 0-1,0 0-31,22 13-2</inkml:trace>
  <inkml:trace contextRef="#ctx0" brushRef="#br0" timeOffset="6933.3965">18984 15944 82,'9'1'33,"-9"-1"1,8-13-1,-8 2-33,0-9-3,1 7-1,-7-3-1,6 16 0,-14-14 0,14 14 1,-22 4 0,10 12 3,0 5 3,-3-4 2,7 5 0,-1-5 0,8 3 1,1-9-2,0-11-1,17 5-1,-3-16-2,1 3 1,2 2 2,-3-4 1,0 10 0,-14 0 1,12 14 1,-13-1 0,3 8-1,-3-4-2,1-17-11,10 11-26,-10-11-1,25-20-2,-8-8 1</inkml:trace>
  <inkml:trace contextRef="#ctx0" brushRef="#br0" timeOffset="7219.4129">19329 15679 66,'0'0'29,"-8"-8"1,8 8-1,-12 5-26,12-5-1,-13 10 0,8 1 1,5-11 1,-10 20 1,10-20 1,0 29 2,0-29-1,12 29 1,-4-16-2,2 12-1,-5-8-1,1 6 0,-5-3-3,-4-5-2,-1 1-3,-8-16-19,5 17-16,-7-16 1,4 10-2,-3-14 1</inkml:trace>
  <inkml:trace contextRef="#ctx0" brushRef="#br0" timeOffset="49799.8484">9572 6487 17,'0'0'27,"0"0"1,-11 7 1,11-7-10,0 0-3,0 0-4,-4 13-2,4-13-1,-2 11-3,2-11-1,-3 21 0,-1 0-3,4 5 1,-5 3-1,5 9 0,-2 3-1,1 3 0,1 1-1,2-3 1,3-4-2,-4-12-12,4 0-20,0-9-1,2-6 0,-7-11-1</inkml:trace>
  <inkml:trace contextRef="#ctx0" brushRef="#br0" timeOffset="50128.8672">9437 6867 36,'0'0'30,"7"19"3,-2-4-1,6 15-15,-11-13-1,14 17-5,-9-12-3,7 7-3,-3-11-1,4-2-2,-2-12 0,6-13 0,-3-8-1,3-5 0,-2-6 0,3 0 0,-4 1-2,-3-6-13,2 10-20,-4 6-1,0 1 0,0-1-1</inkml:trace>
  <inkml:trace contextRef="#ctx0" brushRef="#br0" timeOffset="50676.8985">9542 6421 13,'0'0'24,"-14"-7"0,14 7 0,-12 12-11,-1-6-2,3 11-3,-6 3-2,5 5-1,-3-1-3,3 1 0,-1-4-1,4-4 1,-1 0-2,9-17 1,-7 11 0,7-11-1,3-15 1,-3 15 1,9-30 0,-3 16 0,0-9 0,5 1 0,-2-1 0,4 2 1,-1-3 0,2 6 0,0 2 1,5 10 0,-3-1 1,3 14 0,-3-1 1,2 9-1,-4 4-1,3 9-2,-1 5-13,-1-14-22,1-3-1,-2-10 0,2-5-4</inkml:trace>
  <inkml:trace contextRef="#ctx0" brushRef="#br0" timeOffset="55464.1723">10061 6283 52,'8'-12'33,"-8"12"-2,2-12 1,-2 12-21,-2-20-1,2 20-5,-1-24-2,2 11 0,-3-4-3,1 3 2,-1-4-1,0 2 0,-2 2 0,0-1 0,-3 0 0,-4 6-1,-1 1 0,-1 2-1,-2 8 1,-1 2 0,0 5-1,2 3 1,3 4-2,2-2 2,7 0-1,2-14 0,4 13 1,4-15-2,6-3 2,1-4-1,2 1 1,1-2-1,-1 5 1,-2 5 0,-3 10 1,-1 8 0,-4 7 0,-3 7-1,-2 5 1,-3 6 0,-1-1 0,-1 0-1,-1-5 0,1-3 1,2-4-1,-2-5 1,3-8-2,0-17 1,4 14 0,-4-14 0,12-12 0,-7-1-1,-1-4 0,-1-3 0,-2 0 1,-2 2 0,0 2-1,-1 2 0,2 14 2,3-21-1,7 14-2,-2-4-24,11 1-6,2 2 0,1-4-1</inkml:trace>
  <inkml:trace contextRef="#ctx0" brushRef="#br0" timeOffset="55892.1968">10376 5722 46,'0'0'30,"-17"12"1,6-8-7,8 14-7,-10-8-5,11 18-3,-4 0-3,6 10-2,-3 2-2,3 10 1,-1 2-2,3 5 0,1-6 0,-1-1-1,5-5-2,-3-15-19,6 0-12,1-12 0,6-8 0,-2-7-1</inkml:trace>
  <inkml:trace contextRef="#ctx0" brushRef="#br0" timeOffset="57457.2863">10519 5792 28,'1'-14'32,"0"-1"1,-1-3 0,0 18-9,1-28-7,-1 28-6,4-12-3,-4 12-2,0 0-2,11 29-1,-8-1 0,4 10-1,-1 4-1,3 7 1,-1-2-1,4 4 1,-1-7-1,1-8-1,-1-9 0,0-10 1,-2-11 0,5-6-1,-3-11 1,-1-11 0,2-12 0,0-9 0,1-8 0,1-7-1,0-2 0,-2-2-2,-1 6 0,-2 1-7,6 21-27,-10 10-1,-1 13-1,-4 11 0</inkml:trace>
  <inkml:trace contextRef="#ctx0" brushRef="#br0" timeOffset="58224.3302">10907 5853 61,'0'0'33,"0"0"1,0 0 0,6 12-24,-6-12 0,1 40-4,-1-9-2,4 8-1,-5 2 0,2 4-1,0-3 1,-1-2-1,-1-11-2,1-3 1,0-13-1,0-13-1,0 0 0,8-18 0,-2 1-1,2-5 0,3 5 1,0-2-1,1 7 1,2 7 0,-3 6 1,0 6-1,-3 4 2,0 3 0,-2 0-1,-3 1 1,-4 2 0,-4-2 0,-1-1-1,-3-1 1,-4-1-1,-1-2 0,2 0-1,-2-12-6,14 2-26,-13-12-4,11 1 2,3-4-1</inkml:trace>
  <inkml:trace contextRef="#ctx0" brushRef="#br0" timeOffset="58417.3412">11153 6106 88,'-2'18'36,"4"4"1,-2-3-2,3 4-31,1-5-1,1-4-8,7 1-23,-12-15-8,17-2 0,-10-11-1</inkml:trace>
  <inkml:trace contextRef="#ctx0" brushRef="#br0" timeOffset="58536.3481">11175 5903 79,'0'0'2,"0"0"-1,0 0-2,8-12-32</inkml:trace>
  <inkml:trace contextRef="#ctx0" brushRef="#br0" timeOffset="58724.3588">11340 5839 97,'10'17'37,"-1"-13"-1,5 7-8,0-9-29,-1-7-29,8 2-5,-2-8-1,1 4-1</inkml:trace>
  <inkml:trace contextRef="#ctx0" brushRef="#br0" timeOffset="59055.3777">11599 5639 85,'-2'21'38,"8"8"0,-2 3-1,7 10-32,-2 1 0,4 10 0,-1-3-3,1-4 2,-2-9-3,-1-10 0,2-13 0,0-14-1,2-20 0,-2-12 0,-2-13 0,-3-9-1,1-4 1,-1-3 0,-4 7-1,-3-1-3,5 22-10,-7-2-23,6 17-2,-4 18 1,9-9-2</inkml:trace>
  <inkml:trace contextRef="#ctx0" brushRef="#br0" timeOffset="59519.4043">11941 5950 70,'-1'22'35,"2"8"1,-4-3 0,4 6-29,-10-2 2,6 7-3,-5-8-3,4 0 0,-4-10-3,3-8 1,5-12-2,-9-3 0,10-14-1,0-12-1,5-5 1,-3-14-1,7 0 0,-2-6 0,6 5 1,0 0 1,0 10 0,1 9 2,-3 7 2,3 20 1,-4 8 1,3 17 0,-5 11 1,1 8-1,-2 2-1,2 4 0,-2-1-3,-1-5 0,2-3-3,-5-13-3,4 2-7,-9-15-26,1-12 0,0 0-2,0 0 2</inkml:trace>
  <inkml:trace contextRef="#ctx0" brushRef="#br0" timeOffset="59698.4145">11949 6090 88,'0'0'38,"0"0"-1,13 0-1,-1-9-34,4-9-24,10 5-13,2-10-3,7-5 0,0-6-1</inkml:trace>
  <inkml:trace contextRef="#ctx0" brushRef="#br0" timeOffset="60235.4452">12132 5445 49,'-6'-12'31,"6"12"0,-5-17 0,5 17-19,12 7 0,6 18-3,-2-5-1,12 19-3,-2 7 1,6 19-2,-6 4 1,2 7-3,-13 0-1,-7-13-18,-2 7-19,-9-10-2,-1-23-2,2-21 0</inkml:trace>
  <inkml:trace contextRef="#ctx0" brushRef="#br0" timeOffset="70512.033">20651 18107 17,'0'0'24,"0"0"0,0 0-6,0 0-2,0 0-4,0 0-3,0 0 0,10-51-3,-10 51-2,0 0-3,0 0 0,0 0 0,0 0-1,0 0 0,0 0 1,38-57 2,-38 57-3,20-60 6,-11 40-6,4-12 1,-1 9-1,2-16 0,-3-2-2,1-3-1,0 13 3,-1 2-3,0-10 1,0 1 0,0 0 0,-1 2 1,1 12-1,-1-13 0,1 1 0,-1-7 0,-1 14 1,1-3 0,-1-1 1,-1 0 0,0 3 1,0-6-3,-1 15 3,-1-6-2,2 6 1,-2-7 0,0 7 0,3-6-1,-2 5 2,2 3-1,-1-2 1,1-7-1,0 5 0,0 1 0,-1 3 1,-2-4-1,2 1 0,-3-3 0,1 4 0,-1-2 0,0-3 0,-1-2 1,2 1-1,-2 1 0,1 3 2,0-3-2,-1-1 0,1 7 2,-1-4-2,0 5 1,1-2 0,-1 4 0,1-4-2,-2 0 2,2-3-1,-1 0 1,0 1-1,2-3 0,-2-2 0,3 2 0,-1-1 0,0-2 0,2 4 0,-1 0-1,0-3 2,1 4 0,-3-3 1,1 5 1,-4-3 0,3 5 1,-3-3-1,2 4 0,-4-3 0,1-1 0,0-5-1,2 1-1,0-1-1,0 0 0,-1-2 0,1 1 0,0 1 0,1 4 0,0 3 0,-2-2 1,0-1 0,-1-1 0,-1 2-2,0 2 2,-2-4 0,1 5 0,-3 0-1,3 3 2,-1 0-1,2 17 1,-4-22 0,4 22-1,-1-17 0,1 17 0,0-12 0,0 12-1,0 0-2,0 0-9,0 0-18,0 0-2,11 4 1,-11-4-1</inkml:trace>
  <inkml:trace contextRef="#ctx0" brushRef="#br0" timeOffset="90619.1831">1437 4272 30,'-8'8'19,"5"4"-1,2 1-2,-1 3-5,2 10-3,-3-4 0,2 9-1,-2-3-2,2 11 0,-2-1-1,2 6-2,0 4 0,3 9-1,1 8 1,3 13 0,-1 9 0,4 14 0,-2 5 0,0 8-1,-1 6 1,-2 6-2,0 3 1,-1-2 0,-1 3 1,-1 3-1,-2 0 1,1 6 2,-4-3-1,3 4 0,-4-4 2,2 5 0,-3-10-2,3-1 1,0-12-2,3-14-5,4-14-22,1-16-4,3-27-2,1-16-1</inkml:trace>
  <inkml:trace contextRef="#ctx0" brushRef="#br0" timeOffset="91528.2351">591 6702 49,'-58'2'30,"58"-2"0,0 0 2,-44-5-15,44 5-1,0 0-6,0 0-2,0 0-3,0 0-1,0 0-1,0 0-1,52 29 0,-13-24 0,9 0 0,21 0-3,11-1 1,7 0-1,9-2 0,9-2 1,8 1-1,-3-1 1,8 2-3,-1-2 3,12 1 0,0 2-2,8-1 1,-1 1-1,4-3 1,-2-5-1,-3 2 1,-14 2-1,-11 0 0,-12-3-1,-4 9-5,-20-10-16,-7 7-9,-8 4-1,-10-6 1</inkml:trace>
  <inkml:trace contextRef="#ctx0" brushRef="#br0" timeOffset="92008.2622">3151 6500 56,'0'0'30,"-12"9"1,12-9-2,23 14-18,-6-10 0,17 12-5,0-5-2,10 8 0,-4-4 0,2 5-1,-11-3 0,-7 10 0,-13 0 0,-12 5 0,-14 0-1,-9 1 0,-7 3-6,-10-4-29,3-2-2,-2-6-1,4-4 1</inkml:trace>
  <inkml:trace contextRef="#ctx0" brushRef="#br0" timeOffset="94999.4334">1402 6680 29,'0'0'24,"0"0"2,0 0-5,8 1-4,-8-1-2,16-1-3,-16 1-3,21 2-2,-10-1-3,3 3-1,3-4-2,1 2 0,0 0-1,1-1 0,3 3 1,-2-3 0,3-2-2,-2 3 2,1 0-2,-1 1 1,2 0-1,2 0 0,1-3 0,-3 1 0,0 2 1,-2 0-1,2-2 1,-5 2 0,3 0 0,-6 0 0,3-2 0,-1 2 0,2-2 0,1-1 0,1 1-1,2-1 1,-3-2-1,3-3 1,-3 3-1,2-1 1,0 0-2,-3 1 2,0-3-1,-2 0 1,1 3-2,-2 1 1,1-1-1,-1 0 0,-1 1 1,1-3-1,1 2 1,-1 0-1,0 1 2,-2-1-1,1 1 1,-3 1-1,2-2 2,-3 1-2,0 2 1,0 2 1,3-3-2,-1 3 2,3-1-1,1-4 0,0 5 0,1-1 0,0 0 0,-1-1 0,0 1 0,-1-2 0,-1 1 0,0 3 0,-1-5 0,1 1 0,-2 0 0,-1 0 0,0-3 0,0 5 0,-2-5 0,-1 0-1,0 3 1,-1-5 0,0 2 0,0-2 0,1-1 0,0-1 0,1 2 0,-1-1 0,0 1 0,-1-1 0,1 1 0,-9 5 0,15-11-1,-15 11 1,10-11 1,-10 11-1,10-9 0,-10 9-1,12-11 1,-12 11 0,8-12 1,-8 12-1,8-12 1,-8 12-1,0 0 2,4-14-2,-4 14 1,0 0-1,0 0 0,-3-12 1,3 12-1,0 0 0,-4-14 0,4 14 1,0 0 0,-12-16 0,12 16-1,0 0 1,-11-11-1,11 11 1,-8-7 0,8 7-1,0 0 0,0 0 0,-10-11 0,10 11 0,-9-6 1,9 6-1,-13-5 1,13 5 0,-15-6 0,15 6 0,-14-4 0,14 4 0,-11-7 0,11 7-1,0 0 1,-11-11-1,11 11 0,0 0 0,0 0 0,-11-10 0,11 10 0,-9-2 0,9 2-1,-10 0 1,10 0-1,-12-2 1,12 2-1,-16-1 1,7 1 0,-1-1-1,0 1 1,-2 0 0,1 0 0,0 0 0,0 0 0,1-2 0,1 2 1,0 0-1,-1-3-1,2 1 1,0 2 0,-1-3 0,9 3 0,-18-3-1,9 0 1,-1 1 0,0-1 0,-2 0 0,0-1 0,1 0-1,0 3 1,0-2-1,-1 1 0,1-1 0,0 2-1,-1-1 0,1 2 1,-3-2 0,0 1 0,2-2 0,0 2 0,0-1 1,1-2 0,0 2 0,0-2-1,-2 1 2,2 1-1,-3 1 0,4-2 0,-2 1 0,1 1-1,-2-3 2,1 2-1,1-1 0,-2 1 1,0-1-1,-1 1 1,0 0-1,-1-1 1,-1 2-1,4-3 0,-3 1 1,1-2-1,0 1 0,2-1-1,-3-2 1,1 1 0,0-1 0,-1 2 0,1-3 1,-1 4-1,1-4 1,-1 3 0,2 2 1,0-2-2,2 0 2,1 0-1,0-1 0,-1-1-1,2 1 0,-1 2 0,1-1 0,1-1 1,-1 3-1,0-3-1,1 2 1,-2-1-1,1 1 2,0-4-1,9 8 1,-16-10-2,16 10 3,-15-12-2,15 12 1,-12-14 0,12 14 0,-9-15-1,9 15 0,-12-17 2,12 17-2,-14-16 3,5 10-2,9 6 1,-13-14-1,13 14 2,-13-19-2,13 19 0,-8-19-1,3 8 1,3-1 0,-2 1 0,4 11 0,-5-21 0,5 21-1,-8-20 1,4 9-1,0 0 1,2 0-1,-1-4 1,0 2 0,1 1 1,0 1-1,2 11 0,-3-17 0,1 6 0,2 11 0,-6-17 0,4 6-1,-2 0 1,0-1-1,1-4 1,3 16-1,-6-22 0,4 11 0,0 1 1,2 10-1,-5-21 1,5 21-1,-3-18 1,2 7 0,1-1-1,0 1 0,0 11 1,-4-22-1,2 10 1,1 0-1,0-2 1,-1 3 0,1-1-1,1 12 1,-5-23 0,4 11 0,-2-3 0,2 2 0,1-2-1,-1 1 1,0-2-1,1 0 1,0 2-1,-2 2 1,2 0-1,-2-1 0,-1 0 0,1 0 0,0-3 1,-1 0-1,2-2 0,-2-3 0,1-2 0,-1 0 0,0-2 0,-1-1 0,-1 4 0,0 0-2,1 12-4,-4-4-27,8 14 0,2-18-3,2 5 0</inkml:trace>
  <inkml:trace contextRef="#ctx0" brushRef="#br0" timeOffset="97436.573">1561 5681 7,'0'0'13,"0"0"-2,-9-9 0,9 9-2,0 0-2,0 0 0,0 0-1,0 0-1,0 0-1,0 0 0,0 0-1,0 0-2,0 0 0,0 0-1,0 0-1,0 0 1,0 0 0,0 0 0,0 0 0,0 0 0,3-11-1,-3 11 0,0 0-1,0 0 0,0 0-1,0 0 0,0 0 0,0 0-6,9 0-9,-9 0 1,0 0 1,0 0 4</inkml:trace>
  <inkml:trace contextRef="#ctx0" brushRef="#br0" timeOffset="98439.6304">1546 5235 21,'0'0'18,"1"-11"1,-1 11-5,0 0-3,0 0-1,0 0-1,0 0 0,0 0 0,0 0 0,0 0-1,0 0 0,0 0 0,0 0-2,0 0 0,0 0-1,4-11-1,-4 11-1,0 0 0,0 0-1,0 0-1,0 0 1,-6 14-1,2-3 0,-3 6 0,-1 2-1,-1 5 1,1 1-1,-1 1 0,0 4-3,0-11-5,5 8-10,-1-12-13,5-15 1,-4 17-2,4-17 2</inkml:trace>
  <inkml:trace contextRef="#ctx0" brushRef="#br0" timeOffset="98728.6467">1514 5394 52,'9'8'30,"-9"-8"2,-4 19 0,6 4-15,-10-10-2,6 15-6,-9-7-4,2 7-2,-2-4-2,1-2-4,4 4-8,-4-12-20,7-2-2,3-12 1,0 0-1</inkml:trace>
  <inkml:trace contextRef="#ctx0" brushRef="#br0" timeOffset="98936.6588">1540 5555 58,'0'0'31,"-1"18"0,-4-7-1,5 7-10,-7-7-9,4 8-5,-4-2-4,2-1-4,0 8-10,-4-9-18,9-15-2,-7 14 0,7-14 0</inkml:trace>
  <inkml:trace contextRef="#ctx0" brushRef="#br0" timeOffset="99131.67">1540 5693 57,'0'0'31,"-5"17"2,3-4-1,2-13-10,-10 32-8,3-18-8,3 8-5,-1 3-4,-3-12-7,4 12-15,1-11-8,3-14 1,0 0-1,9 8 2</inkml:trace>
  <inkml:trace contextRef="#ctx0" brushRef="#br0" timeOffset="100815.766">1544 5824 58,'0'0'30,"0"0"1,10 16-6,-10-16-7,0 19-5,0-19-3,-9 28-3,1-15-4,3 6-2,-3-5-3,8-14-1,-12 21-2,12-21 0,0 0 1,0 0-1,0 0 1,0 0 1,11-10 1,-11 10 1,16-11 1,-16 11 0,13-8 1,-13 8-1,8 0 0,-8 0 1,0 0 0,8 11 1,-8-11 0,0 12 0,0-12 0,-5 17 1,5-17-1,-9 17 0,9-17 0,-10 17-1,10-17-1,0 0 1,0 0-2,0 0 0,0 0 0,0 0 0,11-9 0,-11 9 0,13-12 1,-13 12 0,10-1 0,-10 1 2,0 0-1,1 16 2,-1-16-1,-6 20 2,6-20-1,-9 20-1,9-20 0,-9 16-1,9-16-1,0 0 0,0 0 0,0 0-1,0 0-1,0 0 2,11 3 0,-11-3-1,0 0 2,0 0-1,0 0 0,0 0 1,0 11 0,0-11-1,0 0 0,-5 16 0,5-16 0,0 0-1,0 0-1,0 0-1,0 0 0,0 0 1,10 2-1,-10-2 1,0 0-1,0 0 2,0 0 1,2 11 0,-2-11 1,-7 11 0,7-11-1,-7 14 1,7-14-1,0 0 0,-7 10 0,7-10 0,0 0-1,0 0 0,0 0 0,8-1 1,-8 1 0,10-5-1,-10 5 2,15-7-1,-7 3 0,0 3 1,-8 1 0,15-1 0,-15 1 1,0 0 0,0 0 0,0 0 1,1 11-1,-1-11 0,-11 8 0,11-8-1,-13 8-1,13-8 0,0 0-1,-10 6 1,10-6-1,0 0 1,0 0-1,7-11 1,-7 11-1,15-11 0,-4 5 0,0 0 0,4 1-1,1 1 0,0 2 0,-1 2 0,-4 4 0,-11-4 3,6 14 1,-11-3 0,-9 0 1,-1 1 0,-5-1 2,4 0-2,0-5 0,8 0-2,8-6-2,0 0 1,0 0-1,15-7 0,-5 2-1,0 0 1,-10 5 1,11-10 1,-11 10-1,0 0 1,-13-1 0,4 7 1,-4-3 0,2 3-1,0-1 0,1-1 0,10-4-1,-13 8 0,13-8 0,0 0 0,0 0-2,0 0 2,0 0-2,0 0-1,0 0-1,9-5 0,-9 5-1,0 0 0,0 0 1,8-6-2,-8 6 2,8-3 0,-8 3 2,0 0 0,0 0 3,0 0-1,0 0 1,0 0 2,-9 13-1,1-9 2,-5-2 0,3 2 0,-5-4-2,4 4 1,-2-3-1,5 1-1,0-1-1,8-1 0,0 0 0,0 0-1,0 0-1,15-9 1,-2 6 0,1 0 0,2 1 1,0-1 0,0 2 0,-1 1 0,1 0 1,-4 1-1,-1 1 1,-11-2 0,12 0 0,-12 0 0,0 0-1,0 0 1,0 0 0,-15 10 0,2-7 1,-1 1-2,-1-2 1,-1-1 0,2 0-1,3 1 0,11-2-4,-15 6-26,15-6-2,14-10-1,0 1 1</inkml:trace>
  <inkml:trace contextRef="#ctx0" brushRef="#br0" timeOffset="101640.8134">1535 6204 38,'0'0'22,"2"-22"2,-2 9-7,-1 1-4,-3-5-5,2 2-3,-5-1-2,2 0-3,-2-2-4,-2-1-20,-1-13 0,4 3-2,-5-13 0</inkml:trace>
  <inkml:trace contextRef="#ctx0" brushRef="#br1" timeOffset="108383.1991">1484 5291 10,'0'0'18,"0"0"0,-1-14-3,1 14-3,0 0-1,7-16-3,-7 16-2,4-12-2,-4 12-1,0 0-1,0 0 0,3-11 0,-3 11 0,0 0-1,0 0 1,0 0-1,0 0 1,0 0-2,0 0 1,0 0 0,-5 15 0,5-15 0,-1 11 0,1-11 1,0 19 0,0-19-1,0 20 1,0-20-1,0 22 0,2-10 0,-1 0-1,1 1 1,-2-13-1,5 20 1,-5-20 0,8 21 1,-5-8 0,-1-1 0,1 2 0,-1-2 1,-1 1-1,-1 0 0,0 3-1,-1-4 0,0 1-2,1-13 1,-1 23-1,1-23 1,4 24-1,-2-12 1,3 1 0,-1 1 0,-1-1 1,2 3-1,-1-3 1,0 1-1,-1-2 1,-3-12-1,4 19 0,-4-19 1,5 17-1,-5-17 0,5 18 0,-3-7 0,-2-11 0,5 22 1,-3-10-1,1-1 0,-1 3 0,1-4 0,-3-10 1,4 21-1,-4-21 0,6 21 1,-2-9-1,-1 0 1,1 4 0,1-3 0,-1 4 1,1-4 0,0 3 0,-1-4 0,1 2 0,-5-14 0,8 18 0,-8-18-1,9 13-1,-9-13 1,8 15-1,-8-15 0,10 16 1,-10-16-1,8 17 1,-8-17-2,9 18 2,-9-18-1,8 13 1,-8-13-1,11 12 0,-11-12 0,10 11-1,-10-11 2,12 11-2,-12-11 2,9 11-1,-9-11 0,6 11 1,-6-11-1,0 0 1,9 12 0,-9-12 0,9 7 0,-9-7-1,9 10 1,-9-10 0,15 11 0,-15-11-1,16 15 1,-8-7-1,1 2 2,4-2-1,-1 1 1,0 3-2,3-1 2,-2 0-1,0-3 1,3 1-2,-2-3 0,-4 1 0,4-2 0,-2-3 0,-2 1 1,1-1-1,-1 1 0,-2-1 0,2 1 0,1-2 1,-1 1-1,-10-2 0,15 4 0,-15-4 0,14 6 0,-14-6 0,12 5 0,-12-5 0,9 3 0,-9-3 0,11 4 1,-11-4-1,11 5 0,-11-5-1,13 2 1,-13-2 0,14 6 0,-14-6 1,12 4-1,-12-4 0,13 1 0,-13-1 1,14 4-1,-4-4-1,1 1 1,1 0-2,1-1 2,0 2-1,-1 0 0,1-2 0,-2 2-1,-2 1 3,-9-3-1,14 5 0,-14-5 0,13 6 0,-13-6 0,11 2 0,-11-2 0,8 3 0,-8-3 1,0 0-1,10 2 0,-10-2 0,0 0 0,9 3 0,-9-3 1,7 1-1,-7-1 0,10 1 1,-10-1-1,10 1-1,-10-1 1,8 0 0,-8 0 0,0 0 1,0 0-2,8 5 1,-8-5 0,0 0 1,0 0-1,0 0-2,5 11-12,-5-11-19,0 0-1,0 0 0,-10 0-2</inkml:trace>
  <inkml:trace contextRef="#ctx0" brushRef="#br1" timeOffset="109307.252">1526 6496 47,'0'0'28,"0"0"0,8-7 0,2 10-12,-10-3-4,15-6-4,-7-2-1,7 11-2,-3-8-1,3 5 1,-3-4-1,3 5-1,-1-2-1,4 1-1,-1-2-1,4 1 1,0-3-1,5 3-1,0-1 1,-2 5-1,4-3 2,-1 1-1,2 0 0,-4 2 1,3-1-1,-2-3 1,3 0-1,2-4 0,-1 2 1,-1 2-1,1-4-1,-1 3 0,-3 2 0,-2 0 0,-4 1 0,-2 2 0,-3-5 0,-1 4 0,-2 0 1,0-3 1,1-2-1,0 2 0,0 0 0,1 3 0,0-2 0,-1 4 0,-1-3 0,-3 3 0,0-3 0,-1 2 0,1-1 0,1-4 1,1 2-1,4-3 0,2 2 1,2-2-1,1 1 1,1-2-1,-1 2 0,-5 0 0,0 4-5,-15-2-18,0 0-11,0 0 1,0 0-1,-13-4-1</inkml:trace>
  <inkml:trace contextRef="#ctx0" brushRef="#br1" timeOffset="110811.338">1660 6278 21,'0'0'28,"10"-13"0,-10 13 3,4-16-8,-4 16-3,0 0-3,0 0-7,-14 0-1,1 12-5,-8-4 1,-3 7-4,-4 1 0,-1 0 0,1-4-1,5 0 0,4-4-1,7-4 0,12-4 0,0 0-2,14-6-1,3-7-2,10 5-1,-4-9 3,7 8-1,-6-6 1,-1 8 2,-6 3 2,-8 3 3,-9 1 3,0 13 1,-5 5-2,-10-8 2,3 8-2,-6-5-1,5 0-1,-1-3-2,5-3 0,9-7-1,0 0-1,0 0 1,15-3-2,3-4 1,0 0 0,3-2-1,1 0 1,-2 0-1,-2 2 1,-3 2-1,-4 1 2,-11 4-1,11 0 0,-11 0 1,0 0 1,0 0 2,-9 14-1,-1-8 1,2 1-1,-1-3 1,0 1-1,9-5-1,-12 7 1,12-7-3,0 0-1,8 1 0,2-5-1,5 1 0,2-1 2,2 1-1,-2-2 0,-2 1 1,-4 0 1,-11 4 1,8 6 0,-8-6-1,-14 11 1,-1-3 1,0 0 1,-2-1-1,2 2 0,-1-5 0,4-1-1,4 1 0,8-4 1,0 0-4,0 0-1,8-4 1,4 2 0,4-1 0,0 1 1,7 0-1,-2 0 0,1 2 2,-1 2 1,-5-1-1,-3 1 1,-3 2-1,-10-4 0,0 0 1,-2 14 0,-9-10 0,-3 1-1,0 1 1,0-1-1,2-2 0,12-3 0,0 0 0,0 0 0,12-2 0,9 2 1,7-5-1,6 0 0,0 0 0,1 3 0,-3-3 0,-3 4 0,-6 0 0,-5-4 1,-5 6-1,-13-1 0,10 3 1,-10-3-1,0 0 1,0 0-1,11 6 0,-3-5 1,2-2-1,3-1 0,3 2-1,-1 3 1,0-2-1,-3-2 1,0 2-1,-3 0 0,0-1 0,-9 0 0,11 3 1,-11-3-2,14-2 3,-4 2-3,1 0 2,1 0 0,0 3-1,-1 1 1,0-3 0,-3 2 0,-8-3 0,12 5 0,-12-5 1,0 0-1,0 0 0,0 0 1,0 0-2,8-2-9,-8 2-23,0 0-1,0 0-1,0 0 1</inkml:trace>
  <inkml:trace contextRef="#ctx0" brushRef="#br1" timeOffset="112319.4243">1968 6410 5,'-32'-9'14,"11"11"0,-11-8-4,2 2-3,3-1-1,-7 2-1,6 0 0,-5 0 1,7-1-2,-5 3-2,9-2-2,0 1-2,4 0-2,4-2 1,5 0-2,9 4 0,0 0 0,3-17 2,5 9 0,3-1-2,3-2 4,-1 4-1,-1 0 3,-3 1-1,-9 6 5,0 0-1,0 0 3,0 0 1,-16-4-1,0 8 0,-2 2-2,-2-3 1,3 1-3,1-5 1,4-3-2,12 4 0,-9-19 1,11 5-1,3-1 0,2-5-1,1 3-1,2 0 0,-1 5 0,-1 2 0,-8 10 0,9-12 1,-9 12 1,0 0 3,-11 14 1,-5-12 2,3 8-1,-8-8 1,5 7-1,-4-9-1,7 3 0,0-7-3,13 4-2,-10-9-1,10 9 0,9-15 0,-1 7 0,2-1-1,1 1 0,1 1 0,-1-1 0,0 2 1,-11 6-1,12-7 0,-12 7 1,0 0 0,0 0 2,-11 5 1,11-5 0,-20 8 1,20-8-1,-16 5 1,16-5-1,0 0 0,-1-12-2,1 12 0,12-22-1,-4 9 0,-1 0 0,0-1 0,-3 2 0,-2 1 0,-2 11 0,-2-16 1,2 16-1,0 0 1,-9-7-1,9 7 1,0 0-1,-8-5 1,8 5-1,0 0 1,-5-12-1,5 12 0,-4-17 0,0 5 0,1 0 0,0-2 0,-2 0 0,5 14-1,-6-21 1,6 21 0,2-20 0,-2 20 0,10-16 0,-10 16-1,12-14 2,-12 14-1,9-18 0,-9 18 0,3-14 0,-3 14 1,-2-14-1,2 14 0,-4-17 0,4 17 0,-1-18 0,2 5 1,1-3-2,0 0 1,1-3 0,1-1 0,0 2 0,-1-2 1,0 1-1,0 4-1,0 1 0,-3 14-7,0 0-23,-9-12-1,9 12-1,-11 0 0</inkml:trace>
  <inkml:trace contextRef="#ctx0" brushRef="#br1" timeOffset="113978.5192">1696 6261 14,'-12'-5'27,"-5"-6"3,4 8 0,0 0-11,3-3-1,10 6-7,0 0-5,10-7-1,8 1-4,4 2-4,8 3 1,-1 0 1,1 1 0,-3 2 2,-4-2 2,-7 6 0,-16-6 2,9 13 2,-20-9-2,0 7-1,-9-7 1,3 7-2,-7-5 1,4 3-3,0-1 1,3-1-1,2-2 0,3-3 0,4 1 0,8-3-1,-9 2-1,9-2 0,0 0-1,0 0 0,18-1-1,-4-2 0,6 2 0,-2-2-2,3 3 2,-4-4-1,-2 4 1,-15 0 1,0 0 1,-4 13 1,-12-5 1,-1 1 2,-9-1 1,4 3 0,-5-3 0,7 1-1,0-2 0,8 1-1,12-8 0,0 0-2,-1 11-1,13-12 0,5 0-2,2-3 0,5-1 1,-3 0-1,-1 2 1,-5-1 0,-3 2 1,-12 2 0,0 0 2,0 0 2,-18 8 0,3 0 1,-8-5-1,2 4 0,-3-3-1,6 1 0,3 0-1,5-3-1,10-2 0,0 0-1,9 1-1,4-5 1,6 1-1,-1-2 0,1-1 0,-3 0 0,-2 3 1,-2-1 1,-12 4-1,11-7 1,-11 7 0,0 0 3,-14 8-1,3-2 0,-4-2-1,-3 2 0,-2-1 0,3 0 1,-3-4 0,4-1-2,2 0 1,3-1-1,3-1 0,8 2 1,-9-3-1,9 3 0,0 0 0,0 0-1,0 0 1,0 0 0,0 0 0,0 0 0,14 5-1,-3-4 2,3 0-1,3-2 0,2 1-1,1 0 0,4-3 0,1 1 0,4-2 0,-2 1 0,4 0-1,-4-2 1,-1 1 2,-4 0-1,-3 0 1,-11 3 0,-8 1-1,0 0 0,-18 4 0,-3 1 0,-5 1 0,-6 1 1,-4 1 0,1 1 0,0-1 0,0 1 1,4-4 0,7-2-1,4 0 0,5-1-2,15-2 0,0 0 0,0 0 0,16-10 0,5 8-2,3-5 0,5 2 1,2-1 0,1 2 0,-8-1 0,-1 3 1,-8 2 1,-5 0 0,-10 0 0,0 0-1,-18 8-7,-1-3-24,2 1 2,-5-4-2,2-1 0</inkml:trace>
  <inkml:trace contextRef="#ctx0" brushRef="#br1" timeOffset="124475.1195">11134 13131 28,'0'-17'24,"0"17"3,0 0-3,-7-15-9,7 15-2,0 0-4,0 0-2,0 0 1,-3 25-3,2-9-1,2 8-3,-2 5 1,1 6-1,0 7 1,0 3-1,0 6-1,1 4 1,2 9-2,-2 2 2,2 3-1,-1 3 1,1 0-2,1 2 1,0-3 0,-1 1-1,0-2 1,1 2-1,-2 3 1,-2 2-1,0 0 1,-1 2 0,-3-1 0,0 0 0,0-2 0,1-3 0,-2-3 0,4-2 0,1-1 1,0 1-1,1-2 0,2 0 1,0 2-1,0-3 0,-1-5 1,-1-3-1,0-7 0,0-8-1,1-8 1,-2-14-4,3-2-11,-3-18-14,0 0 0,0 0-1,-10-26 1</inkml:trace>
  <inkml:trace contextRef="#ctx0" brushRef="#br1" timeOffset="124861.1416">11021 15298 39,'0'0'28,"-6"13"2,6-13-1,7 27-11,-7-27-3,10 30-2,-7-14-2,10 11-3,-5-4-2,5 5-2,-2-5 0,2 6-1,-2-8 0,2-4-3,0-11 2,1-7-1,3-18-1,3-7 1,3-13-2,-1-18-8,4 5-26,-3-4 1,-1 6-3,-4-1 0</inkml:trace>
  <inkml:trace contextRef="#ctx0" brushRef="#br1" timeOffset="125495.1779">11105 13140 35,'-6'-16'27,"6"16"0,-9-1-1,-1 3-9,7 15-5,-10-1-2,5 14-4,-6-4 0,1 5-2,-3-1 0,2-3-1,-2-10-1,3-6 0,0-11-1,4-1 1,1-11-2,7-6 1,1-11-2,4-4-1,7 0 1,1 4 0,5 1 0,4 4 1,1 4-1,4 9 2,1 8 3,4 16 1,-6 4 1,5 12-2,-8 3 1,2 7-2,-2 4-4,-7-6-30,4 0-3,-5-13 1,-1-3-4</inkml:trace>
  <inkml:trace contextRef="#ctx0" brushRef="#br1" timeOffset="126315.2248">11494 14361 66,'0'0'32,"0"0"-1,11 0 1,-11 0-22,7-21-1,1 7-3,-7-11-2,1 0-2,-4-4 0,2 6-1,-4 0-1,-1 5 1,-2 3-1,7 15 0,-16-6 0,6 16 0,1 3 1,1 3-1,0 3-1,2 1 1,4 1-1,1-4 1,1-17 0,7 16-1,-7-16 0,16 9 1,-4-6 0,0 5 0,0 0 1,-2 9-1,-3 9 1,1 8 0,-5 1 0,0 6 0,-3 5 0,1-3 0,-2-5 0,4-1 0,3-13-1,3-10 0,3-8-1,2-10 0,1-9 0,-2-7 0,-2-3 0,-4-4 0,-7 4 1,-7 3-1,-4 3 2,-6 2 0,-1 7 0,0 5 0,5 0 1,13 3-1,0 0 0,5-20-2,18 13-9,1-20-10,11 5-14,3-7 1,1-1-1,-2-2 0</inkml:trace>
  <inkml:trace contextRef="#ctx0" brushRef="#br1" timeOffset="127999.3211">11812 13784 25,'0'0'29,"0"0"3,-5 19 1,6-2-8,10 25-5,-9-7-4,12 25-4,-6-2-3,6 14-3,-4-10-1,4 2-3,-3-16 1,-1-5-2,-2-14 0,1-16 0,-1-19-1,0-13 1,-1-9-1,3-10 0,-1-8 1,2-5 0,1-9-1,1 0-1,0 4 0,-1 3-5,8 8-30,-8 0 0,2 12 0,-4 2-1</inkml:trace>
  <inkml:trace contextRef="#ctx0" brushRef="#br1" timeOffset="128479.3486">12156 13773 37,'2'15'33,"2"6"1,-1 5-1,3 22-11,-8-9-3,13 26-4,-12-4-5,10 10-4,-8-5-3,0 3-1,-2-9 0,-1-9-1,0-11-1,-1-10 0,1-12 0,2-18-1,0 0 0,0-11 0,5-7 1,1-1-1,2-1 1,2 3-1,0 3 1,1 5 0,-2 4 1,2 13-1,-11-8 1,13 20 1,-11-8-1,0 4 0,-5 2 0,-3 3 1,-2 1-1,-4-3-1,-1 7 0,-2-7 0,5 2-3,-3-15-4,13-6-28,0 0-1,1-18-1,5-10 0</inkml:trace>
  <inkml:trace contextRef="#ctx0" brushRef="#br1" timeOffset="128661.359">12395 14278 88,'-3'27'35,"3"6"1,-6-5-1,4 6-28,0-6-3,1-8-11,2 2-26,-1-8-2,0-14 0,0 0 0</inkml:trace>
  <inkml:trace contextRef="#ctx0" brushRef="#br1" timeOffset="128788.3662">12392 14077 87,'0'0'29,"-13"1"-27,13-1-2,0 0-25,3-11-9</inkml:trace>
  <inkml:trace contextRef="#ctx0" brushRef="#br1" timeOffset="129300.3955">12610 14059 57,'-8'3'32,"8"-3"2,-8 11 0,8-11-15,0 0-3,10 3-7,5-3-5,1-3-3,4 2-1,6 1-8,-5-8-27,4-1-1,-3-3 0,-1 0-1</inkml:trace>
  <inkml:trace contextRef="#ctx0" brushRef="#br1" timeOffset="129611.4131">12824 13823 63,'10'22'32,"-4"6"2,1 10-1,6 14-22,-8-6-1,7 15-1,-9-10-3,6 6-1,-4-14-1,1-7-1,-1-18-2,-5-18 0,14-4 0,-6-15-1,2-14 0,3-7 0,-1-7 0,0-4 0,0 1 0,0 2-2,3 11-5,-10-7-24,9 16-4,-2 4-1,1 9 0</inkml:trace>
  <inkml:trace contextRef="#ctx0" brushRef="#br1" timeOffset="130026.4371">13177 14157 58,'-4'35'31,"0"8"1,-3 2-1,-1-5-20,1 13-3,-5-10-3,2 3-1,-2-14-2,2 0-1,1-13-1,9-19 0,0 0-1,0 0 0,-1-32 0,8-2 1,4-8-1,0-9 0,3-1 1,-1-1-1,1 5 1,2 7-1,-1 4 2,-1 12 0,-3 10 2,2 16 1,-6 6 1,4 14 0,-7 5 0,4 17 1,-7 2-1,1 8 0,-2-2-2,0-1-1,-2-4-4,-1-10-3,7-2-31,-9-14-1,1-6 1,4-14-3</inkml:trace>
  <inkml:trace contextRef="#ctx0" brushRef="#br1" timeOffset="130201.4471">13167 14453 89,'8'-6'34,"3"1"-1,-1-1-3,5 4-41,1-9-21,0-6 0,0-4-2,1-4 0</inkml:trace>
  <inkml:trace contextRef="#ctx0" brushRef="#br1" timeOffset="130507.4646">13303 13756 83,'0'0'33,"8"0"1,6 5 0,9 14-28,-5 0 1,9 21-2,-6 5 1,2 20 0,-11 6 0,-3 13-3,-9 8-2,-8-2-6,1 1-31,-16-15-1,-1-8-2,-4-17 0</inkml:trace>
  <inkml:trace contextRef="#ctx0" brushRef="#br1" timeOffset="131131.5003">11824 13461 25,'3'-19'28,"-3"19"1,0 0 0,-9-4-10,8 20-3,-11-6 0,9 29-2,-12 0-2,9 33-4,-10 15 1,8 33-2,-9 6-1,8 22-1,1 0-2,5-3-4,9-8-8,3-29-25,17-24-3,7-31-1,12-23-1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24T22:12:42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20312 15746 33,'8'-1'22,"4"-2"0,1 5-4,0-11-3,6 11-4,-4-8-3,9 9-3,-2-9-2,6 5 0,4-3-2,4-1 0,5 0-1,2-1 1,4 0-1,-1 0 1,-1 0-1,-2 5 0,-2-1 1,-5 4-1,-2-1 1,-3 0 0,-1 0 0,0 1 0,-1 0-1,0-2 1,0-2-1,1 4 1,-1-2-1,0-1 0,-3 1 0,1 2 0,-3 2 1,-1-4-1,0 3 0,-2-1 0,-2 0 0,2-1-2,2 2-7,-3-3-17,0-4-3,2 5 1,-6-3 0</inkml:trace>
  <inkml:trace contextRef="#ctx0" brushRef="#br0" timeOffset="1835.1049">21262 15650 10,'0'0'13,"0"0"-2,0 0-3,0 0-2,2-11-2,-2 11-1,0 0-1,0 0 0,0 0-1,0 0-1,0 0-1,0 0-1,0 0-4,0 0-6,0 0-3,7 13 1,-7-13 5</inkml:trace>
  <inkml:trace contextRef="#ctx0" brushRef="#br0" timeOffset="2937.1679">21294 15662 1,'0'0'13,"-2"-18"-2,2 18-5,0 0-4,0-15-4,0 15-2,0 0-1,4-12-2,-4 12-5,0 0 10</inkml:trace>
  <inkml:trace contextRef="#ctx0" brushRef="#br0" timeOffset="4519.2585">19822 15578 13,'-15'-8'20,"6"2"-3,0-3 0,3-3-2,6 12 1,-6-22-4,6 22-1,-1-19-1,1 19-1,0-16-2,0 16 0,0 0-1,0 0-2,-3 16 0,4 9-1,-2 7 1,1 13-2,-1 7 0,1 9-1,0 1-1,-1-6-6,9 2-24,-5-18-1,3-10-1,-6-30-1</inkml:trace>
  <inkml:trace contextRef="#ctx0" brushRef="#br0" timeOffset="5012.2867">19924 15746 55,'3'12'29,"-2"9"0,2 3-7,-6-8-8,7 15-5,-7-15-3,4 5-2,-3-3-1,2-6-2,0-12 0,0 0-2,2-17 0,3 1 0,1-2 1,2-5-1,1-2 1,1 4-2,0 8 2,0 5 1,-2 9 0,-8-1 0,12 21 0,-7-1 1,-4-2 0,2 4 0,-2-8 0,1 0-1,-2-14-1,0 0 0,15-5 0,-5-12 0,1 1-1,1-1 1,1 2 0,1 7 0,-1-3 1,-2 12 0,-11-1-1,13 23 2,-11-6-1,1 5-1,0 2-1,-3-24-9,5 19-22,-5-19 0,15 6-1,-4-20 0</inkml:trace>
  <inkml:trace contextRef="#ctx0" brushRef="#br0" timeOffset="5524.316">20304 15541 48,'5'16'31,"0"7"0,-4 0 0,4 16-13,-10-15-6,6 20-5,-6-10-1,1 3-3,-2-5-2,-1-2 0,2-3-2,-1-10 0,3 0-1,3-17 0,0 0 1,0 0-2,-5-22 2,6 0-1,3-6 0,-2-6-1,3-2-1,-1-7 1,2 2-1,-1-5 2,1 6-1,-1 0 1,0 6 0,1 6 4,-5 2 0,6 12 2,-5 2-1,-2 12 0,0 0 0,13 12 0,-11 0 0,5 7-1,-1 8 0,3 7 0,-1-1 0,0 3-1,-1 3-1,0-7-4,3 11-21,-8-10-6,0-3-1,-4-14 0</inkml:trace>
  <inkml:trace contextRef="#ctx0" brushRef="#br0" timeOffset="5709.3265">20297 15665 62,'5'12'32,"3"-6"-3,5-1-2,2-2-46,2-5-6,4 3-3,4-8-3</inkml:trace>
  <inkml:trace contextRef="#ctx0" brushRef="#br0" timeOffset="7990.457">21283 15682 2,'0'0'2,"11"-10"3,-11 10 0,0 0 1,0 0 1,0 0 0,0 0 0,-9 10-1,9-10-1,-4 24-3,3-8 0,2 12-2,1-4 0,-1 11-1,4 3 0,0 3 0,0 4 0,0 5-1,0 3 0,0-3-2,0 8-6,-6-11-3,7 13 0,-9-12 6</inkml:trace>
  <inkml:trace contextRef="#ctx0" brushRef="#br0" timeOffset="8674.4958">21300 18203 1,'-8'58'8,"8"-58"3,0 0-4,-14 75-1,14-75-1,0 0-1,0 0-3,-5 60 0,5-60 1,0 0-1,0 0 1,0 0-2,0 0 1,0 0 4,0 0-4,-2 48 1,2-48-1,0 0-2,0 0 2,0 0 0,1-62-1,-1 62-2,4-83 1,-4 83 1,4-96 1,-1 46 4,-1-29-4,0-18 0,-1 5 0,-1-28 2,0 7-4,-2-34 1,-1 25-1,1-22-3,-4 49 4,2-9-1,-2 30 1,2-5 0,-2 23 1,2-3 0,1 3-1,1-2-6,-3-6-8,6 15-1,-5-18 2,6 17-2</inkml:trace>
  <inkml:trace contextRef="#ctx0" brushRef="#br0" timeOffset="8930.5108">21224 16007 1,'-1'21'3,"7"10"7,-4 4-3,5 5-1,-4 2-1,3 10 1,-2 6 0,1 9 0,-3 14-2,0 11 0,0 12-1,-1 7-1,0 24-1,2 1-13,4 36-2,-6-4-3,12 18-3</inkml:trace>
  <inkml:trace contextRef="#ctx0" brushRef="#br0" timeOffset="10324.5905">21512 18385 32,'0'0'28,"0"0"1,0 0-4,0 0-6,0 0-5,0 0-3,-42-33-3,42 33-5,0 0 1,-4-51-1,4 51-1,0 0 1,0 0-2,0 0-2,0 0 2,0 0 1,0 0-1,0 0 0,41 47 1,-41-47 0,0 0 1,0 0 3,0 0-5,47 45-1,-47-45 2,0 0-1,38-60 0,-38 60-1,0 0-3,0 0 0,40-56-2,-40 56-10,0 0-18,0 0-1,0 0-2,0 0 2</inkml:trace>
  <inkml:trace contextRef="#ctx0" brushRef="#br0" timeOffset="10728.6136">21784 18234 49,'0'0'30,"0"0"3,0 0-4,0 0-13,-9 65-7,9-65-3,0 0-2,-11 60 3,11-60-3,-2 57-1,2-57-1,0 0-4,0 0 3,0 0-1,43 38 3,-43-38-6,0 0 3,43-59-1,-43 59 1,0 0 0,20-58 0,-20 58 1,0 0-1,0 0-1,0 0 2,-46-57-1,46 57 0,0 0-5,0 0-27,0 0-1,0 0-2,0 0 4</inkml:trace>
  <inkml:trace contextRef="#ctx0" brushRef="#br0" timeOffset="10974.6277">22109 18354 85,'0'0'36,"0"0"1,0 0-1,0 0-25,-19 51-6,19-51-6,0 0-20,0 0-14,0 49-1,0-49 0,0 0-3</inkml:trace>
  <inkml:trace contextRef="#ctx0" brushRef="#br0" timeOffset="11412.6528">22134 18229 60,'0'0'29,"0"0"1,0 0 1,0 0-21,0 0-4,53-37 1,-53 37-1,0 0 4,39-34-4,-39 34-1,0 0-3,0 0 4,0 0-5,33 62 2,-33-62 0,0 0-1,-11 60-3,11-60-1,0 0 2,0 0-2,0 0 1,0 0 1,0 0-1,0 0-3,0 0 5,0 0 1,36 34-1,-36-34 0,0 0 1,18 66-2,-18-66 2,0 0 3,0 0-3,0 0-1,0 0-2,0 0-4,0 0-11,0 0-19,0 0-3,0 0-2,0 0 2</inkml:trace>
  <inkml:trace contextRef="#ctx0" brushRef="#br0" timeOffset="12488.7143">22144 18257 50,'0'0'27,"0"0"3,0 0-9,0 0-5,0 0-3,0 0-2,0 0-3,0 0-1,0 0 0,0 0-3,0 0 0,46-24 0,-46 24-2,0 0 0,40 28-4,-40-28 4,0 0-1,0 0 0,0 0 3,0 0-2,0 0-1,0 0 0,0 0-1,-6 55 1,6-55-2,0 0 2,-30 48-6,30-48 3,0 0 1,0 0 0,0 0 4,-4 49-4,4-49 2,0 0-2,0 0 6,0 0-4,40-48-1,-40 48 0,0 0 0,0 0-1,44-4 2,-44 4-1,0 0-3,0 0 2,0 0 2,0 0 1,29 66-5,-29-66 3,0 0 0,0 0 1,-41 54-1,41-54 1,0 0-2,-49 45 0,49-45 0,0 0-3,0 0-17,0 0-14,0 0 2,0 0-3,-4-50-4</inkml:trace>
  <inkml:trace contextRef="#ctx0" brushRef="#br0" timeOffset="12881.7368">22441 18251 35,'0'0'31,"28"49"5,-28-49-2,0 0-11,0 0-6,0 0-2,0 0-5,30 58-2,-30-58-4,14 52-4,-14-52 2,0 0 1,20 56-2,-20-56 0,0 0-2,0 0 2,0 0 0,0 0-1,0 0 0,20-61 0,-20 61-5,0 0-22,15-60-9,-15 60-1,18-65 0,-18 65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25T05:37:32.6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1537 4121 52,'0'0'31,"4"-12"2,-4 12-1,-13-12-16,13 12-3,0 0-7,-13 7-3,2-3-1,11-4-1,-21 15-1,21-15 0,-18 19 0,18-19 0,-11 20-1,11-20 1,1 21-1,5-10 1,2 0 1,1 2-1,1-2 1,1 5 1,-11-16-1,18 22 1,-18-22 0,10 18-1,-10-18 1,-2 17-1,2-17-1,-14 14 0,14-14-4,-19 8-7,19-8-23,0 0-1,0 0 1,-1-14-1</inkml:trace>
  <inkml:trace contextRef="#ctx0" brushRef="#br0" timeOffset="72151">1261 4542 31,'0'0'25,"0"0"1,7-14-6,-7 14-2,0-11-5,0 11-4,0 0-2,8-12-1,-8 12-1,5-14 0,-3 3-2,-2 11 0,15-18-1,-3 6 0,0-3-1,5-3 0,0-2 0,3-2 0,-1-1 0,1-2-1,-2 0 1,1 4-1,-5-1 1,0 5 0,-3 2-1,-2 4 1,-9 11 0,10-14-1,-10 14 1,0 0 0,0 0-1,0 0 1,0 0-1,0 0 1,11 8 0,-11-8 1,14 15-1,-5 0 0,1 2 1,5 5 0,-1 2 0,3 4 0,-1 1-1,1 1 0,-3 1 0,0-3 0,1-3-3,-6-8-5,8 4-26,-12-10-3,3 0 1,-8-11-1</inkml:trace>
  <inkml:trace contextRef="#ctx0" brushRef="#br0" timeOffset="72980">1392 3597 36,'0'0'29,"2"-17"1,-2 17 0,0 0-9,-7-17-6,7 17-4,0 11-5,1 2-1,-5-1-2,3 9-1,-2 1 0,-1 5-1,0 0 0,2 2 1,-2-2-2,4 0 1,-1-1 0,3-3 0,2-1-1,2-2 0,-1-4 1,3-2-1,3-3 1,2-4 0,1-2 0,2-1 0,0-4-1,1-4 0,5 0-2,-5-8-3,11 6-23,-11-6-6,4 2 0,-7-4 0</inkml:trace>
  <inkml:trace contextRef="#ctx0" brushRef="#br0" timeOffset="73265">1436 3746 67,'0'0'32,"0"0"1,1-12-1,17 17-21,-18-5-2,23-13-5,-7 7-3,1-5-7,8 5-25,-11-2-1,1 4-1,-5-7 0</inkml:trace>
  <inkml:trace contextRef="#ctx0" brushRef="#br0" timeOffset="73472">1427 3560 79,'0'0'35,"-11"0"-1,11 0 1,11-6-24,10 9-4,3-8-7,7-12-21,15 5-13,3-8 0,11 1-1,1-7-1</inkml:trace>
  <inkml:trace contextRef="#ctx0" brushRef="#br0" timeOffset="76439">3433 6093 33,'-9'-17'31,"9"17"0,-9-12 1,9 12-15,0 0-3,-11 6-5,14 10-3,-7-2-1,7 7-2,-6-1 2,4 3-2,-2-4 0,1 1-1,-1-2 0,1-7-2,0-11 2,0 12-2,0-12 0,0 0-1,0 0-2,6-15 2,-1 3-2,-3 0 2,6 1-2,-2-1 2,2 0-2,0-1 2,1 2 0,-9 11 1,19-15 0,-8 13 1,-11 2 0,14 3 0,-14-3 2,13 16-1,-11-4 0,3 4 1,-4 2 1,2 3-2,-2-2 0,0-2-4,5 8-5,-10-8-27,11-3 0,-7-14-2,14 10-1</inkml:trace>
  <inkml:trace contextRef="#ctx0" brushRef="#br0" timeOffset="76780">3827 5908 48,'0'0'32,"0"0"0,0 0 0,-25 0-21,23 20 0,-14-5-5,6 13-1,-6 1-1,7 10 0,-6 2 0,8 8-1,-1-6 1,7 4-2,1-5 1,7-3-3,4-9 1,5-6-2,6-7-3,-3-15-5,14-1-26,-11-8 0,2-3 0,-2-8 0</inkml:trace>
  <inkml:trace contextRef="#ctx0" brushRef="#br0" timeOffset="77103">4018 6010 36,'13'-10'32,"-13"10"-1,0 0 2,0 0-16,12 30-3,-20-15-5,10 12-3,-10-3-2,7 7 0,-4 0 0,3 0-1,-2-1 0,3-3-1,2-4 1,4-1-2,1-5 1,3-2-1,-9-15-1,22 16 0,-10-14 0,1-4-2,2-1 0,-4-6-4,11 7-14,-11-11-15,2 2-1,-5-6 0,0 2 0</inkml:trace>
  <inkml:trace contextRef="#ctx0" brushRef="#br0" timeOffset="77328">4028 6153 60,'0'0'33,"0"0"2,11-5-2,5 9-22,-16-4-3,20-9-5,-7 2-1,3 0-2,5 3-6,-12-9-22,8 3-5,-2-2-2,-3-2 1</inkml:trace>
  <inkml:trace contextRef="#ctx0" brushRef="#br0" timeOffset="77551">4034 6005 65,'0'0'33,"0"0"0,0 0 0,0 0-28,11-18-1,0 4-7,9 11-14,-4-13-16,2-1 1,-1 0-2,3-4 1</inkml:trace>
  <inkml:trace contextRef="#ctx0" brushRef="#br0" timeOffset="77792">4280 5828 27,'0'0'22,"8"12"-4,-8-12-6,11 13-11,-2-2-13,-9-11-9,13 10-1,-13-10-1</inkml:trace>
  <inkml:trace contextRef="#ctx0" brushRef="#br0" timeOffset="78160">4321 5836 38,'0'0'31,"0"0"-1,5-14-7,-5 14-2,0 0-5,17 21-2,-17-21-5,13 37-2,-4-13-2,7 11 0,-4 2-3,3 4 1,-5 3-2,-2 2 0,-3-2 2,-5-2-3,-5 2 0,-6-5-4,9 1-30,-13-10-2,5-3 0,10-27-2</inkml:trace>
  <inkml:trace contextRef="#ctx0" brushRef="#br1" timeOffset="86183">2046 3495 27,'0'0'25,"-4"-12"1,4 12-2,-2-11-4,-5-4-6,7 15-2,-7-12-2,7 12-3,0 0-1,0 0-1,0 0-1,0 0 0,0 0-1,0 0 1,0 0-1,0 0-1,0 0 0,-8 25 0,5-6 0,2 4-1,-1 1-1,-2 3 0,4 7-6,-7-11-27,7 5 0,-3-10-1,5-2-1</inkml:trace>
  <inkml:trace contextRef="#ctx0" brushRef="#br1" timeOffset="86884">1873 3438 21,'0'0'25,"12"-15"1,-12 15 1,17-5-10,-11-9-2,9 14-5,-7-13-1,11 12-3,-7-8 0,5 7-2,-3-5-1,6 5 1,-4-3-1,5 4-1,-2-4 0,2 2 0,-2 1 0,1 1-1,-2 2 0,1 5 0,-5-2 1,0 6 0,-14-10-1,17 26 2,-14-5-1,0 3 0,-6 1 0,0 7-1,-5 1 0,-1 4 0,-2-1 0,1-1-1,-1-6 0,2-4 0,3-3 0,1-7 0,5-15-1,-2 14 0,2-14 1,0 0-1,15-11 0,-9-1 0,3 0 0,1-4 0,4-2 0,-2 0 0,0 1 1,1 1-1,1 5 1,-1 2 0,1 0 1,0 4 0,-1 4 0,-1 0 0,0 4 0,-1 3 0,-11-6 0,16 16 0,-10-5-2,-6-11-5,15 21-25,-15-21-2,8 16-1,-8-16-1</inkml:trace>
  <inkml:trace contextRef="#ctx0" brushRef="#br1" timeOffset="87235">2500 3657 64,'0'0'32,"0"0"-1,15-1-1,-10-11-18,3-3-9,-2-5 0,4-2-1,-3-2-1,2 1 0,-3-3-1,-1 5 0,-3 3 0,-2 4-1,0 14 0,-6-12 0,6 12 1,-15 10 0,7 5 2,1 8 1,-3 3 0,5 9 2,0-5 0,8 9 1,1-10-2,11 1 0,6-10-2,7-8-2,11-4-9,-1-18-26,11-1 0,-4-15-1,5 1 0</inkml:trace>
  <inkml:trace contextRef="#ctx0" brushRef="#br1" timeOffset="88088">3074 3434 42,'6'11'29,"-4"0"1,-2 0 1,4 14-15,-4-25-1,-4 39-3,-3-22-5,6 9-3,-5-9-1,3 0-1,3-17-2,-7 15 1,7-15-1,0 0-1,0 0 0,3-12 0,-3 12 0,14-24 0,-4 11 0,-1-2 0,1 0 1,1 1-1,-1 2 1,1 1 0,-11 11 1,19-12-1,-19 12 2,19-2 0,-19 2 0,16 16 0,-16-16-1,14 21 1,-8-4-3,-6-17-5,16 28-22,-16-28-5,10 17 0,-10-17-1</inkml:trace>
  <inkml:trace contextRef="#ctx0" brushRef="#br1" timeOffset="88454">3345 3475 64,'-5'15'32,"1"4"-1,-2-4 0,8 8-21,-2-23-1,-3 27-4,3-27-3,3 17-2,-3-17 0,14-4-1,-14 4 0,19-18-1,-5 6 1,-4-5-1,2 3 0,-5 0 1,-7 14 0,16-21 0,-16 21 1,11-7 1,-11 7 2,0 0 0,5 15 0,0 1 1,-7-4-1,6 9 0,-4-3-1,1 0-1,3 4-7,-10-11-23,10 1-4,-4-12 0,0 0-1</inkml:trace>
  <inkml:trace contextRef="#ctx0" brushRef="#br1" timeOffset="88971">3616 3472 54,'6'20'31,"-8"-6"0,2 3 0,0-17-19,-7 35 0,7-35-5,-10 28-3,6-17-2,2 0-1,2-11 0,0 0-1,0 0-1,0 0 0,0 0 0,16-21 0,-16 21 0,21-23 0,-9 12 0,-2 0 0,-10 11 1,18-9 1,-18 9 0,9 14 0,-9-14 1,1 22 1,-3-11-1,2 3 0,-3-3-1,3-11 0,1 13 0,-1-13 0,0 0-1,15-6-1,-15 6 1,22-14-1,-9 5 1,1 2 0,0 2 0,0 3 0,-3 2 1,-11 0-1,17 11 1,-17-11-1,11 14 1,-11-14-2,12 17-4,-12-17-17,0 0-10,18-12-2,-3 4 1,-2-7-1</inkml:trace>
  <inkml:trace contextRef="#ctx0" brushRef="#br1" timeOffset="89432">4011 3304 71,'0'0'33,"6"13"0,0 6 0,-11-7-20,13 22-2,-13-8-5,5 10-2,-6-4-2,2 1-1,-3-5-1,1-2 0,1-7-1,1-8-1,4-11 0,0 0-1,0 0 1,16-11-1,-3 1 1,0-3 0,1 3 1,1-2 0,0 5 2,-3 6 0,-12 1 1,19 7 0,-19-7 0,8 21 0,-8-21 0,-5 25 0,-3-13-1,-1 3 0,-4-1 0,-1-2-1,-1 1-1,0-6-2,8 6-8,-6-15-23,13 2 1,-5-16-2,12-1 0</inkml:trace>
  <inkml:trace contextRef="#ctx0" brushRef="#br1" timeOffset="89807">4244 3470 68,'6'11'30,"-6"-11"1,16 17-1,-16-17-24,17 4-1,-17-4 0,14-7-3,-14 7-1,9-19-1,-4 9-1,-3-5-3,-2 15-2,0-24-3,0 24-1,-5-16 0,5 16 3,0 0 4,-16 6 4,11 10 3,-5-5 3,10 17 4,-10-11 1,16 15 0,-9-12-3,11 9-3,-3-11-2,6-1-3,3-6-4,-2-15-3,15 8-11,-9-21-16,5 2 1,-4-10-1,3 6 1</inkml:trace>
  <inkml:trace contextRef="#ctx0" brushRef="#br1" timeOffset="89996">4488 3498 73,'2'16'33,"-5"-3"0,3 8 0,0-21-22,-6 27-4,6-27-2,-4 16-2,4-16-1,0 0-1,0 0-1,0 0 0,14-14-1,-6 1 0,11-1-3,-5-12-5,19 10-20,-7-12-5,6 6 1,-3-6 0</inkml:trace>
  <inkml:trace contextRef="#ctx0" brushRef="#br1" timeOffset="90638">5006 3462 63,'-6'17'31,"2"-1"0,-1 5 1,-2-10-22,12 15-1,-9-12-3,9 5-3,-5-19 0,10 15-2,-10-15 1,22-13-1,-10-1-1,3-5 1,-2-5-1,2 1 0,-2-1 0,-3 1 0,-3 2 0,-3 4 0,-4 17 0,-5-18 0,5 18 0,-18 0-1,3 10 1,-1 2-1,3 8-2,-7-6-8,10 9-21,-1-6 0,8 0-1,3-17-1</inkml:trace>
  <inkml:trace contextRef="#ctx0" brushRef="#br1" timeOffset="90946">5427 3287 58,'1'-16'31,"-3"-1"0,-2 5-1,-9-7-18,13 19-3,-21-14-3,10 16-1,-7 1-2,4 9 1,-4 5-2,4 10 1,-1 3-1,2 12 0,0 1-1,2 5 0,2-1-2,1-4-2,10 6-13,-9-17-17,8-4-1,-3-12 0,5-5 0</inkml:trace>
  <inkml:trace contextRef="#ctx0" brushRef="#br1" timeOffset="91127">5223 3498 86,'-2'-19'35,"2"19"-1,14-15 0,8 13-26,-3-11-4,9 4-4,8 5-6,-6-8-28,12 5 0,-4-8 0,0 8 0</inkml:trace>
  <inkml:trace contextRef="#ctx0" brushRef="#br1" timeOffset="91743">5769 3479 73,'0'0'30,"0"0"0,-10 18-4,10-18-19,0 0-1,8-18-3,-8 18 0,19-23-2,-7 8 1,-3-3-1,3-1 0,-4 0-2,-3 4 0,0 1 0,-5 14 0,-2-12 0,2 12 0,-14 3 0,1 7 1,-2 4 2,2 10 1,-3 0 0,4 8 1,-2-4 0,8 5 0,0-8-2,12-3 1,4-6-3,4-14-3,11 3-7,-6-22-23,14 0 0,-3-11-1,4-1 0</inkml:trace>
  <inkml:trace contextRef="#ctx0" brushRef="#br1" timeOffset="91940">6091 3256 90,'-5'29'35,"-8"5"0,4 7-1,-7-6-27,10 6-2,-2-3-5,3-10-3,10 2-8,-8-14-23,17-10 0,-14-6-1,26-10 1</inkml:trace>
  <inkml:trace contextRef="#ctx0" brushRef="#br1" timeOffset="92239">6173 3434 55,'0'0'29,"19"12"-1,-5-8 0,5-3-22,-8-12 0,7 6-3,-4-3-2,-2-2-1,-12 10 0,15-18-1,-15 18 0,0 0 0,0 0 2,-15-4 0,2 10 3,2 10 1,-6-3 1,7 12 1,-6-7 0,14 8 0,-3-9-2,11 4 0,2-8-4,7-5-2,11 4-12,-4-17-21,6 0 0,-5-9-1,2 1 1</inkml:trace>
  <inkml:trace contextRef="#ctx0" brushRef="#br1" timeOffset="92511">6502 3422 36,'0'0'27,"-2"-11"2,2 11 1,0 0-14,-25-7-2,21 18-2,-14-9-3,10 15 0,-7-4-1,7 12-1,-4-6 0,8 10-2,0-6-1,9 3-1,2-12-1,9-3-1,9-10-3,2-12-2,9 9-10,-8-25-20,5 4-1,-6-12-1,0 5 1</inkml:trace>
  <inkml:trace contextRef="#ctx0" brushRef="#br1" timeOffset="92735">6712 3239 87,'4'19'35,"-7"-4"1,8 14-1,-13-9-21,13 22-5,-10-8-4,4 6-1,-3-2-3,0-2-1,-1-4-1,-1-7-2,5-2-1,1-23-4,-4 28-9,4-28-19,0 0 1,-14 0-1,14 0 1</inkml:trace>
  <inkml:trace contextRef="#ctx0" brushRef="#br1" timeOffset="92999">6606 3487 75,'0'0'34,"10"-18"-1,3 10 1,-4-17-20,15 19-4,-6-12-4,8 8-2,-1-2-2,-1 5 0,-2 5-1,-1 0-1,-4 5-1,-4-2-1,-1 9-4,-12-10-10,15 6-18,-15-6-1,15 8 0,-15-8 0</inkml:trace>
  <inkml:trace contextRef="#ctx0" brushRef="#br1" timeOffset="93258">6851 3580 53,'0'0'32,"-1"15"0,1-15-1,4 17-11,-4-17-6,0 0-5,0 0-4,5-14-1,-3 3-1,5-1 0,1-8-1,3 5 0,1-2-1,3 1 0,-1-1-1,2 1 0,4 5-2,-4-3-3,8 16-11,-9-12-18,3 9 0,-18 1-1,23-1 0</inkml:trace>
  <inkml:trace contextRef="#ctx0" brushRef="#br1" timeOffset="93590">7084 3578 45,'7'21'28,"-7"-21"1,8 13 1,-3 1-14,-5-14-5,13-1-3,-13 1-1,20-15-3,-10 0 0,4 1-1,-1-6 0,2 0-2,-4-2 1,3 0-1,-7 1 0,1 3 0,-5 4 0,-3 14-1,-5-17 1,5 17-1,-18 0 1,6 11 0,-4 0-1,-1 7 1,2 2-1,1 1-2,6 9-10,-2-13-21,8 4 1,2-21-2,6 17 1</inkml:trace>
  <inkml:trace contextRef="#ctx0" brushRef="#br1" timeOffset="93939">7366 3447 67,'-1'12'31,"-4"5"0,-2-3-3,6 11-14,-13-15-5,12 7-2,2-17-3,-7 15-1,7-15 0,11-11-2,0-3 0,4 0 0,3 2 0,0-1 0,-1 3 1,1 8 0,-4 2 0,-1 8 1,-13-8-1,17 24 0,-11-12-1,0 0-3,4 10-11,-10-22-21,12 12 0,-12-12-1,0 0 0</inkml:trace>
  <inkml:trace contextRef="#ctx0" brushRef="#br1" timeOffset="94651">7679 3336 71,'17'-11'31,"-2"3"0,-4 2 0,1 8-21,-12-2-2,0 0-3,-21 10-2,8 5 0,-8 0-1,1 0-1,0-1-1,3-1 0,3-2 0,14-11 0,-8 15 1,8-15 0,13 9 1,0-3 1,0-1-1,1 5 2,-3-3-1,0 10 1,-7-3-1,0 1-1,-7 1-1,-2 4 0,-3-5-1,-3 1-1,2 1-3,-2-17-4,11 0-27,0 0-1,12-2 0,2-17 0</inkml:trace>
  <inkml:trace contextRef="#ctx0" brushRef="#br1" timeOffset="95206">8113 3356 80,'-9'17'33,"4"-6"0,5 10 0,-11-8-24,14 15 0,-6-8-3,6 5-2,-1-8-2,1 0 0,2-6-1,-5-11-1,16 4 1,-5-9-1,0-5 1,0 0-1,0 3 0,1 0 0,-12 7 0,17-4 0,-17 4 1,16 2-1,-16-2 1,14 9 0,-14-9 0,15-1 0,-15 1 0,18-16 1,-10 5-2,-8 11 1,14-22-1,-10 9-2,-4 13-2,4-27-10,-4 27-21,6-16 1,-6 16-2,6-13 0</inkml:trace>
  <inkml:trace contextRef="#ctx0" brushRef="#br1" timeOffset="95523">8465 3417 89,'-17'2'34,"16"12"1,1-14 0,-8 33-24,-3-23-3,11 10-5,-1-1-5,1-19-8,3 23-24,-3-23-1,12 2 0,-6-15 0</inkml:trace>
  <inkml:trace contextRef="#ctx0" brushRef="#br1" timeOffset="95688">8480 3288 97,'0'0'31,"-13"-9"-2,13 9-6,0 0-49,0-15-3,0 15-3,17-6-1</inkml:trace>
  <inkml:trace contextRef="#ctx0" brushRef="#br1" timeOffset="95927">8696 3198 89,'5'28'35,"-8"-9"0,7 9 0,-12-8-21,15 19-4,-11-7-5,4 6-2,-3-2-2,1-2-1,0-4-2,-3-8-2,6 0-6,-1-22-17,0 0-9,-15 0 1,15 0-1,-11-20 1</inkml:trace>
  <inkml:trace contextRef="#ctx0" brushRef="#br1" timeOffset="96335">8588 3406 81,'12'0'32,"-12"0"-1,26 6 0,-13-12-23,8 10-2,-5-8-3,4 0-1,-1-3-1,2-1 0,-4-3-1,0 0 0,-2 2 0,-2 1 0,1 2 1,-2 6 0,-12 0 2,19 12-1,-11 0 1,-1 11 1,-5-2-1,2 8 1,-4-2-1,4-2-1,-4-6-1,1 0 0,1-8-1,-2-11 0,14 1 0,-14-1-1,21-14 1,-8 8-1,0 4 1,3-2 0,0 5-1,-1 4 1,1 3-2,-3-8-5,12 6-27,-13-8-1,6 1 0,-7-8-1</inkml:trace>
  <inkml:trace contextRef="#ctx0" brushRef="#br1" timeOffset="97063">9542 3361 55,'0'0'32,"18"-2"0,-18 2 0,0 0-10,0 0-10,-12 7-3,-2-1-5,2 3-3,-4 0-1,1 2 0,2 0 0,13-11 0,-17 20-1,17-20 0,1 12 1,-1-12 1,18 9 0,-4-3 1,-2 2 1,3 3-1,-15-11 2,18 21-1,-18-7-1,-1 4 0,-6-2-1,-4 1 0,-3 1-3,-3-7-4,10 13-13,-6-23-15,13-1-1,0 0 0,7-12 0</inkml:trace>
  <inkml:trace contextRef="#ctx0" brushRef="#br1" timeOffset="97399">9670 3406 63,'11'5'32,"-11"-5"0,6 21 0,4 0-18,-10-21-1,6 30-6,-6-17-2,4 3-3,-4-16 0,11 13-1,-11-13 0,20-12-1,-7 0 0,1-3 0,-1 1 0,1 0 0,-3 2 0,-11 12 0,13-7 1,-13 7 0,6 19 0,-3-2 1,-2 1-1,3 4 0,2 0-1,1-5 0,6-4-3,-2-15-10,11 2-21,-2-12-1,7 1 1,-4-11-1</inkml:trace>
  <inkml:trace contextRef="#ctx0" brushRef="#br1" timeOffset="97730">10199 3347 53,'14'-21'29,"-11"9"1,0-2-1,-8-5-17,5 19 0,-4-24-5,4 24-2,-7-20-1,7 20-1,-15-7 0,15 7 1,-14 9 0,8 5 0,-9 6 0,6 9 1,-6 2-2,4 10 1,-4 0-1,4 3-1,1-1-1,4-5-1,2-3-1,1-11-2,5 0-4,-2-24-9,0 0-19,0 0 0,0 0 0,-3-12 0</inkml:trace>
  <inkml:trace contextRef="#ctx0" brushRef="#br1" timeOffset="97903">10041 3456 85,'13'-11'31,"3"13"1,1-5-2,10 8-24,-5-9-3,6-1-4,3 6-7,-10-9-22,9-1-2,-5-4 1,2 2 0</inkml:trace>
  <inkml:trace contextRef="#ctx0" brushRef="#br1" timeOffset="98182">10453 3298 31,'0'0'25,"5"-18"1,-6 4-4,1 14-6,-13-14-1,13 14-2,-22-5-2,22 5-2,-25 12 0,18 4-2,-9-1 0,9 12 0,-6 4-1,7 9-1,-5 1-1,4 6-1,-2-3-1,2-1-2,3-8-1,-3-7-2,7-4-4,0-24-5,4 13-17,-4-13-6,3-18 0,-3-2 1</inkml:trace>
  <inkml:trace contextRef="#ctx0" brushRef="#br1" timeOffset="98468">10321 3518 61,'13'1'31,"1"-4"-1,3 3-1,-1-12-14,11 15-5,-10-12-5,5 7-3,-5-4 1,0 8 0,-4-3 0,2 11 1,-15-10 0,13 23 0,-11-9-1,3 7 0,-4-4-2,2 0 0,-1 0-3,-2-17-1,4 17-3,-4-17-3,0 0-5,6-29-10,0 14-10,-6-11 0,4 1 2,-4-1 1</inkml:trace>
  <inkml:trace contextRef="#ctx0" brushRef="#br1" timeOffset="98571">10536 3402 79,'-11'-17'31,"11"17"0,0 0-8,0 0-19,0 0-30,0 0-3,0 0-2,0 0-1</inkml:trace>
  <inkml:trace contextRef="#ctx0" brushRef="#br1" timeOffset="99202">10884 3441 58,'0'0'26,"0"0"-1,3-14 1,-16 10-24,13 4 0,-25 4 1,13 5 1,-7 1 0,6 11 2,-7-5 0,11 9 1,-2-6-2,13 6 1,5-11-3,10 1-2,9-5-4,1-18-6,14 3-22,-4-9-1,0-2 1,-4-3-2</inkml:trace>
  <inkml:trace contextRef="#ctx0" brushRef="#br1" timeOffset="99451">11038 3432 76,'8'13'34,"-5"3"1,-3-16-4,0 31-17,-11-16-4,12 11-4,-6-2-2,3-3-3,1-1-1,-1-7-3,7 4-6,-5-17-26,0 0 0,0 0 0,16-19 0</inkml:trace>
  <inkml:trace contextRef="#ctx0" brushRef="#br1" timeOffset="99594">11064 3230 59,'0'0'9,"0"0"-8,0 0-1,20-2-26</inkml:trace>
  <inkml:trace contextRef="#ctx0" brushRef="#br1" timeOffset="100339">11206 3487 68,'11'21'29,"-1"-4"1,1-2 0,-11-15-23,18 8-3,-18-8-1,17-12-1,-13-3 1,1 3-1,-4-5-1,2-1 0,-5 1-1,-1 4 0,-1 1 0,4 12-1,0 0 1,-11 1 1,8 12-1,0 5 1,1 2-1,3 0 2,0 0-1,2-1 0,0-8 0,-3-11 0,18 5-1,-3-12 1,1-7-1,2-1 0,1-1 0,-1 0 0,-1 4 0,-1 5 0,-4 5 1,-1 10 0,-11-8 0,11 26 1,-7-12-1,3 1 1,-1-2-1,-6-13 1,16 14-2,-16-14 1,18 1-1,-7-2 0,-11 1 0,25-1 1,-14 2-1,-11-1 0,24 10 0,-10-3 1,3-2-1,2-1 0,1-2 0,0-7 0,5-6 0,0-6 0,0-5 0,1-3 0,-5-4 0,-2-3-1,-2-2 1,-5 4-1,-5 2 0,-2 5-1,-2 4 1,-3 2 0,0 17 0,-1-14 1,1 14 0,0 12 1,0 5 2,2 8 0,-6 1 0,4 8 0,-2 2 0,2 0-1,-3-2-1,3-3-1,-1-4-3,-1-13-4,9 10-17,-7-24-12,0 0 0,0 0 0,-16-10 0</inkml:trace>
  <inkml:trace contextRef="#ctx0" brushRef="#br1" timeOffset="100503">11704 3427 65,'22'-8'35,"-6"7"0,7 4-1,3-18-9,6 11-23,7 8-19,-5-14-16,3 2-1,-6-6-1,2 1 0</inkml:trace>
  <inkml:trace contextRef="#ctx0" brushRef="#br1" timeOffset="101222">12406 3232 60,'0'0'32,"-13"-4"1,10 16 1,-11-3-18,15 27-3,-18-5-4,8 15-2,-7 2-2,4 5-1,-4-3-3,2-4 0,4-6-4,1-18-1,17 0-7,-8-22-25,18-10 1,-1-13-1,11 2 1</inkml:trace>
  <inkml:trace contextRef="#ctx0" brushRef="#br1" timeOffset="101512">12543 3366 51,'0'0'32,"0"0"1,0 0 0,0 0-10,1 19-15,-18-14-2,4 6-4,-7 1-2,1-2 0,-5 2 0,4-3-1,1-1 0,3-2 1,4-1-1,12-5 2,-12 12-1,12-12 1,1 20 0,8-7 1,3-5-2,8 3 1,3-3-1,4-11-2,10 7-9,-7-14-21,8-3-1,-7-8-1,0 2 1</inkml:trace>
  <inkml:trace contextRef="#ctx0" brushRef="#br1" timeOffset="101684">12730 3394 65,'5'11'34,"-4"0"-1,1 5 0,-2-16-20,-2 25-5,-1-12-7,3-13-8,3 14-23,-3-14-3,0 0 0,-1-14 0</inkml:trace>
  <inkml:trace contextRef="#ctx0" brushRef="#br1" timeOffset="101822">12761 3274 35,'-3'-20'19,"3"20"-5,0 0-20,0 0-9,0 0-4,0 0-4</inkml:trace>
  <inkml:trace contextRef="#ctx0" brushRef="#br1" timeOffset="102395">12880 3422 37,'0'0'32,"0"19"0,-3-5 1,5 9-11,-2-23-6,-3 28-5,-1-18-6,6 6-2,-2-16-1,0 18-1,0-18 0,0 0-1,0 0 0,0 0-1,14-18 1,-8 2-1,4 3-1,0-3 1,-2 3 0,0 0 0,-8 13 0,21-17 1,-21 17 0,20 1 2,-20-1 0,14 22 1,-8-8 0,5 6 0,-5-2-1,1 4 0,-1-4-1,-1-2-3,6 3-6,-11-19-26,12 12-1,-12-12 0,22-7 0</inkml:trace>
  <inkml:trace contextRef="#ctx0" brushRef="#br1" timeOffset="102727">13220 3518 15,'0'0'23,"16"0"1,-16 0 1,16-19-13,-1 12-2,-8-9-2,4 6-3,-6-7-1,-5 17-1,6-25 0,-6 25 1,-5-17 0,5 17 2,-12-3 0,12 3 2,-12 13 0,9 9 0,-7-10 0,10 12 0,-3-4-2,8 4-2,-3-5-1,8 2-1,-2-6-2,5-7-2,3 1-2,-4-14-3,10 11-9,-9-16-19,7 0 1,-6-9 0,6 1 0</inkml:trace>
  <inkml:trace contextRef="#ctx0" brushRef="#br1" timeOffset="103344">13624 3242 80,'4'20'34,"-5"-1"1,0 15-1,-10-2-24,8 16-1,-12-4-4,6 3-3,-2-4-2,-1-9-1,5 0-3,-4-22-4,14 8-10,-3-20-17,0 0 1,0-18-1,5 6 1</inkml:trace>
  <inkml:trace contextRef="#ctx0" brushRef="#br1" timeOffset="103606">13533 3429 69,'23'-14'33,"-8"4"0,3 5 0,-8-11-21,13 17-2,-12-3-5,7 7-1,-7-2-1,3 8 0,-14-11 0,22 23-1,-13-12-1,2 8 1,0-5-2,2 2 1,-4-2-2,-3-3 0,2 4-3,-8-15-5,16 8-26,-16-8 0,0 0 0,6-19 0</inkml:trace>
  <inkml:trace contextRef="#ctx0" brushRef="#br1" timeOffset="103762">13752 3288 79,'-15'-17'33,"15"17"-1,0 0-3,-13-5-30,13 5-15,19 4-15,-6 0-1,4-2-1,5 5 1</inkml:trace>
  <inkml:trace contextRef="#ctx0" brushRef="#br1" timeOffset="104027">14070 3441 49,'0'0'27,"0"0"0,0 0 1,0 0-18,0 0 0,-11-18-3,11 18 1,-21-5-1,21 5 0,-28 5 0,17 10 0,-7-6-1,10 12-1,0-3 0,10 4-2,4-4-1,11-1-2,9-3-2,6-18-4,20 4-29,-9-15 0,10 0 0,-3-11-1</inkml:trace>
  <inkml:trace contextRef="#ctx0" brushRef="#br1" timeOffset="104891">14457 3469 60,'0'0'28,"0"0"1,13-2-1,-13 2-21,23-11 0,-12-3-3,4 7-1,-3-7 0,2 3-1,-6-6-1,-2 1-1,-1 0 0,-4 3 0,-2 1 0,1 12 0,-11-10 2,11 10 1,-18 13 1,11 10 1,-7 0-1,9 10 1,-6-2 0,10 4-1,-1-7-1,4-3-2,4-8 0,5-8-1,3-8-1,3-10 1,2-4-1,1-6 0,2 0-1,-2-2 0,2 1-1,-6 2 1,3 5 1,-7 4 0,-12 9 1,18 0 1,-18 0 2,11 24 0,-12-7 0,5 6 1,-8-2 0,4 2-2,-1-5 0,1-2 0,0-16-2,9 12 0,2-17-1,4-4 0,5-6 0,2-3 0,-1 2 0,0-2 0,-2 7 1,-5 2 0,-3 9 0,-11 0 0,15 15 0,-9-3 0,2 3-1,1-4-3,11 7-7,-20-18-23,28 5-1,-13-10 0,5-2 0</inkml:trace>
  <inkml:trace contextRef="#ctx0" brushRef="#br1" timeOffset="105766">15060 3510 34,'0'0'29,"0"0"0,0 0 2,0 0-10,19 4-3,-20-17-5,12 11-6,-4-10-2,4 5-2,-3-7 0,-8 14-1,16-22-1,-16 22-1,6-19 1,-6 19-2,0 0 2,-15-6-1,15 6 1,-18 13 0,7-4 0,3 9 0,1 1 0,5 4 0,0-3 0,5 2 0,5 0-1,2-6-1,6 0-1,-3-10-3,8 3-1,-5-16-2,10 10-1,-10-18-1,10 13-1,-9-18 1,12 13 2,-11-11 1,7 7 3,-9-1 1,3 2 3,-7 3 0,-12 7 2,13-14 0,-13 14 1,3-12 0,-3 12 0,0 0 1,-12-18 1,12 18-1,0 0 0,0 0 0,-11-11-1,11 11-1,0 0-2,0 0-2,0 0-1,0 0-3,0 0 0,0 0 0,2 17 0,-2-17 0,0 0 1,0 0 0,-5 12 2,5-12 2,0 0 2,0 0 2,0 0 1,0 0 2,-12 5 1,12-5 1,0 0 1,-5 18 1,5-18 0,-9 17-2,9-17 0,-7 29-1,1-15-2,8 6 0,-3-3-2,5 3 0,-4-6-2,4 1 1,-4-15-1,4 18 0,-4-18 0,0 0-1,0 0 1,0 0-1,8-12 0,-3 0 0,0-4 0,2-2 0,3-4 0,-1-1 0,5-1-1,-1 0 0,3 4 0,0-1 0,5 4-2,-4-3-6,13 11-22,-10-4-3,3 7 0,-6-4 0</inkml:trace>
  <inkml:trace contextRef="#ctx0" brushRef="#br1" timeOffset="106570">15774 3543 3,'0'0'19,"5"-19"2,3 8 1,-2-4-9,-2-5 3,4 9 0,-6-11-1,-2 22-2,5-24-3,-5 24-2,-3-14-2,3 14-2,-11-1-1,11 1-1,-22 16 0,8-2-1,-5 2 1,3 4-1,1-1 0,4 2 0,2-6-1,7-2 1,2-13-2,15 17 1,0-15 1,5 2 0,-2-4 1,4 4 1,-5 1 0,0 9 0,-7-2 1,0 7 0,-10 1-1,-2 5 1,-7-2-2,-2 3 0,-6-3-1,-2 0 0,0-5-2,-2-5 0,5 1-4,-3-14-4,19 0-18,0 0-8,0 0 2,-4-23-2,17 3 2</inkml:trace>
  <inkml:trace contextRef="#ctx0" brushRef="#br1" timeOffset="106937">16004 3427 74,'7'25'32,"-6"-4"0,-5-1 0,7 6-24,-7-12 0,6 6-3,-2-20-2,10 16-2,-10-16 1,26-12-1,-8-2-1,3 0 1,0-5-1,1 6 1,-3 1 1,1 8 0,-8 9 0,0 10 1,-7 3 1,1 10 0,-6 1-1,1 4 0,-3-4 0,-1-1-1,-3-8-1,1-1-1,0-5 0,5-14-2,-7 16-2,7-16-7,0 0-24,0 0-2,3-11 1,-5-2-1</inkml:trace>
  <inkml:trace contextRef="#ctx0" brushRef="#br1" timeOffset="127241">16776 3198 72,'0'0'32,"-15"-3"-1,15 3-2,-5 16-10,-3-5-6,11 21-3,-7-1-4,5 15 0,-4 4-3,3 5 1,-1 0-3,-1-8 0,3-2-4,-4-17-5,11 5-26,-11-18-2,5-2 0,-2-13 0</inkml:trace>
  <inkml:trace contextRef="#ctx0" brushRef="#br1" timeOffset="127636">16610 3480 76,'18'-13'31,"5"5"1,1-5-2,11 12-18,-9-12-3,9 11-4,-8-1-2,3 10 0,-9-2 0,0 9 0,-9 2 0,0 7-1,-6-2 0,2 3 0,-3-2-1,2-5 1,0-2-1,7-6-1,-1-4 1,7-7-1,0-7 0,2-4 1,0-4-1,-1 1 0,-5-5 1,-6 4-1,-5-2 1,-10 4-1,-8 5 0,-5 2 0,-6 7-1,-6 1 0,4 12-5,-10-9-27,17 12-2,-2-6-1,10 4 1</inkml:trace>
  <inkml:trace contextRef="#ctx0" brushRef="#br1" timeOffset="128380">17568 3453 37,'-9'11'25,"9"-11"1,-8 11 2,8-11-12,-10 21-2,-2-11-2,10 14-3,-9-8-1,9 10-1,-3-7-1,8 1-2,-1-9-1,-2-11-1,21 5 0,-4-16 0,0-6-1,4-5 0,0-2 1,-2-2-2,-2-3 1,-3 4-1,-6 1 1,-4 7-1,-5 4 0,1 13 0,-17-9-1,2 7 0,2 7-4,-7-7-14,7 14-14,-2-6 0,15-6-1,-17 10 1</inkml:trace>
  <inkml:trace contextRef="#ctx0" brushRef="#br1" timeOffset="128653">17751 3425 86,'10'19'32,"1"10"0,-7-12-5,6 16-15,-10-14-6,8 5-2,-6-10-2,-2-14 1,10 12-1,-10-12-1,16-8 0,-16 8 1,21-21-2,-9 5 0,2 1-2,-3-9-7,10 8-24,-6-10-1,6 6 0,-6-5 0</inkml:trace>
  <inkml:trace contextRef="#ctx0" brushRef="#br1" timeOffset="128997">18087 3519 65,'6'16'29,"0"-1"0,-6-15 1,21 22-19,-21-22-4,17-1-2,-17 1-1,17-14-1,-9 0-1,1 1-1,-3-4 0,-1 2-1,-1 0 0,-3 1 0,-2 3 0,1 11-1,0 0 1,-16-7 1,16 7 0,-17 24 0,7-6 1,3 5 0,-1 2 0,6 1-1,-1 0 0,3-4-2,5-2-3,-5-20-6,16 19-21,-16-19-1,21-6 0,-11-7-1</inkml:trace>
  <inkml:trace contextRef="#ctx0" brushRef="#br1" timeOffset="129254">18289 3558 49,'15'14'29,"-6"1"1,-6-4 1,8 9-13,-11-20-4,8 20-5,-8-20-2,1 11-3,-1-11-1,0 0 0,0 0-1,2-16-1,-1 4 0,4-1 0,1-6-1,3 1 0,3 1 0,2-2-2,1 4-1,-1-6-6,14 15-20,-12-7-3,6 12-1,-6-5 0</inkml:trace>
  <inkml:trace contextRef="#ctx0" brushRef="#br1" timeOffset="129620">18688 3495 51,'0'0'30,"2"-14"0,-2 14 1,-10-13-14,10 13-4,-11 5-5,5 7-3,-8-4-1,5 8 0,-5 0-1,4 6 0,1-2-1,5 2 1,5-1-2,7-4-1,6 1-1,2-11-5,12 10-9,-5-18-19,8 2 1,-7-9 0,3 2 0</inkml:trace>
  <inkml:trace contextRef="#ctx0" brushRef="#br1" timeOffset="129972">18874 3531 57,'0'0'30,"-9"24"1,6-12-1,4 12-13,-1-24-6,4 17-4,-4-17-4,13 10-1,-13-10 0,22-4 0,-11-5-1,3-2 0,-4-3 0,1-5-1,-1 0 0,-1-2 0,-3 1 0,-2 2 0,-3 1 0,-4 3-1,3 14 0,-13-14 0,2 15 0,-4 1-1,2 10-2,-7-7-5,12 10-22,-8-2 0,7 2 0,9-15-1</inkml:trace>
  <inkml:trace contextRef="#ctx0" brushRef="#br1" timeOffset="130633">19096 3478 89,'6'17'33,"0"7"0,-4-12-4,5 14-18,-10-12-7,5 2-2,-2-16-1,1 12-1,-1-12 0,0 0 0,15-16-1,-8 3 0,4-2 0,-1 2-1,1 0 2,-11 13-1,17-16 1,-17 16 0,0 0 1,13 14 1,-13-1-1,1 1 1,-1-1-1,3 2 0,-3-15 0,7 15 0,-7-15-1,16 1-1,-5-4 1,0-3 0,2 3 0,0-1-1,0 3 1,0 1 0,2 1 0,1 0 0,2 2 0,3-1 0,2-4 0,4-3 0,0-2 0,1-4 0,-4-4-1,1-1 1,-7 0 0,-3 1 0,-5 0 0,-6 3 0,-4 12 0,2-16 0,-2 16 0,0 0 1,-16 4 0,10 7 1,-3 0 0,3 7 0,-1-1 1,3 4 0,2-2-1,4-1-1,5-2 0,-7-16-2,26 17-2,-11-18-3,10 7-5,-9-21-17,12 12-6,-6-13-1,7 7 2,-2-5 0</inkml:trace>
  <inkml:trace contextRef="#ctx0" brushRef="#br1" timeOffset="131129">20078 3247 71,'0'0'33,"-7"19"-1,-4 3 2,7 21-18,-16-6-2,11 19-6,-6-1-3,4 4-1,1-6-3,1-10-2,6-5-1,-1-16-3,8 0-5,-4-22-15,0 0-8,0 0-1,5-14 1,-5 0-1</inkml:trace>
  <inkml:trace contextRef="#ctx0" brushRef="#br1" timeOffset="131733">19933 3432 27,'13'-3'22,"-13"3"3,25-10-1,-5 8-9,-3-10-1,7 11-1,-5-14-2,8 16-1,-8-8-1,8 18-1,-11-5 0,5 19-1,-12-3 0,5 14-1,-11-5-1,3 8-1,-6-6-2,2-4-1,-2-6 0,0-9-1,0-14 0,12 9-1,0-15 0,3-6 0,3-3 0,2-1 0,0-1 0,0 3 0,-2 3 0,-3 4 0,-2 4 1,-13 3 0,20 7 0,-20-7 0,19 14 0,-6-11 0,0 0 0,4-1 0,1-4-1,1-4 1,-2-3 0,-1 0 0,-3-2 0,-2 1 0,-11 10 0,12-17 0,-12 17 1,0 0-1,0 0 0,0 0 0,0 0 1,0 0 0,0 0 0,6 17 0,-6-17 0,3 22 0,-3-10 0,3-1-1,1 1 0,-4-12-2,16 18-2,-16-18-11,27-1-18,-11-5-2,7 5 1,-4-10 0</inkml:trace>
  <inkml:trace contextRef="#ctx0" brushRef="#br1" timeOffset="133265">20569 3574 12,'3'-11'17,"9"9"-1,-10-12 0,9 5-5,-2-3-5,-2-1-2,-1 1-2,-1 1-1,-5 11 0,4-18-1,-4 18 1,0 0 0,0 0 1,-12-10 3,12 10 2,-17 7 2,12 9 2,-10-11 1,13 18 1,-10-13-1,13 14 0,-9-11-4,16 10-2,-1-9-3,8-8-10,4 3-23,4-9 0,6-1-1,0-7-1</inkml:trace>
  <inkml:trace contextRef="#ctx0" brushRef="#br1" timeOffset="133909">21115 3472 67,'-9'15'31,"5"13"1,-5-1 0,4 12-13,-7-10-8,11 13-4,-9-9-4,6 1 0,-2-10-2,3-4-1,3-20 0,-5 12-1,5-12 0,-2-17 0,5 1 0,-1-7 0,4 0-1,-1-8-1,4 1 0,-3-8-1,7 6 0,-4-7 0,7 10 2,-3-2 1,1 5 1,3 9 3,-5 5 1,5 14 2,-17-2 0,22 19 1,-18-7-2,4 11 1,-9-4-3,0 4 0,-7-3 0,1-2-3,-4-4-1,-1-6-6,13 4-25,-1-12-3,0 0 0,0-22 0</inkml:trace>
  <inkml:trace contextRef="#ctx0" brushRef="#br1" timeOffset="134218">21341 3452 88,'1'21'32,"-3"-5"0,3 5 0,-9-10-25,12 11 0,-4-11-4,0-11 0,0 0-1,18 6 0,-18-6-1,21-19 0,-10 4 0,1 1-1,-2-3 1,-3 2-1,-2-1 0,-3 3 0,-2 13 0,-11-10 0,11 10 0,-21-1 0,9 8-1,-2 3-2,7 13-8,-9-12-22,14 4 1,2-15-2,4 13 1</inkml:trace>
  <inkml:trace contextRef="#ctx0" brushRef="#br1" timeOffset="134456">21634 3234 96,'8'12'34,"-8"2"1,4 16-1,-13 0-26,7 16-1,-9-1-4,1 3-1,-2-1-2,-1-7-3,5 2-9,-9-15-22,12-3 0,5-24 0,-8 17-1</inkml:trace>
  <inkml:trace contextRef="#ctx0" brushRef="#br1" timeOffset="135267">21526 3479 74,'0'0'30,"0"0"1,19 5-1,-2 6-21,-17-11-1,29 2-3,-11-4-2,4 0 0,0-5-2,-1 1-1,0-2 1,-2-3-1,0 1 0,-5-1-1,0 5 1,-14 6-1,14-9 1,-14 9-1,0 0 2,0 0 0,-9 16 0,0 1 2,-2-1-1,2 6 1,-1-2-1,3 2 0,1 0-1,6-1-1,5-5 0,-5-16 0,25 13-1,-7-17 0,4-1 0,1-4 0,4-5 1,-4-1-1,-1 1 1,-5 2-1,-3 2 0,-3 6 2,-11 4-1,13 0 1,-13 0 0,10 13-1,-10-13 0,12 18 1,-12-18-1,17 11 0,-17-11 0,18 2 0,-18-2-1,19-6 1,-19 6 1,16-2-1,-16 2 1,14 12 0,-14-12-1,11 18 1,-6-6-1,2 1 1,-7-13-1,17 9 0,-6-11 0,2-9-1,1-1 1,2-9-1,0-1 0,-1-4 0,-2 0 0,-1-3-1,-1 2 0,-3-1-1,-1 4 0,-2 1 0,2 5 0,-3 2 0,-4 16 2,11-12 2,-11 12 0,6 19 3,-7 2 0,1 11 1,-8-1 0,5 8-1,-5-4-1,4-1-2,-1-2-3,-1-10-3,8 5-12,-2-27-17,-9 21 0,9-21 0,-13 0 1</inkml:trace>
  <inkml:trace contextRef="#ctx0" brushRef="#br1" timeOffset="135542">22194 3447 60,'21'-6'28,"1"-1"1,1 6 1,-6-13-14,11 22-4,-12-7-6,3 12 0,-8-3 0,5 11 0,-10-6-1,4 8 0,-6 0-2,1 4 0,-4-5-2,0-1-1,0-1-2,-1-20-4,8 26-8,-8-26-20,0 0-1,11-16 0,1 1 1</inkml:trace>
  <inkml:trace contextRef="#ctx0" brushRef="#br1" timeOffset="135667">22450 3309 57,'-20'-19'21,"20"19"-20,0 0 0,-4-11-20,4 11-3</inkml:trace>
  <inkml:trace contextRef="#ctx0" brushRef="#br1" timeOffset="136304">22615 3592 30,'0'0'22,"0"0"1,0 0-1,12 2-14,-12-13 1,0 11-3,4-22-2,-2 11-1,-4-1 0,2 12 1,-10-15 0,10 15 1,-16 0 1,10 10 0,-8-5 0,7 14 0,7-19 0,-12 26-2,12-26 0,-1 18-2,1-18-1,11 7 0,-11-7 1,20-2 0,-20 2 1,19 2 0,-19-2 0,20 12 0,-20-12-1,23 17 1,-10-11-1,7-3 0,1-3-2,2-3 1,2-9-1,0-5-1,0-5 2,-1-5-2,-4-2 2,0-3-1,-3 1 0,-1-3-1,-4 2 1,-2 2 0,-2 3-1,-2 3 0,-1 3 0,-2 3 1,-2 5-1,-1 13 1,0 0 1,0 0 2,-16 24 0,8 6 1,-5 7 0,2 8 1,-1 0-2,2 2 1,6-3-3,1-4-1,8-6-2,2-14-3,12 2-6,-19-22-20,30 7-5,-14-13-1,7 3 1</inkml:trace>
  <inkml:trace contextRef="#ctx0" brushRef="#br1" timeOffset="137028">23390 3217 30,'0'0'28,"7"-12"1,-7 12 2,0 0-10,-1 38 0,-12-18-5,13 21-3,-16-3-4,10 11-1,-9-4-3,7 4-2,-5-8-1,4-7-1,1-7-2,3-8 1,5-19 0,2 14-1,-2-14 1,13-11-1,-1-1-1,2-7 1,3-1 0,2-6-1,5 4 1,-1 1 0,0 1 0,0 6 0,-1 6 2,-4 7 0,-3 6 0,-4 7 0,-5 1 1,-3 4 0,-7 0-1,-2 4 1,-6-5-1,-3 2 0,-3-5-1,-3 1 0,0-3 0,0-4-1,4 1-1,0-10-3,17 2-16,0 0-14,0 0 0,6-29-1,9 9 1</inkml:trace>
  <inkml:trace contextRef="#ctx0" brushRef="#br1" timeOffset="137501">23759 3483 51,'16'1'28,"-16"-1"0,0 0 0,17-8-17,-21-6 0,4 14-5,4-16-1,-4 16-1,1-17-1,-1 17 0,-4-17-1,4 17 0,-11-14-1,11 14 1,-20-8 0,7 9 0,-3 4 1,2 10 0,-3-3-1,2 7 1,2 2-1,7 1 0,1-3-1,6-2 0,5-5-1,5-7 0,4-3 0,2-5 0,0-3 0,-1 0 0,-2-3 0,0 6 0,-3-1 1,-11 4-1,16 4 0,-16-4 0,18 13-3,-18-13-4,29 10-24,-18-9-2,4 4-1,-4-12 0</inkml:trace>
  <inkml:trace contextRef="#ctx0" brushRef="#br1" timeOffset="138139">23976 3439 68,'6'19'33,"-3"-1"-1,0 7 1,-10-14-17,13 15-6,-12-14-6,6 5 0,0-17-1,-5 13-1,5-13 0,0 0 0,0 0-1,4-19 0,1 7 0,3-1 0,2-3-1,1-3-1,6 1 1,0-6-3,6 10-1,-7-10-5,15 21-9,-19-14-12,9 12-4,-9-4 2,5 10 4,-17-1 7,17 0 8,-17 0 8,0 0 14,11 1 15,-11-1 5,11 15 2,-11-15-4,13 25-5,-13-25-6,13 32-3,-13-20-3,11 12-3,-8-7-3,5 2-1,-5-4-1,2-2-1,-5-13 1,6 15-2,-6-15 1,0 0-1,0 0 0,0 0 0,0 0 1,0 0-2,0 0 1,12-1 0,-12 1 0,9-15 0,-9 15 0,11-22 0,-6 7-1,0-4 1,0 0 0,-1 0 0,1 0 0,1 4-1,2 0 0,-1 2-1,-7 13 0,16-16-2,-1 21-9,-15-5-21,15-8-1,-15 8 1,20-11-1</inkml:trace>
  <inkml:trace contextRef="#ctx0" brushRef="#br1" timeOffset="138374">24547 3387 89,'-5'18'36,"4"9"-1,-5-8 0,5 11-22,-5-12-7,6 2-5,-1-2-2,-1-6-1,6-1-4,-4-11-7,11-5-20,-9-7-2,-2 12 1,14-29 0</inkml:trace>
  <inkml:trace contextRef="#ctx0" brushRef="#br1" timeOffset="139099">24653 3423 59,'8'13'28,"4"3"-1,-12-16 1,18 6-17,-2-3-6,-2-8-4,-1-1 0,0-6-1,-2-1 0,0-2 1,-3-1-2,-1 0 1,-5 0-1,0 5-1,-6 0 1,4 11 1,0 0 1,-21-7 2,14 18 1,-8-4 3,8 15 0,-11-5 1,12 15 0,-9-9-1,9 10-1,-3-9-2,7 3-1,-1-7-3,7-5 0,-4-15-2,17 8-1,0-9 0,-2-10-2,7 6 0,-4-9 0,9 5-1,-7-7-1,6 13 2,-7-9 0,4 9 1,-7 0 2,0 4 2,-3 4 1,-13-5 2,21 17 0,-21-17 1,12 18-1,-12-18 1,7 16-1,-7-16 0,3 11 0,-3-11-1,0 0 2,0 0-1,0 0 0,-12-6 0,12 6-1,0 0-1,-3-16 0,3 16 0,4-17-2,-4 17 0,14-25-3,4 22-5,-14-17-19,11 8-6,-5-3 0,1 4-1</inkml:trace>
  <inkml:trace contextRef="#ctx0" brushRef="#br1" timeOffset="139372">24436 3224 103,'11'12'35,"-11"-12"-1,20 15-6,-20-15-59,19 8-2,-19-8-1,20-2-2</inkml:trace>
  <inkml:trace contextRef="#ctx0" brushRef="#br1" timeOffset="152484">1991 4170 47,'0'0'32,"0"17"-1,0-17 2,4 30-16,-13-19-3,13 17-4,-10-8-3,7 9-2,-5-4-3,3-2-1,2 7-22,-7-13-13,4 0 0,2-17-1,-5 14 0</inkml:trace>
  <inkml:trace contextRef="#ctx0" brushRef="#br1" timeOffset="152655">1946 4076 80,'-12'-12'27,"12"12"-26,0 0-1,3-12-28,-3 12-2</inkml:trace>
  <inkml:trace contextRef="#ctx0" brushRef="#br1" timeOffset="153016">2189 4245 61,'-6'22'33,"2"1"0,-3-6-1,5 7-20,-10-17-2,11 8-5,1-15-3,0 0-1,0 0-1,0 0 0,9-17 0,0 2-1,4-1 1,0 1-1,0 1 2,3 6-1,-2 4 2,0 9 0,-3 4 1,0 6-1,-3 1 1,0 5-1,-1-2-1,-2-2-5,11 4-29,-12-9-1,4-1-1,-8-11-1</inkml:trace>
  <inkml:trace contextRef="#ctx0" brushRef="#br1" timeOffset="153348">2601 4225 74,'4'-11'33,"-5"-1"0,1 12-1,-9-20-22,9 20-3,-3-15-4,3 15 0,0 0-1,-16 0 0,16 0-1,-17 15 0,7-3 0,1 6 1,1 1-1,2 6 0,0-2 1,4 1-1,4-1-2,1-6-3,12 4-26,-15-21-5,23 11 0,-10-19-1</inkml:trace>
  <inkml:trace contextRef="#ctx0" brushRef="#br1" timeOffset="153690">2727 4272 78,'0'0'34,"2"19"0,-2-19-1,2 21-26,-2-21-1,-3 14-4,3-14 0,0 0-2,-1 12 1,1-12-1,0 0 0,0 0-1,0 0 1,0 0 1,-2-11-1,2 11 0,0-11 0,0 11 1,6-19 0,0 8-1,2-1 1,2 0 0,4 0-2,1-3 0,6 7-6,-7-12-16,6 14-11,-5-5 0,2 6-1,-6-2 1</inkml:trace>
  <inkml:trace contextRef="#ctx0" brushRef="#br1" timeOffset="154051">3007 4228 53,'14'7'31,"-14"-7"0,18 0-1,-2 0-19,-12-12-2,12 5-3,-8-9-3,5 3-1,-4-1-1,-1 1-1,-2-2 0,-6 15 0,2-19 0,-2 19 0,0 0 0,-17-5 0,6 7 2,11-2 0,-21 15 0,12 0 2,-2-3 0,6 5 0,-4 0-1,8 5 1,1-3-2,5 0-2,3 2-5,-8-21-20,22 15-11,-7-13 1,7-2-1,-2-7 1</inkml:trace>
  <inkml:trace contextRef="#ctx0" brushRef="#br1" timeOffset="154524">3368 4183 42,'0'0'28,"2"-13"-1,-2 13 1,8-11-20,-13-2 1,5 13-1,-2-12-2,2 12 0,0 0-2,0 0 1,0 0-2,0 0 0,-17 0 0,10 11 0,-4-1 0,3 7 0,-5-2-1,5 4 0,-2-3 0,5 1 0,0-4-1,5-13 0,5 15-2,-5-15 0,17-3 0,-6-3-1,4 0 1,-2-2 0,0 2 0,-1 1 1,-12 5 1,18 2 1,-18-2 0,10 13 1,-10-13 0,10 21 0,-4-10-2,-6-11-3,20 23-14,-20-23-19,26-6 0,-11-5-1,3 1 0</inkml:trace>
  <inkml:trace contextRef="#ctx0" brushRef="#br1" timeOffset="154862">3645 4074 61,'-14'7'31,"0"1"2,2 2-1,-8-6-22,14 12-2,-6-10-1,11 5-4,1-11 0,4 14-1,-4-14 0,21 13 1,-10-6-1,4 3 1,-15-10 0,23 21 0,-14-10 0,-2 2-1,-5-2 0,-2 4-1,-3-1-1,-3 0-1,-1-1-1,-5-3-3,10 9-25,-12-13-6,14-6 0,-13 4-1</inkml:trace>
  <inkml:trace contextRef="#ctx0" brushRef="#br1" timeOffset="155240">3904 4195 56,'16'-10'33,"-1"3"-1,-2-3 1,4 8-21,-15-14-1,13 10-5,-12-6-3,-3 12-1,13-21 0,-13 21-2,5-20 1,-5 20-1,-2-15 1,2 15-1,0 0 0,-17-10 1,17 10 0,-19 9 0,5-1 1,2 6 1,-1 1-1,2 9 1,0-1-1,7 1 0,2-1 0,6 0-2,7-2-3,2-10-4,12 6-24,-5-15-5,4 2 0,-3-9 0</inkml:trace>
  <inkml:trace contextRef="#ctx0" brushRef="#br1" timeOffset="155592">4216 4037 63,'-13'-5'32,"-1"7"3,3 7-2,-8-7-22,14 12-1,-10-9-3,13 7-2,2-12-3,-3 17-1,3-17-1,10 19 1,-3-8 0,1 4 0,-2 2 0,0 1 1,-4-1 0,1 4 0,-6-4 0,1 3 0,-5-4-1,-1 0 0,2-5-1,6-11-3,-16 25-7,2-23-26,14-2-1,-16 1 1,16-1-2</inkml:trace>
  <inkml:trace contextRef="#ctx0" brushRef="#br1" timeOffset="167771">1930 4832 52,'0'0'31,"-6"14"-1,6-14-2,11 6-14,-11-6-2,0 0-4,13 0-2,-1 1-2,-12-1 0,22-11-1,-22 11-1,20-18-1,-10 6 0,-2 1 0,0 0-1,-8 11 0,7-18 0,-7 18 0,0-15 0,0 15-1,0 0 1,-15-10-1,15 10 1,-14 0-1,14 0 0,-17 5 1,17-5 0,-20 16 0,11-5 1,5 3 0,-1 3 0,4 3 0,2-1 1,5 2-1,2-3 0,7-1 0,2-5-2,0-6-2,9 6-10,-8-15-21,5-1 0,-6-6-1,5 0 0</inkml:trace>
  <inkml:trace contextRef="#ctx0" brushRef="#br1" timeOffset="167959">2211 4779 61,'14'12'35,"0"-1"-2,-6 0 2,16 8-19,-24-19-5,30 25-6,-14-13-5,-1-6-10,3 5-24,-5-5 0,2-1-2,-15-5 1</inkml:trace>
  <inkml:trace contextRef="#ctx0" brushRef="#br1" timeOffset="168174">2401 4780 84,'0'0'33,"-18"11"2,9 0-2,-8-1-27,4 9-3,-9 3-2,-1 0-2,8 11-13,-5-14-19,9-1-1,11-18-1,2 11 0</inkml:trace>
  <inkml:trace contextRef="#ctx0" brushRef="#br1" timeOffset="168635">2531 4780 69,'6'20'35,"-3"4"0,2 7 0,-7-2-23,4 15-4,-8-6-3,2 3-2,-3-3-1,1-4-1,0-10-1,-1-3-1,2-8 0,5-13 0,0 0 0,-3-12-1,8-5 0,-1-10-2,3 4 1,-3-13-2,6 0 2,-4-2-1,6 2 1,-2 4 1,2 3 2,0 7 2,-1 1 1,6 14 2,-17 7 0,23-4 1,-23 4-1,11 20 0,-13-10-1,1 9-1,-7-1-1,-3 0 0,-1 0-2,-3 0-1,7-1-4,-6-17-14,14 0-17,0 0-1,0 0-1,11-18 2</inkml:trace>
  <inkml:trace contextRef="#ctx0" brushRef="#br1" timeOffset="168964">2781 4853 22,'3'11'29,"3"1"3,-1 0-1,-5-12-12,15 21-2,-15-21-4,7 18-3,-7-18-4,11 2-2,-11-2-1,19-11-1,-10-1-1,2-1 1,-1-4-1,-1 0-1,-3 2 1,-4 1 0,-2-1-1,0 15 1,-7-18-1,7 18 0,-21-4 1,9 8-1,-1 2 0,-1 5-1,2 5 0,-2-5-4,16 11-23,-6-9-6,8-2-1,-4-11 1</inkml:trace>
  <inkml:trace contextRef="#ctx0" brushRef="#br1" timeOffset="169303">3088 4752 75,'5'18'36,"-7"2"0,2 7-2,-14-9-24,17 8-2,-9-9-4,3-2-2,3-15-2,3 11 0,-3-11-1,19-13 1,-3 2-1,-1-3 0,2 1 0,-3 0 0,0 7 1,-14 6 0,16-3 1,-16 3 0,6 21-1,-4-7 2,1 1-2,0-1 0,6 3-5,-9-17-22,15 10-8,-4-12-1,3-1 0</inkml:trace>
  <inkml:trace contextRef="#ctx0" brushRef="#br1" timeOffset="169639">3365 4870 53,'16'0'32,"-16"0"-1,16-9 1,-1 8-21,-13-13-3,9 5-4,-7-5-1,3 0-2,-4 2 0,1 0-1,-4 12 0,0-16 0,0 16 1,0 0 0,-15-6 1,15 6 1,-17 17 1,10 1 0,-2-2 1,6 10-1,-4-3 1,8 2-1,0-2-2,8-3-2,7-2-4,-5-21-20,14 7-12,-3-14 0,8 1-1,-6-11 1</inkml:trace>
  <inkml:trace contextRef="#ctx0" brushRef="#br1" timeOffset="170449">3723 4779 57,'0'0'33,"-4"23"0,-1-7 1,8 10-19,-19-6-4,11 5-5,-5-2-2,6-1-1,-3-8-2,7-14-2,0 0 1,0 0-2,17-15 1,-6-1-1,5-2 1,-2-3 0,0 4 0,0 4 1,-3 5 0,0 6 1,-11 2 0,23 15 1,-11-4 0,5 3 0,2-4-1,4 0 1,0-5-1,4-8 0,0-8-1,-2-4 0,1-8 0,-2-4 0,-2-2-2,-5-5 2,1-3-1,-5 3 1,-3 0-1,-2 2 1,-3 4-2,0 3 3,-3 6-1,-2 19 1,0 0 0,0 0 0,5 21 3,-5 10-3,-3 6 3,-1 7-3,-3 4 2,2-1-2,-1-4 0,0-7-3,3-3-4,-5-21-11,9 5-20,-1-17 1,0 0-1,0 0 1</inkml:trace>
  <inkml:trace contextRef="#ctx0" brushRef="#br1" timeOffset="170708">4121 4702 78,'17'-3'35,"4"4"0,-3 0 0,8 11-27,-9-4-2,5 6-2,-8 1 0,6 4 0,-9-1-1,0 3-1,-5 0-1,-1-3 0,-3 1-1,0-4-2,1 1-2,-3-16-6,0 0-23,0 0-3,17-10-2,-12-10 2</inkml:trace>
  <inkml:trace contextRef="#ctx0" brushRef="#br1" timeOffset="170851">4364 4569 85,'-16'-16'35,"16"16"-1,-12-6-1,12 6-38,0 0-26,0 0-1,0 0-3,20-5 0</inkml:trace>
  <inkml:trace contextRef="#ctx0" brushRef="#br1" timeOffset="171714">4559 4818 38,'0'0'28,"0"0"1,11 2 0,-11-2-20,6-12-1,-8-1 0,2 13-3,2-22-2,-2 22-1,0-18-1,0 18-1,-11-13 0,11 13 0,-21 4 2,10 7 0,-6 0 0,5 6 1,-4-1 0,8 4 1,-1-4-2,7 1 1,2-6-2,0-11-1,19 5 0,-4-10 0,4-5 0,1-1-1,-2-2 2,1 1-1,-5 3 1,1 8 1,-15 1-1,21 5 1,-21-5 0,19 15 0,-7-9 0,4-3 0,3-5-1,1-5 0,2-7-1,0-3 1,-1-2-1,-3-5 0,-4-3-1,-2 1 1,-5 1-1,-1 1 2,-3 3-2,-1 4 1,0 2-1,-2 15 2,0 0-1,0 0 0,0 0 1,-15 34-1,6-4 3,0 6-2,-4 3 1,4 1-1,-1-2 1,5-2-1,2-11 0,6-5 0,5-9 0,7-11-1,3-6 0,4-9-1,3-3 1,2-9-1,1 1 0,-3-11-2,2 2 0,-5 2 1,-1 4-1,-5 2 1,-3 7 0,-4 3 1,-3 6 0,-6 11 3,0 0-1,0 0 0,-1 20 2,-2-3-2,0 4 3,0 3-2,-2 2 1,3 3-1,-1 1 1,3 2-2,0-4 1,3-2-1,2-3-1,3-3-1,3-2-2,-11-18-7,31 12-26,-20-17-1,6 2-1,-5-9 1</inkml:trace>
  <inkml:trace contextRef="#ctx0" brushRef="#br1" timeOffset="172111">5249 4769 59,'0'0'36,"-4"24"-1,-1-13 0,10 14-20,-18-17-2,13 13-6,-6-8-3,8-1-1,-2-12-2,15 3-1,-15-3 1,23-12-2,-10 5 2,2 3-1,1 2 1,-3 7 0,-1 5 0,1 6 0,-2 2 0,0 6 1,-3 4-1,-3 4 1,-7 2-2,-6 2 1,-5 3-2,-8-3-1,4 14-15,-10-17-20,5 0-1,-1-11 0,10-4 0</inkml:trace>
  <inkml:trace contextRef="#ctx0" brushRef="#br1" timeOffset="173666">5973 4844 45,'0'0'29,"0"0"1,4-10 0,-8-3-18,4 13-1,4-15-5,-4 15-3,3-21 0,-3 21-1,0-18 0,0 18 0,-7-14-1,7 14 0,-11-4 0,11 4 0,-18 9 1,18-9-1,-19 22 0,9-7 0,0 0 0,3 2 0,1-2-1,5 0 0,2-5 0,-1-10 0,15 8-1,-4-9 1,3-3 0,2-1 0,0-1 0,0 4 2,-3 0-1,2 6 0,-15-4 1,21 10-1,-21-10-1,17 8-7,0-1-26,-6-9-1,6-2 0,-1-8-1</inkml:trace>
  <inkml:trace contextRef="#ctx0" brushRef="#br1" timeOffset="173982">6298 4661 67,'0'0'34,"0"0"-1,-11 16 0,-1-15-24,12 10-3,0-11-2,-7 16-2,7-16-1,7 17 1,-7-17 0,14 24 1,-9-11 1,2 6 0,-6-5-1,3 7 0,-7-4 0,0 1-1,-3-2-1,-1-4-2,3 0-2,4-12-7,0 0-27,0 0 1,0 0-2,0 0 1</inkml:trace>
  <inkml:trace contextRef="#ctx0" brushRef="#br1" timeOffset="174426">6872 4365 85,'1'32'36,"-8"2"0,2 23-1,-12-14-23,11 17-3,-10-14-3,6 4-3,-1-9-2,-1-6-2,5-7 0,1-11-5,6 2-5,0-19-26,0 0 0,-14 3 0,14-3-1</inkml:trace>
  <inkml:trace contextRef="#ctx0" brushRef="#br1" timeOffset="175041">6732 4571 32,'11'-9'28,"-3"-4"3,6 1 0,8 11-14,-13-16 0,17 20-3,-14-10-4,15 15-2,-10-3-1,5 13-1,-10 1-2,2 8-1,-7 2 1,0 4-2,-7-3 1,-2-1-2,-3-3 0,1-6-1,2-6 0,2-14-1,0 0 0,13-1-2,5-10 1,-3-5-2,6 3 1,-4-4 0,3 3 0,-6 4 1,-1 4 1,-13 6 2,12 4 0,-12-4 1,6 21 1,-1-9-1,-3-1 1,4 0 0,-6-11-2,15 15 0,-15-15 0,21 4-1,-10-6 0,1-2 0,0-2 0,-1-1 0,1-1-1,-1-1 1,0-1-1,-11 10 0,16-18 0,-16 18 1,10-14-1,-10 14 1,0 0 0,0 0 1,0 0 0,0 0 0,6 21 1,-4-8-1,3 1 0,1-2-1,-6-12-1,18 16-3,2-5-5,-20-11-19,25-9-8,-11 2 1,2 0-1</inkml:trace>
  <inkml:trace contextRef="#ctx0" brushRef="#br1" timeOffset="176558">7665 4484 58,'10'14'33,"-4"2"1,-2 5-1,-2 14-18,-11-12-2,9 16-3,-13-6-4,7 4-3,-6-6-1,2-3-1,-1-6 0,3-7-1,8-15-1,-10 14 0,10-14 0,0 0-1,10-16 1,-2 4-1,7-2 1,-2 2-1,6 0 1,-1 2 0,2 4 1,-2 4 0,-1 2 1,-1 5 0,-5 0 1,-11-5-1,10 15 1,-10-15-1,-8 20 0,-3-10 0,-5 0-1,-1 0 0,-1-1 0,-1-2-1,1 1-1,3-6-2,15-2-10,-15 5-20,15-5-1,0-22 0,11 7 0</inkml:trace>
  <inkml:trace contextRef="#ctx0" brushRef="#br1" timeOffset="177086">8001 4736 50,'15'3'31,"-15"-3"0,17-9 1,-4 7-19,-14-13-2,1 15-3,4-22-4,-4 12-1,-5-5 0,5 15-1,-12-19-1,12 19 0,-19-14-1,8 11 0,-1 5 2,0 8-1,0 1 1,1 6-1,0 1 1,3 2 0,1-1 0,5 1 1,2-3-1,6-5-1,-6-12 0,21 10-1,-8-12 0,4-3 0,1-4 0,1 0 0,-1-3-1,-2 2 1,-3 0 0,-2 5 0,-11 5 0,15-3 0,-15 3 0,4 11 1,-4-11-1,-5 19 0,2-8 0,3-11 1,-2 19-1,2-19 0,0 16 0,0-16-1,0 0-1,0 0-3,21 16-18,-21-16-12,18-7 0,-18 7 0,23-20-1</inkml:trace>
  <inkml:trace contextRef="#ctx0" brushRef="#br1" timeOffset="177458">8257 4658 76,'0'16'35,"0"-16"-1,4 25 1,-4-25-27,7 24 0,-8-13-4,4 4-1,-3-15-1,0 18 0,0-18-1,0 11 0,0-11-1,0 0 1,0 0-1,0 0 0,0-14 0,0 14 0,7-19-1,0 4-1,6 2-1,-3-6-1,10 6-3,-9-11-6,15 16-12,-9-8-11,-1 5 2,-3 0 2,2 6 0</inkml:trace>
  <inkml:trace contextRef="#ctx0" brushRef="#br1" timeOffset="177881">8494 4625 43,'0'0'31,"14"14"2,-6 0-1,-8-14-11,12 21-5,-12-21-4,9 21-3,-9-21-5,9 20 0,-9-20-2,3 10-1,-3-10 0,0 0 0,0 0-1,0 0 0,0 0 0,0 0 0,1 13 0,-1-13 0,0 0 0,0 0 0,0 0 0,2 11 0,-2-11 0,0 0 0,0 0 0,0 0 0,0 0 1,0 0-1,0 0 1,0 0-1,0 0 1,0 0-1,12-9 0,-12 9 1,10-19-1,-4 8-1,-6 11 0,19-26-1,-7 13 0,1-2 1,0 6-2,-1-6 0,5 16-9,-17-1-24,24-17 2,-13 12 0,3 2 0</inkml:trace>
  <inkml:trace contextRef="#ctx0" brushRef="#br1" timeOffset="178076">8815 4614 80,'-1'13'36,"5"4"0,-6-3-1,12 10-23,-10-24-3,1 24-5,2-11-3,-3-13-7,12 14-16,-12-14-14,0 0 0,10-22-2,-4 7 3</inkml:trace>
  <inkml:trace contextRef="#ctx0" brushRef="#br1" timeOffset="178217">8858 4432 58,'0'0'27,"-13"-10"-4,13 10-17,11 5-26,-11-5-4,12-4-4</inkml:trace>
  <inkml:trace contextRef="#ctx0" brushRef="#br1" timeOffset="178841">8964 4678 46,'14'12'30,"-2"-2"1,1-5 0,7 3-15,-20-8-6,22-11-4,-14-1-1,6 1-1,-7-7-2,2 5 1,-5-4-2,-1 2 0,-2 2-1,-2 2 1,1 11 0,-11-13 0,11 13-1,-18 2 1,5 4 1,5 7 0,-4 3 1,4 6-1,0-4 1,3 7-1,4-5 0,3 1-1,3-5-1,-5-16-1,22 15-2,-9-17-1,8 1-1,-5-11-1,8 4-2,-9-10 0,9 10 1,-11-9 0,5 9 3,-7 1 1,1 5 3,-1 4 4,-11-2 1,17 16 1,-17-16 0,15 22 1,-15-22-1,13 22-1,-13-22-1,11 15-1,-11-15-1,0 0 0,0 0-1,0 0 1,0 0-1,0 0 0,6-12 0,-6 12-1,8-17 1,-8 17-1,18-17 0,-5 5-1,5 5 0,-3-5 0,5 4-1,-2-1-2,8 10-8,-13-11-24,9 4 2,-6 0 0,1-1 0</inkml:trace>
  <inkml:trace contextRef="#ctx0" brushRef="#br1" timeOffset="180810">9905 4597 53,'0'0'31,"0"0"1,0 0 1,-3 23-17,-12-18-2,14 17-3,-13-7-4,7 11-2,-8-4-1,6 1-2,-2-6-2,1-4-3,9 3-7,1-16-24,0 0-1,6-15-2,8-2 2</inkml:trace>
  <inkml:trace contextRef="#ctx0" brushRef="#br1" timeOffset="180952">9953 4394 55,'-21'1'20,"21"-1"-19,0 0-1,-16 0-24,16 0-1</inkml:trace>
  <inkml:trace contextRef="#ctx0" brushRef="#br1" timeOffset="181321">10182 4496 32,'17'12'30,"-17"-12"2,0 0-1,-7 20-9,-14-22-6,12 17-4,-17-10-5,9 7-3,-5-2 0,6 2-2,3-4-1,6 3 0,7 1 1,5 1-1,4-1 2,3 3-2,0 0 2,2 3 0,-6-1 0,1 3-1,-7-6 0,-2 2 0,-5-3-1,-1-2-1,6-11-1,-19 14-3,19-14-7,-16 7-24,16-7-2,5-12 1,5 1-1</inkml:trace>
  <inkml:trace contextRef="#ctx0" brushRef="#br1" timeOffset="182244">10649 4304 32,'0'0'30,"0"0"1,0 0 1,-5-12-11,11 32-4,-6-20-5,-6 41-2,-2-16-3,6 15-2,-5-1-2,0 6-1,-1-2 0,1-2-2,1-5-2,-2-13-6,11 6-21,-7-15-5,6-3-1,-2-11-1</inkml:trace>
  <inkml:trace contextRef="#ctx0" brushRef="#br1" timeOffset="182553">10810 4571 51,'0'0'29,"0"22"-1,0-22 3,-3 17-22,7-3-2,-4-14-1,0 0-2,0 0-1,19 2 0,-10-13 0,7 1-1,-2-8-2,2 2 2,-3 1-1,-2 0-1,-3 2 1,-5 0-1,-3 13 0,-8-14 0,-4 13 0,-3 2 0,-2 5-1,-1 0 0,3 7-6,-5-8-20,6 7-4,14-12-1,-11 11 0</inkml:trace>
  <inkml:trace contextRef="#ctx0" brushRef="#br1" timeOffset="182957">11034 4465 48,'5'13'32,"1"4"1,-3 0-1,0 7-15,-5-13-6,8 12-3,-10-11-3,7 3-2,-3-15-1,1 14-1,-1-14 0,0 0-1,15-8 0,-15 8-1,18-17 1,-18 17 0,17-16 0,-17 16 0,0 0 0,0 0 0,0 0 0,11 13 0,-11-13 0,-4 21 1,4-21-1,9 12 1,-9-12-1,17-2 1,-17 2 0,23-15 0,-11 6-1,-1-2 1,-2 0-2,-3-4-3,9 13-14,-6-13-17,-9 15 1,11-22-1,-3 10 0</inkml:trace>
  <inkml:trace contextRef="#ctx0" brushRef="#br1" timeOffset="183554">11299 4535 32,'10'11'29,"-10"-11"1,13 1 0,-13-1-16,0 0-3,20-10-2,-18-3-3,-2 13-2,15-23-2,-15 23 0,8-22-1,-8 22-1,2-18 1,-2 18-1,0 0 1,-14-6 0,14 6 0,-12 16 1,6-6 0,2 10 0,-1-1 0,3 4 1,-3-1-2,3 4 1,2-4 0,0-4-2,0-1 1,0-17-3,0 0 0,13 8 0,-1-11 0,0-9-1,4 1-1,-3-3 2,2 5-1,-4 0 3,0 7 0,-11 2 1,15 4 0,-15-4 0,1 19 2,2-8-2,-3-11 2,-2 17-1,2-17 0,-1 11 0,1-11 0,0 0-1,0 0 0,0 0 0,-1-11-1,1 11 0,5-15 0,3 2-1,3-1 0,2 1 1,3 2-3,-3-5 0,9 8-3,-7-13-4,15 17-14,-12-6-10,1 2 1,-2 2 0</inkml:trace>
  <inkml:trace contextRef="#ctx0" brushRef="#br1" timeOffset="184310">11682 4585 24,'14'11'24,"-14"-11"2,17-4-7,0 6-2,-11-13-7,12 8 0,-11-9-3,10 3 0,-9-4-3,4 3 0,-7-2-1,-5 12-1,10-17 0,-10 17 0,0-13-1,0 13 0,0 0 1,-11 0-1,11 0 0,-12 12 1,12-12 1,-16 26-1,7-12 1,7 4 0,-7-1-1,11 0 1,-4-1-2,9-5 0,-7-11 0,25 12 0,-7-12-1,3-4 0,6-3-1,1-4 1,0-5-1,1 2 1,-3-2 0,-4 0-1,-4 0 0,-1 1 1,-7 1 0,-2 3 0,-8 11-1,4-17 1,-4 17 0,-13-5 0,13 5-1,-18 5 1,4 3 0,0 1 1,-2 6-1,-1 2 1,4-1 0,3 2 0,1-1 0,4-1 0,5-5 0,0-11 0,10 10-1,2-12 1,6-6-1,4-7 0,2-3 0,-1-8 0,-1 0-1,0-8 0,2-4 0,-3-2 0,-4 1 1,-6 5-1,-3 5 1,0 8 1,-8 21 0,0 0 2,-8 15 0,1 20 2,-8 6-2,7 10 2,-3-1-2,5 5 0,5-8-2,2-9-3,12-3-5,-4-22-27,16-4-2,-1-15-2,9-4 1</inkml:trace>
  <inkml:trace contextRef="#ctx0" brushRef="#br1" timeOffset="190879">12335 4705 37,'0'0'31,"0"0"1,0 0 0,5-15-17,-5 15-1,0 0-6,12-2-3,-12 2-1,0 0 0,0 0-2,0 0 0,0 0 0,0 0 0,0 0 0,0 0 0,0 0 0,0 0-1,0 0 0,0 0 0,0 0-1,0 0 1,0 0-1,0 0 1,0 0 0,0 0-1,0 0 0,0 0 0,0 0 1,0 0-2,7-12 0,-7 12 0,7-12 0,-7 12 1,5-11-1,-5 11 1,8-14-1,-8 14 2,0 0-1,0 0 0,13-7 0,-13 7 0,0 0 0,0 0 0,0 0-2,0 0-6,0 0-26,0 0-2,11 7 2,-11-7-2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26T21:25:39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3536 10428 33,'9'0'20,"-9"0"-1,16-7-5,-6 4-5,3-1-5,0 0-8,-2-3-14,6 10 0,-5-9-2,10 10-1</inkml:trace>
  <inkml:trace contextRef="#ctx0" brushRef="#br0" timeOffset="160677.0661">13216 4912 2,'0'0'19,"0"0"0,0 0-5,0 0-2,0 0-1,0 0-3,-3-11-1,3 11-3,0 0-2,0 0 0,0 0-1,0 0-1,0 0 1,0 0 0,0 0 2,10 3-1,-10-3 1,11-1 0,-11 1 1,18-9-1,-9 4 0,1 3-1,1-1 0,1 3-1,-3 0 0,1 0-1,-1 3 0,1 1 0,0-3 1,1 0-1,3 0 0,2-2 1,0 1-1,3-1 0,1-2 1,2 1-1,1-1 0,3 2 0,3-1 0,0-1 0,3 0 1,1-1-2,1 0 1,1 2 0,0-2 0,0 1 0,-2-1 0,-1 3 0,-1-1 0,-1 0 1,-3 0-1,0 1 0,-2 2 0,0-2 0,-2-1-1,-2 1 1,0 2 0,-2-2 0,1 4 0,0-1-1,-1-3 1,-1 1 0,1 1 0,1-1 0,-2 1-1,0 2 1,0-2 0,-4 0 0,0 0 0,-1 3 0,-1-3-1,-1 2 1,1-1 0,2 0 0,1-2 0,1 2 0,3-2 0,2-3 0,1 3 1,2 3-1,0-3 0,2-2 0,-1 4 0,4-1 0,1 0 0,1 0 0,2 2 1,2-4-1,3 3 0,1-1 0,2 0 0,-2 2 0,0-1 0,2 2 0,-1 0-1,2-2 1,-3 2 1,1-1-1,0 0 0,2 0 0,0 0 0,2-2 0,1-1 0,0 0 0,0-1-1,0 0 1,-1-2 0,-3 1-1,1-1 1,-3 1-1,-3-1 1,-3 1 0,1 1 0,-1 0-1,2 1 1,2 0-1,-1 0 1,1 2 0,2-2 0,0 1 0,2 0 0,-3 1 0,0-1 0,-2-1 1,2 2-2,1-2 1,-3 0 0,1 1 0,1-3 0,-1 1 0,1 1 0,-2-1 0,1-2 0,-4 0 0,3 0 0,-2 2 1,1 2-2,0-1 1,1-1 1,-1 0-2,2 1 1,-1 1 0,-2-1 0,2 1 0,-1-1 0,-1 0-1,1 3 1,0-3-1,0-2 1,0 0-1,0-1 0,-3 0 0,0-2 1,-2 1-1,-1-1 0,-2 2 1,-2 0 0,1 2 0,-2-1 0,-1 1 0,2 1 0,-1 0 0,1 0 0,-1 0 0,1 0 1,-1 0-1,0 2 0,0-1 0,-2 0 0,0 2 0,-2-2 0,2 1 0,1 1 0,-1-2 0,4-1 0,-1 0 1,4-1-2,-1 0 1,2-1 0,0 0 0,-3 1 0,1-2 0,-2 3-1,-2-1 1,0 1 0,-2 0 0,-1-1 0,0 1 0,-1 1 0,0-2 0,0 1 0,1 0 0,-1-1 0,1 1 0,1 0 0,-1 0 0,2-1-1,-3 1 1,2 0 0,-3-2-1,-1 2 1,-3-1 0,4 1-1,-3-1 0,3 1 0,1-1 0,1-2 0,-1 2 0,-1 1 0,-1-1 1,-4 0-1,-2-1 1,-4 1 0,-8 1 0,11 0 0,-11 0 0,9-1 0,-9 1 0,15-2 0,-6 0 0,4 1 1,1 1-1,1 0 0,2-1 0,1 3 0,1 0 0,1-1 0,2 0 0,1 1 0,2 1 1,1-1-1,5 2 0,1-3 0,1 0-1,3 2 1,1-2 0,1 0 0,1 0 0,-2 2 1,0-3-1,-2 1 0,3 1 1,-3-2-1,1 3 0,1-1 0,2 1 0,1 0-1,2 0 1,2 2 0,-1 1 0,3 0-1,0 1 1,2-1 0,-3 0 0,3 0 0,-1-1 0,2-1-1,0-2 1,3 2-1,-1-4 1,0 2-1,1 0 1,-2 0-1,-4-2 0,1 5 1,-5-4 0,-4 1 0,0 0-1,-4 0 1,0-1-1,0 2-2,-2-3-2,1 2-2,-1-2 1,-2 1-1,-7 1 0,1 0 0,-8-2 2,-3 1 1,-13-1 1,9 4 0,-9-4-4,0 0-6,0 0 0,0 0 0,0 0 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26T21:30:40.8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5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1" timeString="2013-09-26T21:32:46.929"/>
    </inkml:context>
  </inkml:definitions>
  <inkml:trace contextRef="#ctx0" brushRef="#br0">20438 7079 38,'0'0'28,"0"0"1,0 0-4,0 0-6,5-12-7,-5 12-5,0 0-1,2 11-1,-2-11-2,1 16-1,-1-5 0,3 10 1,0 1-1,3 10 0,0 2 0,3 6 0,0 4-2,1 4 2,1-2-1,1 4 0,0-7-1,0-3 1,-2-6-1,1-8 1,-2-4-1,0-6 1,-2-2-1,-7-14 0,13 14 1,-13-14-1,10 2 0,-10-2 1,8-11 0,-4-1-1,-1-8 1,2-8-1,1-9-1,1-6 2,2-11-1,2-3 0,3 0 1,0 2-1,0 4 2,0 5-1,-2 9 0,-2 4-1,-1 10-3,-4 1-4,7 6-26,-8 0-1,3 4 0,0 0-1</inkml:trace>
  <inkml:trace contextRef="#ctx0" brushRef="#br0" timeOffset="308.0308">21079 7152 90,'0'0'35,"0"0"-2,0 0-2,16 6-23,-6-5-3,6 2-3,-1-1-1,3-4-2,7 7-9,-9-10-22,4 0-2,-4-5 1,-1 5-2</inkml:trace>
  <inkml:trace contextRef="#ctx0" brushRef="#br0" timeOffset="516.0514">21090 7312 61,'4'11'33,"5"-4"0,5 2-1,2-10-16,7 9-6,-1-3-10,-2-11-30,7 1-1,2-5 0,0-5-3</inkml:trace>
  <inkml:trace contextRef="#ctx0" brushRef="#br0" timeOffset="780.078">21592 6787 76,'0'0'35,"0"0"0,0 0 0,5 38-13,-10-18-14,5 11-3,-3 2-4,3 4-1,1 5-2,-5-9-22,7 1-11,-4-7 0,2-1 0,-3-5-2</inkml:trace>
  <inkml:trace contextRef="#ctx0" brushRef="#br0" timeOffset="999.0999">21483 7268 96,'0'0'35,"18"8"0,-5-11 0,10 6-28,-2-8-2,8 5-3,2-7-1,4-1-2,6 8-10,-6-9-23,1 3-1,-8-5 0,-2 5 0</inkml:trace>
  <inkml:trace contextRef="#ctx0" brushRef="#br0" timeOffset="1620.1618">21619 7577 33,'11'9'29,"-11"-9"0,13-2 1,-13 2-9,17-7-4,-17-5-7,0 12-2,8-20-3,-8 20-1,3-19 0,-3 19-2,0 0 0,-13-9-1,2 12 0,-1 6 0,-4 2-1,-1 6 0,0-3 0,1 0-1,6 0 1,1-5-2,8 2 1,1-11 0,8 6-1,3-3 1,2-1 0,0 2 2,-3 3-1,-2 4 0,-5 6 1,-4 11 1,-6 4 1,-3 6-1,-2 1 0,-2 6-1,-1-1 0,5 1 0,3-6 1,4-7-2,5-10 1,6-6-1,1-5 1,5-7-1,0-8 1,-1-6-1,-3-4 0,-3-6-1,-2 3-1,-5-6 0,-1 3 1,-3-2-1,-2 6 2,1 0 0,1 2 0,4 14 2,4-20 0,4 13-3,12 3-26,0-9-6,8-4 0,6-5-1</inkml:trace>
  <inkml:trace contextRef="#ctx0" brushRef="#br0" timeOffset="2471.2471">22155 6912 41,'0'0'30,"0"0"2,0 0-1,0 0-7,0 0-8,0 0-5,-11-5-5,11 5-3,-10 7-1,10-7-1,-13 11-1,6 0 1,-2 1-1,1 1 0,0 6 2,-1 6-2,0 3 2,2 7-2,1 2 2,2 5-2,0 5 1,2 7 0,1-1 0,2 3 1,0-3-1,4 0 2,-1-4-1,3-4 1,0-7-1,2-8-1,1-5 0,1-7 1,1-5-2,-1-6-2,4 4-10,-4-13-24,2-2 1,-1-5-1,2-1 0</inkml:trace>
  <inkml:trace contextRef="#ctx0" brushRef="#br0" timeOffset="3394.3394">22410 7141 47,'-2'-12'29,"2"12"2,0 0-2,-6-15-8,6 15-6,0 0-4,0 0-3,-9-5-4,9 5-1,-5 11 0,5 3-2,-4 2 0,4 4-1,-3 6 1,3 4 0,0 4 0,3 7 0,3-2-1,1-1 2,1-1-1,2 1 0,0-4-1,4-1 1,-2-7 0,2-5 0,-1-2 0,1-3-1,2-6 1,-1-4 0,2-5-1,-1-2 0,2-1-2,-3-11-4,5 7-24,-8-7-6,-1 2 2,-4-5-2</inkml:trace>
  <inkml:trace contextRef="#ctx0" brushRef="#br0" timeOffset="3670.367">22446 7385 67,'7'-12'32,"-7"12"1,19-7-1,-12-6-13,13 18-8,-9-12-6,8 7-2,-3-2-2,2-2-2,0 3-6,-7-8-25,3 1-3,-3-4 2,-4-1-1</inkml:trace>
  <inkml:trace contextRef="#ctx0" brushRef="#br0" timeOffset="3891.3891">22384 7120 103,'0'0'34,"0"0"0,22-3-5,-4-5-23,10 6-2,1-3-4,0 3-1,6 3-4,-6-6-9,4 8-19,-7-1-1,-2 2 0,-8 0 1</inkml:trace>
  <inkml:trace contextRef="#ctx0" brushRef="#br0" timeOffset="4203.4203">22712 7567 61,'1'40'32,"-1"-5"-1,1 2-2,-4-19-7,9 10-6,-6-28-8,0 23-2,0-23-3,0 0 0,0 0 0,0 0-1,0-16-2,-3 5 0,-1-3-1,1-5 1,0 0 0,3-4-1,1 4 1,4-2 0,2 0 0,3-1-2,5 13-3,-6-16-13,8 15-16,-3-3 0,4 6-1,-4-3 0</inkml:trace>
  <inkml:trace contextRef="#ctx0" brushRef="#br0" timeOffset="4918.4918">22862 7593 63,'-2'15'29,"0"-3"2,2-12-8,7 17-8,-7-17-5,0 0-4,10 4-3,-2-8-1,-8 4-1,13-14 0,-7 3 0,0-2-1,-2 0 1,2 1 0,-6 12-1,1-14 1,-1 14 1,0 0-1,-9 2 1,5 12 1,-4-2-1,2 6 0,-4 0 0,4 2 0,0-2 0,4 1-1,2-2 0,4-3-1,5-7 0,4-4 1,5-9-1,2-5 0,4-4-1,0-10 1,1-1 0,0-7-1,0-2-1,-5-7-1,-2 2 1,-4 2-1,-3 6 1,-4 3 1,-2 7 0,-5 7 1,0 15 1,0 0 3,-11 24-1,8 6 1,-3 6 0,1 13-1,-3 2 0,4 13 0,-3-4 0,2 2-1,1-8-1,1-2 0,2-8 0,2-9-1,1-9 2,0-10-2,1-6 0,-3-10 1,0 0 0,0 0-1,0 0 1,-2-17 0,2 17-2,-5-21 1,2 7 0,2-4-2,2 2 0,0-4 1,4 3-2,-2 0 1,3 3-1,-1-2 2,5 10-2,-2-2 1,7 13-11,-6-8-22,4 5 1,-1-7-2,4 1 1</inkml:trace>
  <inkml:trace contextRef="#ctx0" brushRef="#br0" timeOffset="5707.5706">23407 7389 62,'-9'1'33,"9"-1"0,-14 2 0,14-2-17,-9-2-3,9 2-5,0 0-3,12 8-1,-1-9-1,3 2-1,0 1-1,5-1 0,0-2-1,-1-8-7,13 2-27,-12-7-1,1 5-1,4-9 0</inkml:trace>
  <inkml:trace contextRef="#ctx0" brushRef="#br0" timeOffset="6128.6128">23780 7103 80,'0'0'36,"0"0"-2,0 0 2,0 0-25,0 0-3,-4 21-4,0-6-1,1 6-2,-4 7 0,4 8 0,3 2 0,-2 6-1,1-3 1,1 1 0,0-4 0,5 0-1,3-8 1,3-3 0,1-7 0,6-6-1,1-2 0,5-4 0,1-5 0,2-2 1,-1-4 0,0-3-1,2 1-2,-7-11-6,9 4-27,-17-3-1,-1 4 0,-5-6-2</inkml:trace>
  <inkml:trace contextRef="#ctx0" brushRef="#br0" timeOffset="6426.6426">23785 7372 51,'0'0'33,"16"-12"1,-6 12 1,-7-15-19,16 21 0,-19-6-8,25-5-2,-12 2-3,5 3-1,0 0-3,-1-7-6,9 4-27,-12-6 1,2 1-1,-8-4-1</inkml:trace>
  <inkml:trace contextRef="#ctx0" brushRef="#br0" timeOffset="6664.6664">23777 7096 91,'0'0'36,"0"0"-2,10 6 0,7 0-30,2-3-2,8 0-4,11 9-9,0-9-21,3 2-3,0-3 1,0 1-1</inkml:trace>
  <inkml:trace contextRef="#ctx0" brushRef="#br0" timeOffset="7098.7098">24319 7611 28,'0'0'27,"0"0"1,1-12 1,-1 12-15,-12-9-2,2 10-2,1-8-2,-4 9-2,-2-4 0,4 12 0,-6-7 0,3 11 1,-2-6-1,7 10 0,-3-3-1,8 8 0,5-3-1,3-2-1,7 0 0,1-3-4,17 0-4,-6-10-31,4-5-1,-27 0 1,59-20 0</inkml:trace>
  <inkml:trace contextRef="#ctx0" brushRef="#br0" timeOffset="7718.7718">24560 6865 45,'0'0'31,"0"0"-1,0 0 0,0 0-11,0 0-5,0 0-7,0 0-3,0 0-1,0 0-1,0 0 1,0 0-1,0 0 1,0 0 0,0 0 0,0 0 0,7 49 0,-7-49-2,26 72 1,-14-21-1,-2 3 0,0 8 0,1 5 1,-6 6-2,-5-4 1,-7-2 1,0-9-1,-3-5-1,1-4-2,9-49-11,-10 61-22,10-61-2,0 0 1,0 0-2</inkml:trace>
  <inkml:trace contextRef="#ctx0" brushRef="#br0" timeOffset="17182.7181">23381 7577 12,'-8'-17'15,"8"17"0,-9-15-2,9 15-2,-12-16-2,12 16-2,-12-15-2,12 15 2,-12-14-3,12 14 1,-11-9 0,11 9 0,-10-9 0,10 9 0,-8-6 2,8 6-1,0 0 0,-9-8 0,9 8 0,0 0-2,11-7 1,-11 7-3,17-4 0,-7 1-2,9 1 2,-2-2-2,7 0 2,0-2-2,0 2 1,0-1 0,-1 0 0,-3 0 0,-2 3 0,-7-2 0,-1 3 0,-10 1 0,8-3-1,-8 3 0,0 0 1,-8-2 0,-1 1-1,-1-1 0,-2 1 0,-3 4-1,-2-3 0,-2 1 1,1 2-1,1 2 0,1-1 0,1 0 0,1-1 0,3 2 1,-4-1-2,7-2 1,-1-1-1,9-1 1,-11 0-1,11 0 1,0 0 0,0 0 0,11-1 1,-4 0-1,6-4 2,0 1-1,2-2 1,1-1-1,-3 0-1,3 1 1,-3 1 0,-3 1 0,-10 4 0,12 0-1,-12 0 1,0 0 0,0 0 0,-13 14 0,5-11 0,-1 2 0,-2 1 0,-2 0-1,-1-2 0,1 3-2,-4 0 0,3 2 0,-2-3 0,4 1 0,-3-4-1,15-3 1,-14 8 0,14-8 1,0 0 1,10-3-1,1-3 2,1 2-1,6-3 2,-1-1-1,3 0 2,-1-1-2,3 1 2,-2 1-2,-2-2 0,-1 2 1,0 1-1,-3 2 0,-2 3-1,-12 1 2,10 1-1,-10-1 0,-10 11 0,-2-1 1,-3 1-1,-3 0 1,-3-1-1,0 3 1,-3-2-2,5-3 2,1-1-2,3-2 1,4 1-1,2-3 1,9-3 0,0 0 0,0 0 0,12-9 0,2 4 1,2 0-1,4-2 0,1 0 0,2 1 0,-1 1 0,0 3 0,-4-3 0,-4 2 0,-5 1 1,-9 2-1,0 0 1,-8 13-1,-4-7 1,-4 2 0,-3 1-1,0 3 1,-2-1-2,3-2 2,-1-2-1,3-1-1,4-1 1,3 0 0,9-5 0,-9-3-1,9 3 1,0 0-1,13-10 1,-2 2 0,1 1 0,0 0 0,2 1 0,0 1 0,-2-1 0,-1 2 1,-1 0 0,-2 3 0,-8 1 0,0 0 0,0 0 0,0 0-1,-11 11 1,1-5-1,-2 0 0,-1 3 0,-1-4 0,-1 1-2,2 0 2,-1-3-1,3-1 0,2-2 0,9 0 0,-9-5 1,9 5-1,0 0 1,11-16-1,-1 6 1,1 4-1,4-1 2,0 0-2,1-1 1,3 2-1,-4 0 1,0 3 0,-4 1 0,-2 0 0,-9 2 1,0 0-1,0 0 0,-10 4 1,-2-3-1,-1 2 1,-2 1-1,-1-2 0,3 2 1,0-3-1,3-1 0,10 0 0,-9 2 0,9-2 0,0 0-1,11-10 1,0 3 0,1 2 0,2-1-1,-1 2 1,-1-3-1,4 3-1,-7-2-1,4 2-21,-13 4-1,0 0 0,0 0-1</inkml:trace>
  <inkml:trace contextRef="#ctx0" brushRef="#br0" timeOffset="28106.8104">17465 8020 7,'12'-9'3,"2"0"0,1-2 0,3 1-1,-1 0-1,1 1-1,-1 3 0,0-3 0,-2 3 0,-1 1-1,-3 0 1,1 2 0,-2-1 0,2 2-1,-1-1 0,2 1 0,0 0 0,2 0 0,0 2 0,1-1 0,0 0 0,-1-1 1,0 2 0,0 0 0,1 0 0,-4-1 0,0 1 0,-2 0 0,0 1 0,-10-1 0,14 2 0,-14-2 0,10 0 1,-10 0 0,0 0 0,10-3 1,-10 3-1,0 0 1,0 0 0,0 0 1,0 0-1,0 0 0,0 0 0,0 0 0,-10-5 1,10 5 0,-8 2-2,8-2 1,-9 2 0,9-2 0,0 0-1,-10 0 0,10 0-1,0 0-1,-11 1 1,11-1-1,0 0 1,-11-1-1,11 1 1,0 0-1,-11-1 0,11 1-9,0 0-4,-13-3-1,13 3 14</inkml:trace>
  <inkml:trace contextRef="#ctx0" brushRef="#br0" timeOffset="28476.8474">17669 7894 1,'0'0'1,"-11"0"3,11 0-1,-13 2 0,13-2 1,-16 2-1,9 1 0,-3-1 0,0 2-1,0 1-1,0 0 0,1 0-1,-3 1 0,1 1 0,-1 0-1,0 0 0,-2 2 1,0-1-1,0 1 0,1-3 0,-1 2-1,-1-1 1,2 1 1,-1 1-2,0-1 1,0-1 0,-2 3-2,0 1 0,1-3 0,-2 6-1,1-3 1</inkml:trace>
  <inkml:trace contextRef="#ctx0" brushRef="#br0" timeOffset="30877.0874">16037 3777 13,'0'0'11,"15"-1"-3,-15 1-1,17-1-2,-6 0-1,0 1 0,3-1 0,-2-1 1,2 2-1,-2-1 0,1 2 1,-2-1-2,0 3 1,-2-2-2,0 1 0,-1 2-1,2 1-1,1-3 0,1 3 0,3-2 0,1 2 1,0-2 0,3 2 0,0-1-1,2-1 2,-4 2 0,2 0-1,-2 0 2,0 1-1,-1-1 0,2 1 1,0-1 0,1 2 0,2-1 0,0 4-1,1-3 0,-1 2 1,-1-2-1,-1 0-1,-5 2 0,0-1 0,-3-1 0,-1 1-1,-1-1 1,1 1-2,-2 0 2,0 1-1,0 0 0,0 2 0,-8-11-1,12 18 1,-8-7 0,-4-11 0,9 19 0,-9-19 0,10 19 0,-10-19 0,12 14 0,-12-14 0,11 16 0,-11-16 0,10 15-1,-10-15 1,8 15 0,-8-15 0,8 14 0,-8-14 0,10 12 0,-10-12 0,13 14 0,-13-14 0,17 14 0,-7-7 0,2 4-1,-1-1 1,1 4 0,1 0-1,0 4 1,4-1 0,-1 2-1,1 5 1,2-2 0,2 3-1,0-2 1,1 2 0,3-2 0,-3 2 0,1-4-1,-1 1 1,0-4 0,-1 1 0,-1-5 0,-1-3 0,0-2 0,-1-2 0,0-2 0,-2-3 0,0-2 0,-1-2 0,-1 1-1,0-3-1,1 4-2,-3-4-12,4-1-5,4 5-1,-2-4 0,6 5 0</inkml:trace>
  <inkml:trace contextRef="#ctx0" brushRef="#br0" timeOffset="31580.1577">17811 4542 21,'0'0'20,"0"0"-1,0 0-3,0 0-4,0 0-3,0 0-1,-10-3-3,10 3-1,-16-2-2,6 2-1,-1 2-1,0-2 1,-1 1-1,-2 0 0,2-1 0,1-1 0,1-2 0,-1 1 0,1-1 0,-1 1 1,-1-2-1,-1 2 0,0-2 0,-3 2-1,0-1 1,-3 2 0,-3-2 0,1-1 0,-3-2-1,2 0 2,-2 0-1,0 0 0,-1 0 0,2 0 0,2 0 0,0 1 0,0 0 0,3 0 0,-2-1-1,2 0 1,0-1 0,2-2 0,-4-2 0,2 0-1,-4-5-2,0 4-1,-4-6-2,-1 6-2,-3-8-4,-2-1-8,1 4-1,-6-6 1,5 7 0</inkml:trace>
  <inkml:trace contextRef="#ctx0" brushRef="#br0" timeOffset="32527.2524">16030 3768 18,'0'0'15,"11"-6"3,-11 6-3,11-3-3,-11 3-4,0 0-2,0 0-1,11-5-1,-11 5-1,11-1 0,-11 1-1,18 0 0,-7 0 1,3 3-1,1-2 1,2 5-1,-1-2 0,3 2-1,2-2-1,1 3 0,3-1 0,2 2 0,2 1 1,2-1-1,1 3 0,0 0-1,-1 4 2,0-1-1,-1 1 1,-1-2-1,-1-2 1,0 1 0,-3-2 0,0 1 0,0-4 0,-2 3 0,-2-3-1,0 3 2,-3-2-2,-1 4 1,-1-3 0,0 1 0,-2-2 1,1 1-1,-1-2 0,1-1 1,-1 2-1,2 0 0,-1 0 0,0 2-1,0 1 0,1 0 1,-4 2-1,4 3 0,-3-3 0,-1 2 0,1-2 0,0 2 0,0 2 0,0-4 0,0 3 0,2 0 0,2 1 0,0-2 1,1 5-2,-1-6 2,0 3-1,0 0 0,0-2-1,-1-1 1,1-1 0,-1-1 0,2 0 0,1-2 0,1-2-1,2-2 2,-1-1-1,2 1 0,0-1-1,2 0 1,-2-3 0,1 3 0,-1-2 0,-1 1 0,2-1 0,0-2-1,-1 0-1,-1-3-5,6 2-17,-5 0-1,-1-1 0,-1-2-2</inkml:trace>
  <inkml:trace contextRef="#ctx0" brushRef="#br0" timeOffset="33025.3022">17595 4307 23,'0'0'20,"0"0"1,0 0-5,0 0-3,0 0-3,0 0-2,14 12-3,-1-1-2,0 0-2,4 3-1,4 2 0,2 5 0,1-2-1,-1 3 2,-1-3-2,-2 3 2,-1-2-1,-5 0 0,-4-2 0,-2-1 1,-5-1-1,-4 1 1,-9 0-1,-3 0-1,-10 1 1,-7-1-7,-9-1-15,2 5-1,-4-8 0,10 4-1</inkml:trace>
  <inkml:trace contextRef="#ctx0" brushRef="#br0" timeOffset="39048.9045">9467 10809 76,'0'0'32,"0"0"1,7-13-1,-7 13-20,0 0-6,0 0-2,0 0-2,0 0 0,-11-10 0,11 10 0,-17-12-1,6 11-1,-2-4 0,-3 1 0,-1 2 0,-3 3 0,1 5-1,-4 6 0,1 2 1,0 4-2,2 4 2,2 1-1,5 3 1,4 0-1,7-4 2,9-3-1,4-3 0,7-4 0,3-3 1,2-2-1,-1-2 0,-3-2 0,-4 1 0,-4 3 1,-11-7 0,4 17-1,-9-3-1,-4-2 2,-2 4-1,-2-1 1,0 0-1,0 2 0,3 2 0,3 1 0,2-1 1,2 2-1,3 0 1,2 6-1,2 0 1,2-4 1,3-6-1,3-2 0,5-4-1,5-8 0,9-1-8,-2-18-27,11 0-1,3-10 0,2 1 0</inkml:trace>
  <inkml:trace contextRef="#ctx0" brushRef="#br0" timeOffset="39377.9373">9821 10931 82,'0'0'37,"0"0"-1,0 0 0,9 15-24,-9-15-5,10 3-3,-2-2-3,3 0 1,3-1-2,1-5-2,7 4-4,-6-10-27,6 2-4,-3-8 1,1 7 0</inkml:trace>
  <inkml:trace contextRef="#ctx0" brushRef="#br0" timeOffset="39625.9622">9846 11067 80,'0'0'36,"11"14"-1,-11-14 1,19 17-24,-19-17-5,20 10-3,-7-7-4,4-5-3,9-2-33,-2-3 1,4-5-2,1-9 1</inkml:trace>
  <inkml:trace contextRef="#ctx0" brushRef="#br0" timeOffset="41189.1185">10341 10934 60,'0'0'34,"0"0"1,0 0 0,-9 3-16,17 9-8,-8-12-4,0 0-2,12 7-2,-2-1-1,3 0-2,3-3-3,8 3-26,-1-16-6,6 2-2,5-13 0</inkml:trace>
  <inkml:trace contextRef="#ctx0" brushRef="#br0" timeOffset="41841.1835">10928 10694 54,'9'-7'29,"-9"-7"0,0 14 0,9-20-19,-8-3-5,3-2-3,-4-4 0,3 4-2,-5-1 0,0 2 0,-1 1 0,-3 3-1,1 6 1,-3 7 1,-1 3 1,-1 8 0,-2 3 1,1 11 0,-4 5 0,2 10 1,-2-4-2,5 3 0,0 0-2,4 0 1,2-7-1,5-4 1,4-10-1,3-9-1,4-3 1,1-5 0,1-10 1,3-4-1,-1-11-1,0-5 1,2-4-1,-3-9 0,2 0 0,-2-2-1,-1 3 1,-2 7 0,-2 7 2,0 11 0,-4 5 1,-6 18 1,0 0 1,7 20 1,-13 5 0,2 12 0,-3 7-1,2 11 1,-4 2-2,4 2 0,-1-4-1,3-4-3,7-1-5,-6-19-30,11-5 0,1-16-2,4-5 1</inkml:trace>
  <inkml:trace contextRef="#ctx0" brushRef="#br0" timeOffset="42208.2202">11248 10279 68,'0'0'36,"1"13"0,-3 7 0,9 16-18,-8-6-8,10 18-4,-7-5-1,7 7-2,-4-6 0,2-2-2,1-9 0,-3-7 0,1-8-1,-1-6 1,-5-12 0,14-1 0,-7-13-1,2-11 0,1-7 0,2-8-2,4-3 0,-1-17-7,9 8-29,-5-3 0,2 14-1,-2 1 1</inkml:trace>
  <inkml:trace contextRef="#ctx0" brushRef="#br0" timeOffset="42693.2688">10748 11067 63,'0'0'33,"0"0"1,17 9 1,8 2-22,-2-14-5,16 12-1,-3-5 1,12 4-3,-3-2-3,2 2-1,3-7-2,-4-8-6,10 8-20,-9-16-9,-1-3 0,-7-2 1</inkml:trace>
  <inkml:trace contextRef="#ctx0" brushRef="#br0" timeOffset="43360.3356">10909 11627 46,'9'0'32,"-9"0"-1,0 0 0,-3-24-15,3 24-7,0-16-4,0 16-1,-7-13-2,7 13-2,-14-4 1,4 4-2,-2 4 1,-2 3 0,-1 8 1,-1 3-2,-1 4 2,1 3-1,1 1 2,4-1-2,2 1 2,4-2-2,3-7 0,6-6 0,-4-11 2,18 5-2,-4-11 0,1-5 0,2-9 0,1-6 1,1-6-2,0-4 1,1-3-2,-3-1 0,0 1-1,-4 4 2,-1 6 1,-3 6 1,-3 7 0,-6 16 3,0 0 0,11 12 3,-13 5 0,5 11 0,-6 5-1,4 10-3,-5 0 1,4 3-2,0-4-1,2-6-4,7-1-3,-3-17-27,12-8-6,0-15 2,7-4 0</inkml:trace>
  <inkml:trace contextRef="#ctx0" brushRef="#br0" timeOffset="43677.3673">11170 11541 43,'8'1'34,"-8"-1"0,18 13 3,-18-13-13,20 25-6,-15-14-8,11 13-4,-4-7-1,4 5-3,-1-3 1,2 5-2,-3-4 0,1 0-1,-2-3 1,-1-3 0,-1 0-2,-2-6-1,1 1-1,-10-9-4,18 4-16,-18-4-14,10-14-1,-7 2 1,-1-2 0</inkml:trace>
  <inkml:trace contextRef="#ctx0" brushRef="#br0" timeOffset="43878.3874">11446 11510 72,'-21'31'37,"-10"3"1,0 11-1,-8-2-15,3 10-16,-5-1-4,3-11-12,7 4-26,8-13 0,10-10-2,13-22 0</inkml:trace>
  <inkml:trace contextRef="#ctx0" brushRef="#br0" timeOffset="52101.2095">5616 13430 27,'0'0'26,"2"-15"0,-1 2-5,-1 13-7,-3-25-2,3 25-2,-5-26-2,5 26-5,-9-22-2,0 11-1,9 11-1,-15-14 1,6 8 0,-1 1 0,0 5 0,-1 2 2,0 3-1,1 6 0,-1 0 0,-1 5-1,2 3 1,-1 4-1,4 1 0,3 2-1,2 1 1,3-8-1,3 2 1,4-9 0,2-6-1,2-7 0,2-8 1,1-7-1,-1-7-1,1-7-3,2-2-3,-4-10-6,3-1-8,-1 2-5,-5-4 0,2 9 2,-3 1 10,-4 2 13,0 9 2,-1 9 7,-4 15 15,0 0 7,0 0 0,3 16 2,-5 2-8,9 22-7,-9-11-2,8 21-5,-7-8-2,6 12-3,-4-6-1,0-6-12,3-2-24,-1-10 0,4-6-1,1-11 0</inkml:trace>
  <inkml:trace contextRef="#ctx0" brushRef="#br0" timeOffset="52785.278">6180 13024 56,'1'-14'31,"-1"14"-1,-4-15 0,-2 3-18,6 12-6,-11-12-2,2 8-1,-5 1-1,-2 4 0,-5 1 1,-3 7-2,-1 4 1,-3 9-1,0 5-2,2 2 2,5 5-1,7-2 0,7-1 0,8-3 0,10-10-1,8-9 0,7-3 1,4-6-1,0-9 0,1 2 2,-7-5-1,-3 3 1,-8 2 1,-13 7 0,0 0 0,0 13 0,-12-2 1,-1 5-2,-3 2 2,0 4-2,2 2 2,3 2-1,1-1 1,5-1 0,3-1-2,6 2 1,4-7-1,7-1 0,3-5-1,5-9-4,12 3-22,-5-16-9,8 0 0,-1-13 0,2 8-2</inkml:trace>
  <inkml:trace contextRef="#ctx0" brushRef="#br0" timeOffset="53257.3252">5428 13730 56,'26'-3'33,"8"0"1,11 5 0,7-8-12,16 11-11,-4-10-5,12 5-2,-2-1-3,-1-6-5,0 8-22,-11-7-8,-8 4 0,-11 0-1</inkml:trace>
  <inkml:trace contextRef="#ctx0" brushRef="#br0" timeOffset="53897.3892">5786 14190 42,'-2'-14'26,"2"14"1,-10-9-7,0-2-7,10 11-6,-22-4-1,10 11 0,-7 0-2,3 10 0,-4 1-1,2 8 0,-1 4 0,5 1-1,2 6-1,2-2 0,5-3-2,4-2 1,6-11-1,4-8 0,4-10 1,2-11-1,6-13 2,1-8-1,1-9 0,-1-4 0,0-2 0,-3 2 0,-1 1 1,-3 6-2,-4 6 2,-3 8-1,-2 3 1,-2 9 0,-2 0 2,-2 11 0,0 0 1,8 17 2,-7-3-1,3 9 0,-5 5 0,2 10-1,-5 0-2,3 5-2,0 10-11,-3-13-23,5-2-1,-1-10 0,8-8-1</inkml:trace>
  <inkml:trace contextRef="#ctx0" brushRef="#br0" timeOffset="54608.4603">6096 14127 77,'-9'1'32,"9"-1"1,0 0-3,12-3-20,-12 3-3,13 0-2,-13 0-1,19 14-1,-10-4 0,2 2 0,-2 3 0,2 11 1,-3-5-2,1 6 1,-1-6-1,2 3 0,0-2 0,1 3-1,1-10-1,1-5-1,2 5-3,-6-18-6,6 10-27,-6-11 0,2 1 0,-6-8 0</inkml:trace>
  <inkml:trace contextRef="#ctx0" brushRef="#br0" timeOffset="54807.4802">6295 14175 73,'-19'32'33,"-2"2"-1,-3 3-1,3 2-25,1-5-34,2 1-2,2-9-1,6-9-3</inkml:trace>
  <inkml:trace contextRef="#ctx0" brushRef="#br0" timeOffset="55134.5129">6594 13744 90,'0'0'36,"0"0"-1,0 0 1,0-13-27,13 13-5,1 0-2,2 2-2,5 2-3,-5-11-22,5 7-10,-5-5-1,0-1 0,-7 0 0</inkml:trace>
  <inkml:trace contextRef="#ctx0" brushRef="#br0" timeOffset="55321.5316">6561 13914 89,'18'9'36,"-4"-10"-3,7 3 1,-3 3-32,3-4-32,1 5-3,-2-3-1,-1-1 0</inkml:trace>
  <inkml:trace contextRef="#ctx0" brushRef="#br0" timeOffset="57595.759">7582 13511 49,'-5'18'34,"5"-18"-1,0 0 2,-11 16-10,-1-25-10,12 9-7,-20-11-3,6 1-3,-2-8 1,-3-4-3,0-4 1,-1-6-1,0-10 0,4-3-1,3-6-1,3 0 1,3-2-1,5 0 1,6-6-1,4 1 1,7 6 1,5 5 0,3 3 0,5 9 0,0 12-1,0 4 2,-1 19-1,-4 11 1,-3 6 1,-8 9-1,-7 4 1,-5 5-1,-7 1 1,-6 2-1,-6-5 0,-2-1 0,-1-3-1,2-4-2,3-3-2,0-18-11,17-4-20,-7 11-2,7-11 1,18 1-1</inkml:trace>
  <inkml:trace contextRef="#ctx0" brushRef="#br0" timeOffset="58094.8089">7336 13608 53,'0'0'33,"0"0"2,0 0-1,0 0-11,13-3-8,9 10-4,-5-8-3,12 9-3,1 0-1,8-1-2,6 1-1,3-4-1,8 2-2,0-14-5,9 0-28,-10-8-1,0 1-2,-11-8 1</inkml:trace>
  <inkml:trace contextRef="#ctx0" brushRef="#br0" timeOffset="64800.4794">7656 13913 57,'8'-12'31,"-8"12"2,0 0-1,0 0-10,0 0-8,0 0-4,0 0-4,0 0-2,-3-15-2,3 15 0,0 0-2,0 0 0,-10-6 0,10 6 1,-15-1-1,5 5-1,-1-1 0,-2 2 2,-1 4-2,0-2 1,1 4-1,2 1 0,0 0 1,4 0 0,3 3-1,0-3 0,6 3 1,1-5-1,-3-10 2,19 16-1,-6-8 0,1-2 0,0-4 0,1 4 0,-4-6 1,0 1-1,-11-1 0,12 5-1,-12-5 1,0 0 0,0 0 0,0 0 0,-11 14 0,11-14 1,-15 10-2,7-2 1,-2 1 0,2 2 0,-1 2 0,2-1 0,-1 3 0,5 1 0,1 6 0,2 0 1,2-1-1,1-2 0,5-2 0,1 1 1,3-7-2,1-2 0,4-1-5,-6-13-23,8 5-4,-2-7-1,3 5 0</inkml:trace>
  <inkml:trace contextRef="#ctx0" brushRef="#br0" timeOffset="65260.5252">7937 14128 51,'0'0'29,"-11"7"-1,11-7 2,-9 11-13,1-15-7,8 4-5,0 0-1,-5 14-1,5-14 0,0 0-1,2 14-2,-2-14 1,8 16 0,-8-16 1,9 18 0,-3-4 0,-6-14 0,8 28 2,-8-28-1,2 21 1,-2-21 0,-5 24-1,5-24 0,-13 17-1,2-10-1,0-4-1,1 10-2,-4-15-13,6 11-20,-1-9 0,9 0 0,0 0-1</inkml:trace>
  <inkml:trace contextRef="#ctx0" brushRef="#br0" timeOffset="74629.462">14514 13488 85,'-9'-10'36,"-1"0"1,10 10-6,-18-3-20,18 3-3,-3 12-4,6 11 0,0 6-2,4 19 0,0 6-2,2 11 0,-2 9-1,-3 2-1,3 4-6,-12-15-28,9-8-2,-5-26 1,3-11-1</inkml:trace>
  <inkml:trace contextRef="#ctx0" brushRef="#br0" timeOffset="74965.4957">14524 13449 58,'9'-23'34,"4"5"0,0-7 1,7 15-21,-5-13-1,12 23-6,-7-3-1,3 11-2,-5 9-1,-2 7 0,-7 6-1,-5 5 0,-8-3 0,-5 6 0,-6-6-2,-5 1 1,-2-11-1,0-6-2,2-5-1,-1-16-6,12 10-28,-1-16-1,10 11 1,3-28-1</inkml:trace>
  <inkml:trace contextRef="#ctx0" brushRef="#br0" timeOffset="75454.5447">14902 13352 66,'0'0'34,"-12"-5"0,12 5 0,0 0-18,0 0-6,0 0-5,8 10-1,4-3-2,2-5-1,5 2-3,7 4-13,2-17-19,1 1-2,-1-8 0,2 1-1</inkml:trace>
  <inkml:trace contextRef="#ctx0" brushRef="#br0" timeOffset="75845.5837">15271 13180 62,'0'0'35,"0"0"0,0 0-2,-10 11-18,-5-10-6,6 11-5,-4-2-1,2 3-1,1-3-2,1 2-1,9-12 2,-5 23-1,5-23 0,13 13-1,1-3 0,3 0 1,0 1 0,0 5 2,-3-3-1,-2 8 1,-6 2 0,-4-3 0,-7 1 1,-3-2 0,-4 1-1,-1 4-1,0-3-1,-1-9-3,8 6-17,-2-18-16,8 0-1,2-18 0,9 0 0</inkml:trace>
  <inkml:trace contextRef="#ctx0" brushRef="#br0" timeOffset="76020.6013">15473 13273 82,'4'21'37,"1"14"2,-5-2-3,10 14-22,-9-8-10,0-7-8,9 0-31,-10-11-1,7-9-1,-3-25 0</inkml:trace>
  <inkml:trace contextRef="#ctx0" brushRef="#br0" timeOffset="76154.6147">15455 13050 83,'-11'-10'32,"2"-4"-13,9 14-19,0 0-30,16 3-3,0 6-3</inkml:trace>
  <inkml:trace contextRef="#ctx0" brushRef="#br0" timeOffset="76822.6815">15740 13357 59,'0'0'28,"11"-1"2,-11 1-10,1-11-10,-1 11-4,0 0-2,1-12 0,-1 12 0,-14-14 0,3 7 0,0 6 1,-5-1-1,3 3 0,-1 0 0,2 11-1,-1 3 0,7 11 0,-3-4-2,8 5 0,1 0 0,3-3 0,7-8-1,2-8-1,5-13 1,1-9-1,4-6 0,-1-12 0,2-10-1,-2-7 0,-3-5-1,-3 0 1,-2 1 0,-4-3 0,-3 7 0,-3 10 1,-3 11 1,0 12 1,0 16 0,0 0 1,-11 22-1,5 16 1,0 7 0,0 8 0,-3 4 0,2 1 0,2 1 0,2-4-1,3-7 1,5-11-1,6-11-2,4-13 2,6-9-1,3-7-1,1-11 1,2-8-1,-1-5 1,-2-3 0,-4-2 0,-3 4-1,-7 3 2,-4 2 0,-6 8 1,0 15 1,-12-5 0,3 16 1,-3 4-1,2 10 1,-1 1-2,7 6-1,6 9-10,-2-6-28,14 4-1,4-12-1,9 3 0</inkml:trace>
  <inkml:trace contextRef="#ctx0" brushRef="#br0" timeOffset="77857.785">18405 13238 38,'-9'4'33,"9"-4"0,0 0 2,0 0-12,3 31-8,-6-17-6,8 12-1,-6-4-2,5 7-2,-3-3-1,2-1-2,-1-6 0,0-6-1,-2-13 0,8-3-1,1-7 1,-1-7-1,1-5 1,0-4 0,1 1 0,-1 0-1,1 6 0,-2 7 1,-8 12 0,15-7 1,-15 7 0,14 23 1,-7-4 0,0 4-1,0 3 0,1 0-1,1 5-8,-7-14-27,11-2-2,-3-13 1,5 1-1</inkml:trace>
  <inkml:trace contextRef="#ctx0" brushRef="#br0" timeOffset="78062.8055">18697 13352 79,'8'21'34,"-8"-21"1,20 13-1,-7-15-24,9 3-7,8-3-32,-3-13-5,5 0 0,0-5-3</inkml:trace>
  <inkml:trace contextRef="#ctx0" brushRef="#br0" timeOffset="78422.8415">19141 13159 32,'0'0'27,"-19"12"2,6-1 0,1 4-16,-5-10-3,7 9-3,-1-8 0,8 10 0,3-16-1,5 17 0,-5-17-1,19 20 1,-10-13 0,6 10 0,-15-17-1,17 25 0,-14-10-1,-1 2 0,-7 0-2,-3 5 0,-6 0-1,-2-1 0,0 1-4,-2-14-6,10 0-28,8-8 0,-2-13 0,14-15 0</inkml:trace>
  <inkml:trace contextRef="#ctx0" brushRef="#br0" timeOffset="78610.8603">19338 13204 79,'1'17'37,"4"13"0,-4-2-1,5 12-24,-7-7-6,1 4-4,1-2-8,-6-11-28,6-6-2,-1-18 0,0 0 0</inkml:trace>
  <inkml:trace contextRef="#ctx0" brushRef="#br0" timeOffset="78746.8739">19344 12918 82,'-14'-19'32,"6"18"-21,8 1-11,-12-6-31,12 6-3,13 3 0</inkml:trace>
  <inkml:trace contextRef="#ctx0" brushRef="#br0" timeOffset="79505.9497">19696 13243 52,'10'8'34,"-10"-8"-1,0 0 0,-3-13-13,3 13-6,0 0-8,-8-4-4,0-2-1,-1 9 0,-3-3-1,-3 1 0,-2 4 1,-2 1-1,-2 9 1,-2 2 0,0 4 0,3 5 0,1-1 0,7 2 0,5-3-1,6-5 0,8-6 0,5-9 0,7-8 1,4-8-1,2-10 0,1-8-1,1-9 0,-1-4 0,-2-5-1,-4-1 0,-5-4 0,-3 4-1,-3 12 1,-3 1 2,-3 12-1,-2 10 1,-1 14 0,0 0 1,0 31 0,0 1 1,-1 8 1,1 7-1,0 6 1,0 2-1,1-6 0,1-7-1,3-5 0,4-13 0,4-13-1,1-9 1,5-12-1,0-5 0,2-4 0,0-4-2,-2-3 1,-3 0 0,-3 3-2,-5 1 2,-3 8-1,-4 3 1,-1 11 0,0 0 1,-12-3 2,8 18 0,-3 1 1,6 6 0,-2 3-1,5 2 0,0 6-2,7-9-2,8 7-26,-3-15-7,3-3-2,1-9 1</inkml:trace>
  <inkml:trace contextRef="#ctx0" brushRef="#br0" timeOffset="79954.9947">18420 13871 85,'31'-5'34,"20"5"2,16-12-1,32 7-28,3-7-2,18 3-2,10-2-1,9-2 0,3-4-2,-3-9-6,-4 9-29,-13-8 0,-12-1-2,-20-3 0</inkml:trace>
  <inkml:trace contextRef="#ctx0" brushRef="#br0" timeOffset="80551.0543">14566 13986 67,'26'-1'38,"8"-3"0,15 6 0,6-10-18,22 23-7,1-14-6,18 5-5,14 8-10,1-16-29,18-3 1,2-11-2,15-1-1</inkml:trace>
  <inkml:trace contextRef="#ctx0" brushRef="#br0" timeOffset="88222.8214">16358 16228 21,'0'0'25,"0"0"2,2-14 1,-2 14-8,0 0-4,0 0-1,0 0-3,0 0-2,0 0-4,0 0-1,0 0-1,0 0-1,0 0-1,0 0 0,0 0-1,0 0 1,12-12 1,-3 12-1,2-1 0,5 0 0,1 1 0,4-1-1,1-1 1,1 5-2,1-2-2,-3-8-7,3 2-24,-5-7-3,0-2 0,-4-6-1</inkml:trace>
  <inkml:trace contextRef="#ctx0" brushRef="#br0" timeOffset="90475.0464">16423 15882 35,'6'-12'25,"-6"12"1,0 0-6,-11-6-6,11 6-2,-17 5-4,8 2-2,-8-7-2,2 13 0,-4-6-3,-1 3 0,-4 6 0,-1 7 0,0 5 0,2 7 0,0 2 1,7 3 0,2 6-1,10 8 2,7-5-1,8 1 0,7-3-1,8 3-1,6-5 2,8-8-1,3-15 2,4-7-2,3-14 1,2-14 0,-5-9-1,0-16 0,-6-8 0,-4-3-1,-8 2 0,-8 1 0,-7-5-1,-10 5-1,-5-3-1,-10 3 0,-3 4-1,-12-4-1,-3 12 1,-7 0-1,3 15 1,-5 2-5,10 19-19,-1 11 0,6 6 0,9 12 0</inkml:trace>
  <inkml:trace contextRef="#ctx0" brushRef="#br0" timeOffset="91279.127">17149 16942 20,'0'0'23,"0"0"1,-9 10-4,9-10-4,0 0-1,-10 0-1,10 0-3,0 0-1,0 0-2,0 0 0,0 0-2,0 0-1,10 13-1,-1-12-1,5 5 0,2-6-1,3 1-2,3-6-6,-5-4-26,7-6 0,-4-1-1,2 6-1</inkml:trace>
  <inkml:trace contextRef="#ctx0" brushRef="#br0" timeOffset="92202.2193">17651 17011 47,'0'0'30,"0"0"0,9 5-5,-13-20-6,4 15-5,0 0-5,10-7-2,-12-4-3,5-1-1,-5-2-1,1 1-1,-1-4 0,0-6-1,-2 2 0,-3 3-1,0 1 0,-2 6 1,-1 0 0,-3 5 0,-1 11-1,-1 6 2,0 2-1,0 9 1,2 6-1,2-1-1,1 1 2,5-4-2,3-2 1,5-6-1,-3-16-1,16 4 3,-2-12-2,2-1 0,2-4 0,-1-3 1,1 2-1,-4 4 2,-1 9-1,-2 7 0,-5 10 1,0 2 1,-5 6-1,-2 13 1,-4 11-1,1 8-1,-4 0 1,2 3 0,1 12-1,0-12 0,4-2 0,5-16-1,3-9 1,3-3-2,4-26 1,-2-9 0,0-22 1,-3 5-1,-4-16 0,-4 7 1,-4-9-1,-4-5 1,-2 12 0,0 6 0,2 2 0,2 5 1,5 8-1,0 13 0,17-18 0,1 4-7,8 14-24,-1-9-3,4 1 0,-2-9 1</inkml:trace>
  <inkml:trace contextRef="#ctx0" brushRef="#br0" timeOffset="92811.2801">17968 16665 84,'-11'6'36,"11"12"-3,-4 0 1,6 16-28,-4 0-3,1 9-2,-1 3-1,-1 4 1,-2 2-3,-1-5 3,1-12-3,-1-15 1,1-8-2,5-12 1,-8-26-1,5 1-1,2-8 1,-2-9 0,2 3 1,1-4 1,-1 0 1,2 9 1,1 3 0,5 8 1,-1 3 0,5 15 1,2 4 0,3 8 0,2 11-2,2 12 1,0 1 0,0 5 0,-1-1-1,0-3 0,-3-4-1,-1 0 1,-3-9-1,-2-10 0,-1-8 0,-9-1 0,13-24 1,-8 3-1,-2-7 0,-1-2 0,0-9 0,-2 1-1,2-2 1,1-6-4,4 19-4,-7-16-18,11 14-9,-2 1 2,5 13-2</inkml:trace>
  <inkml:trace contextRef="#ctx0" brushRef="#br0" timeOffset="93331.3321">18396 16931 43,'-4'25'30,"1"13"2,-2-7 0,3 19-16,-11-17-4,11 14-4,-8-16-4,6 6 0,-3-9-2,3-12 0,0-2-2,4-14-1,0 0 1,-10-3-1,10 3 0,-4-28 0,4 5 0,1-4-1,5-9 2,2-6-1,5 1 1,2-6-1,2 1 1,2 6 0,-2 7 0,2 7 1,-4 6 0,1 12 1,-5 2 0,0 12-1,-3 10 2,0 4 0,-1-1 0,0 7-1,-1 6 1,0 4-1,-3 0 0,0 4 0,0-5-1,-1 0-2,0 4-3,-5-10-7,6-2-23,-7-9-1,5-6 0,-1-12-1</inkml:trace>
  <inkml:trace contextRef="#ctx0" brushRef="#br0" timeOffset="93539.353">18380 17190 76,'0'0'33,"23"-13"1,-6 2-3,10-16-46,-3 16-13,1-9-4,2 5-1,-3-8-3</inkml:trace>
  <inkml:trace contextRef="#ctx0" brushRef="#br0" timeOffset="96765.6756">16290 14115 35,'0'0'28,"0"0"-1,-3-11-5,3 11-5,0 0-4,0 0-4,-10-4-2,10 4-2,0 0-3,-9-6 0,9 6 0,-7-11-1,7 11 0,-8-15 0,8 15 0,-10-17-1,4 6-1,1-2 2,-1 2-2,0 0 1,0-2-1,0 1 0,6 12 0,-11-17 0,11 17 1,-9 11 0,4 0 0,1 4-2,1 6 1,1 1-1,2 1 0,0-6-1,6-2-2,-6-15 0,12 14 0,-12-14 1,15 0 1,-15 0 0,14-11 1,-14 11 3,8-6 1,-8 6 1,0 0 1,8 11-1,-8-11 0,1 24 0,-2-8-1,2 4 0,-2 3-1,1 4 1,-1 3-2,1 0 2,0-3-1,0-3 0,0-1 1,0-1-1,0-8-1,0-3-1,0-11 1,0 0-1,0 0 0,1 11 0,-1-11 0,0 0-1,0 0-2,6-19-2,-6 19-5,3-16-7,-2 2-9,-1-2 0,-1-1-1,1-8 7,2 7 8,-3-4 12,0 2 1,2 4 6,-1 16 15,4-22 2,-4 22 0,10-8-5,-10 8-5,15-16-9,-8 5-23,8 10-2,-6-10-2,6 7-1</inkml:trace>
  <inkml:trace contextRef="#ctx0" brushRef="#br0" timeOffset="97473.7462">16437 13789 47,'0'0'29,"0"0"-1,-3 27 1,6 1-19,-8 2 1,7 16-7,-5 3 1,2 10-1,-3-4-1,1 0 0,-1-10-1,2-9-3,0-13 0,2-23 1,0 0-2,1-11 1,2-14-1,-1-11 1,0 2 0,-2-9 1,0-5 0,-2 5 0,0 3-2,1 2 3,0 3-1,2 3-1,-1 3 2,4 13-1,0 3 1,-4 13 1,13-5 0,-3 14 1,0 6-1,3 10 1,-2 5 0,6 5-2,-2 2 2,4-1-2,-4 2 0,2-7 0,-3-7 0,-1-3-1,-4-10 1,1-2 1,-10-9-1,11 2 0,-11-2 0,7-21 0,-4 3-2,-1-9 2,0-5-2,-1-8 0,2 0 0,-2-8-1,5 9-3,-5-8-9,7 14-19,-2 5 0,4 8 0,-1 1 0</inkml:trace>
  <inkml:trace contextRef="#ctx0" brushRef="#br0" timeOffset="98669.866">16740 14129 32,'-1'-12'28,"1"12"0,-3-12 1,3 12-11,0 0-4,0 0-3,0 0-3,0 0-3,0 0 2,0 19-2,0-3-1,4 11 0,-3 5-2,1 10 0,-1 1-2,1 0-2,3 3-7,-10-14-24,8-7 0,-3-25-1,0 0 1</inkml:trace>
  <inkml:trace contextRef="#ctx0" brushRef="#br0" timeOffset="98970.8961">16741 14117 53,'0'0'31,"16"-5"0,-16 5-6,22-2-6,-22 2-6,23 6-3,-14-3-3,6 13-2,-7-2-1,3 1 0,-6 2-2,-1 5 0,-4-4 0,-4 7-1,-5 1 0,-5 2 0,-2 0-1,-5-4-1,4 4-4,-6-13-29,14 2-2,9-17 0,6-26-2</inkml:trace>
  <inkml:trace contextRef="#ctx0" brushRef="#br0" timeOffset="114024.4013">17552 11626 27,'0'0'27,"0"0"3,0 0-7,0 0-5,0 0-4,5 11-2,-5-11-3,-1 18-4,0-7-1,4 7-3,-2 2 1,1 4 0,-1 6 0,3 6 0,-2-2 0,0 1 0,-1 0 0,2 3 0,-2-8 0,2 8-1,0-10-1,-2-2 0,3-1 0,-1-7 0,0-2 0,-3-6 0,3 5-1,-3-15 1,2 13 0,-2-13 0,0 0 1,0 0-1,0 0 0,0 0 0,0 0 0,-10 9-1,10-9 1,-9 8 0,9-8 0,-14 5 0,5-2 0,-2 0 0,-1 3 1,-1 4 0,-1-1-1,-1 2 1,0 3-1,2 3 0,3-2-3,-3-11-16,13-4-14,-10 13-1,10-13 1,0 0-2</inkml:trace>
  <inkml:trace contextRef="#ctx0" brushRef="#br0" timeOffset="115111.51">17590 11721 16,'0'0'23,"0"0"1,0 0-3,2 11-8,-2-11-2,0 0-2,0 0-1,1 13-2,-1-13 0,0 24 0,-2-7-1,3 6 0,-2 4-1,3 10-1,-1-1-1,3 6 1,-1-3-1,0 1 0,0-1-2,0 0 1,-2-7 1,0-3-1,-4-7 0,1 2 0,-3-5 0,0-2 0,5-17 1,-15 20-2,5-17 1,0 2-1,-3-4 0,1-2 1,-3-5 0,-2-1-1,-1 0 0,-1-1 0,3 1 1,-2 2-2,3 3 0,0-2-5,8 15-11,7-11-15,-11 10 0,11-10-1,0 0 0</inkml:trace>
  <inkml:trace contextRef="#ctx0" brushRef="#br0" timeOffset="115674.5663">17974 11916 47,'0'0'32,"0"0"0,7-11-1,-7 11-14,0 0-8,0 0-6,-13 9-1,13-9-1,-17 17-1,7-10 0,0 3 0,1 0 0,2 0 1,7-10 0,-5 17 0,9-6 0,-4-11 1,14 20 0,-6-8 1,2 7-1,-4-3 1,2 6-1,-6-4 0,1 2 1,-8-3-2,1 1 1,-5-6-1,0-2-1,-1-1-3,-3-13-7,13 4-24,-11-10-1,11 10 0,-2-24 0</inkml:trace>
  <inkml:trace contextRef="#ctx0" brushRef="#br0" timeOffset="115931.592">18135 11684 54,'6'19'32,"-6"9"1,-3 4 1,1 18-18,-8-3-5,6 20-4,-5-9-2,4 2-2,-2-8-3,3-14-6,7-2-7,-3-36-10,9 11-11,1-29 0,6-2 0,-2-5 1</inkml:trace>
  <inkml:trace contextRef="#ctx0" brushRef="#br0" timeOffset="116202.6191">18201 12026 41,'0'0'28,"3"17"-1,-1 2 1,3 8-12,-7-7-10,8 9 0,-5-8-2,6 5 1,-3-11-2,6-1 2,-10-14-2,21-2 1,-9-12-1,3-3-1,-2-9 1,1 2-2,-2-3 1,-4 4-1,-4 1 1,-3 12 0,-6-1 0,5 11-1,-19 6 1,7 3-1,-2 7-2,-1-1-6,11 3-27,4-18 0,-6 21-1,6-21 1</inkml:trace>
  <inkml:trace contextRef="#ctx0" brushRef="#br0" timeOffset="116643.6632">18438 12056 27,'8'31'30,"1"3"2,-1 6-2,3 14-8,-11-13-7,9 17-4,-12-16-4,5 3-5,-6-13 0,0-3-3,0-10 1,-1-7-2,5-12 2,0 0 2,-9-22-2,7-5 1,1 1-3,0-13 2,2 1-1,-1-3 2,3 1-2,2-3 0,1 9 1,3 5 0,2 1 2,5 9 0,-2-2 1,2 11 0,-3 3-1,2 8 2,-4-1-1,1 10 0,-12-10-1,11 29 2,-12-12-2,0 1 0,-7-1 0,0-2-3,-1 1 0,-2-9-3,8 8-16,3-15-17,0 0 2,6-23-1,10 4 0</inkml:trace>
  <inkml:trace contextRef="#ctx0" brushRef="#br0" timeOffset="117051.704">18808 12103 59,'0'0'30,"15"7"-1,-4-3-6,-11-4-11,17-4-6,-9-2-2,3 2-2,-3-6-1,-2-1 0,1-4-1,-4 3-1,-2-1-1,-2 1 1,1 12 0,-8-14 1,0 12 2,8 2 1,-22 16 1,13 4 2,-8 0 1,8 11 0,-3-8-1,8 7-1,2-7-3,6-4-2,13 5-17,2-16-19,8-4 1,0-10-2,7 0 1</inkml:trace>
  <inkml:trace contextRef="#ctx0" brushRef="#br0" timeOffset="117667.7656">19403 11868 51,'0'0'30,"12"-5"0,-12 5 0,0 0-18,2 16-4,-8-3-3,5 6-2,-9 1-1,2 3 1,-7-2-1,-3 3-1,-3-1-1,0-1 1,-3-8-1,1-3 0,1-5 1,1-8-2,4-1 1,2-5-1,5-5 0,2-3 0,4 0 0,2-1 0,3 1 0,-1 16 1,8-18-1,0 13 2,3 4-1,3 3 2,0 2 1,5 5 0,-3-1 1,6 13 2,-5-10-2,4 7 1,-6-6 0,4 1-2,-5-2-1,0 3 0,-1-5-3,-2-10-2,6 13-18,-8-17-15,5 4 0,-5-7 0,4 0-1</inkml:trace>
  <inkml:trace contextRef="#ctx0" brushRef="#br0" timeOffset="119199.9187">19798 12375 38,'0'0'30,"0"0"1,0 0-2,0 0-12,0 0-5,0 0-3,-13 4-4,13-4-1,-9-4-2,9 4-1,-12-19 0,3 2-1,-1-5 1,0-2-2,-1-6 2,0-4-2,0-1 1,1 0 0,3-4 0,2-1 0,0-2-1,2-3 0,5 1 1,1 2-1,2 1 1,2 5-1,0 5 1,2 4 1,1 7 0,2 12 0,3 3 1,0 9 1,-1 2-1,2 7 2,-4 0-2,2 11 1,-6-5 0,0 4 0,-8-2 0,-2 2-2,-6 1 0,-2-3 0,-2-4 0,-2-4 0,0 0-1,1-3-1,2-1 0,0-8-3,11-1-5,-12 8-25,12-8-2,0 0 1,0 0 0</inkml:trace>
  <inkml:trace contextRef="#ctx0" brushRef="#br0" timeOffset="123231.3219">5102 12791 38,'0'0'27,"0"0"-1,0 0 0,0 0-18,-15 21-3,8 2-2,-4 7-3,-3 8 1,-1 7-2,-4 6 2,2 4 0,-4 5 0,3 2-1,-1 3 1,5 0-1,1 4 0,4 4 1,2 4-1,4-1-1,4-1 1,2 4 0,5 0-1,3-4 0,2-1 0,3-3 0,2-2 0,1 0-1,2-4 0,1-1 1,-1-5 0,0-2 0,-1-3 1,2-6-1,-1-4 1,2-4-1,0-3 2,4-7-1,2-5 0,5-2 0,6-7-1,7-4 2,4-3-2,11-8 2,4-3-1,7-3-1,7-2 1,4-2-1,5 2 2,3-4-1,1 2 0,2 2-1,3 3 1,4 2 1,0 2 0,0-2 0,1 4 0,-1 5 1,5 1 0,1 0 0,-1 1 0,0-3 0,-2-2 0,2 1-1,1-3 0,0-10-1,-6 0 0,-3-4-1,-5-2 0,-6-3 0,-5-1 0,-9-1 1,-8-3 0,-9 0 0,-5-6 0,-9-4 1,-6-8 0,-8-5 0,-5-7 0,-7-7 0,-5-6-1,-3-4 0,-2-4 0,-2-4-2,1-6 2,-1-5-1,3-6 0,0-3 2,1 1-1,0-6 0,-1 3 0,-1-1 0,-1 3 0,-4 1 0,-2 6 0,-4 3-2,-4 1-1,-2 9 1,-7 0-1,-1 10-2,-10 1 1,2 13-1,-8 4 2,-2 9-1,-5 5 2,-5 7 1,-2 6 2,-6 6-1,0 8 2,-9 2-1,-4 3 0,-8 3 0,-4 4 1,-8 0-1,-4 3 2,-8-2-1,-8 2 1,-5-2 0,-2 5 1,-11-5-1,-4 1 1,-8-4-1,-3 4 0,-7-6 0,-2 3-1,-4-5 1,-2 1-2,-1 0-1,0-4-7,4 0-21,8 3-1,0-10 1,11 1-3</inkml:trace>
  <inkml:trace contextRef="#ctx0" brushRef="#br0" timeOffset="125358.5346">20185 11744 30,'-10'-4'25,"10"4"1,0 0-2,-10 1-12,10-1-3,0 0-4,0 0-1,8 11 1,-8-11 0,12 13-1,-2 0 1,-2-3-1,6 4 0,-3-3-2,1 2-1,1-3 0,-1 0 0,-1-2-1,-1-2 1,-10-6 0,14 10-1,-14-10 1,0 0 0,0 0 0,4 15 0,-4-15-1,-14 7 1,4 0-1,-3 1 1,-3-1-1,0 0 0,-1 5 0,1-2-3,8 6-16,-2-4-12,10-12 0,0 0-1,0 0 0</inkml:trace>
  <inkml:trace contextRef="#ctx0" brushRef="#br0" timeOffset="125799.5787">20552 11710 28,'0'0'26,"-16"10"0,9 4 1,-3 8-15,0-5-1,8 7-4,-1 3-3,5 1-1,2 0-1,5 0-1,2-6 0,2-4-1,4-6 0,0-6 1,2-14 1,3-2 0,-3-11 1,3-1 1,-9-4 1,0 1 0,-9-6 0,-5 8-1,-10 0 0,-4 7-1,-7 0-1,-2 3-6,5 8-27,-4 2-1,3 7-2,7 3 1</inkml:trace>
  <inkml:trace contextRef="#ctx1" brushRef="#br0">24824 16063,'-110'0</inkml:trace>
  <inkml:trace contextRef="#ctx0" brushRef="#br0" timeOffset="131732.1719">16094 11701 31,'0'0'28,"8"-12"-7,-8 12 0,0 0-2,13 0-3,-13 0-3,2 12-3,-2-12-4,2 26-2,-3-8 0,5 8-2,-4-1-1,2 3 0,-1 5-1,0 1 1,-1 5-1,1-1 1,0 3-2,-1-1 1,2-5 0,1-4 0,2-4 0,-2-6 0,2-7 0,0-2 0,-5-12 0,11 14 0,-11-14 1,14 9-1,-6-4 1,2 3 0,3-4 0,6-2 0,2-4 0,5-1-2,8 5-22,-3-7-11,4 3 1,0-3-2</inkml:trace>
  <inkml:trace contextRef="#ctx0" brushRef="#br0" timeOffset="133288.3273">15077 11851 39,'-18'-4'30,"7"4"1,-1 4-9,-5-10-6,5 9-5,-7-6-3,8 5-4,0-1-3,11-1-1,-12 14 1,12-14 1,0 24 0,5-6 1,0-2 0,3 7 1,-4-6 0,4 6 2,-6-10-3,-1 3-1,-1-16 1,-7 21-1,-3-10-2,-3-4-2,2 10-12,-6-13-22,1 0 0,0-5 1,3-7-1</inkml:trace>
  <inkml:trace contextRef="#ctx0" brushRef="#br0" timeOffset="133513.3499">15105 11609 44,'5'17'32,"-1"10"0,0 6 1,-5-5-16,9 19-6,-8-6-6,2 2-6,3-2-17,-2-11-13,-2-9-2,1-10 0,-2-11 0</inkml:trace>
  <inkml:trace contextRef="#ctx0" brushRef="#br0" timeOffset="133805.3792">15174 11930 20,'11'25'22,"-11"-25"-1,15 18-6,-7-4-6,0-8-2,2 0-3,-1-7 1,1 1 1,-10 0 1,15-9 1,-12-8 1,5 6-1,-7-9-1,4 7 0,-7-8-3,3 8 0,-5-4-2,0 5-1,4 12 0,-12-9 0,4 11 0,8-2 0,-13 21-2,5-14-8,4 10-23,3 1 1,-2-6-1,6 4 0</inkml:trace>
  <inkml:trace contextRef="#ctx0" brushRef="#br0" timeOffset="134366.4353">15340 11871 27,'15'20'30,"-8"-3"0,1 5 1,5 9-12,-12-9-5,10 16-4,-11-8-3,3 9 0,-5-10-3,1 3 0,-5-7-2,2-2-1,0-11-1,4-12-1,0 0 0,-9-11 1,10-7-2,1-11 0,2-4 1,2-7-1,2 3 0,1-2 0,2 1 2,2 2-1,0 6 2,0 13 0,-1 4 1,0 11 0,-12 2 0,16 5 0,-14 5 0,0 7-1,-1-3-1,-1-3 0,0 1 0,0-12-1,3 19 1,-3-19-1,9 5 1,-9-5 0,16-7-1,-6-2 1,2-3 0,-1-1 0,0-7 0,1 2-1,-2 2 0,-1 2 0,-3 2 0,-6 12 1,0 0-1,0 0 2,0 0 0,0 13 2,-2 0-1,3 8 0,1-1-1,2 1-3,10 7-14,-5-5-17,1-3-1,-3-4-1,-2 2 0</inkml:trace>
  <inkml:trace contextRef="#ctx0" brushRef="#br0" timeOffset="134916.4903">14941 12266 42,'15'-1'32,"-15"1"2,11 13-2,-2 6-13,-9-19-7,1 32-4,-5-17-4,-1 3-2,-4-1 1,-2 0-3,-4-4 1,-3 0-2,-1-3 0,-1-9 0,1 1-2,-2-11-1,8-1-2,-3-7 2,12 4-1,-4-5 3,11 2 0,2 5 2,2 3 0,6 8 3,-2 0 1,4 12 1,-2-5 0,4 9-1,-4 1-1,5 2-2,-3-2 0,1-6-5,5-1-28,-2-8-2,2-4 0,1-5-1</inkml:trace>
  <inkml:trace contextRef="#ctx0" brushRef="#br0" timeOffset="135478.5465">15385 12594 58,'0'0'31,"-4"18"0,4-18-1,0 0-23,0 0-5,0 0-1,0 0 0,-8 3-1,8-3 1,-10-3 0,1-4-1,-2 0-1,-1-3-1,-1-3 0,-2-5-1,2-1 2,1-3 1,1 0 0,2-1 1,4-4-1,4 2 3,1-2-2,5 4 2,4 1-2,3 2 0,2-1 0,4 6 0,0 2 1,3 6 0,-3 2 0,2 5 1,-6 0 0,0 7 0,-14-7 0,13 20 0,-13-20-1,-10 23 1,-1-11-2,-2 4 1,-3-6-1,1 1-2,1 3-3,-3-13-23,9 3-8,8-4 0,0 0 0</inkml:trace>
  <inkml:trace contextRef="#ctx0" brushRef="#br0" timeOffset="137308.7293">15751 12202 13,'0'0'23,"0"0"0,0 0-3,-1 12-4,1-12-1,0 0-2,0 0-2,0 0-3,0 0-1,0 0-1,-9 9-1,9-9-2,-5 11-1,5-11 0,-8 12-1,8-12 0,-14 11 0,6-1 0,-3-3-1,0 3 0,-2 1 0,0-1 1,1-2-2,3 2 1,0-3-1,9-7 0,-11 6 1,11-6-1,0 0 1,0 0 0,0 0 1,0 0 1,11 11 0,3 0 2,-2-2 0,5 5 0,-2-2 1,3 5-2,-3-1 0,2-1-2,-4-1-1,-5-7-5,7 3-29,-15-10-2,14 5 0,-14-5 0</inkml:trace>
  <inkml:trace contextRef="#ctx0" brushRef="#br0" timeOffset="137820.7807">15937 12198 15,'-5'11'27,"4"8"0,-4 1 1,0-3-11,7 11-4,-9-7-3,12 12-1,-7-9-3,8 4-2,-2-9 1,5 0-2,-9-19 0,19 16 1,-7-21-2,3 0 0,-4-12 0,3 1 1,-3-7-3,-1-1 2,-3-2-1,-3 2-1,-3 2 1,-4-1-1,-4 3 0,-3 0 0,-2 7 0,-1 1-1,0 8-2,-6-2-4,9 10-25,-7 2-1,2 2 0,5 4 0</inkml:trace>
  <inkml:trace contextRef="#ctx0" brushRef="#br0" timeOffset="205022.5002">17904 15349 4,'0'0'12,"0"0"-1,0 0-2,-4 12-1,4-12-1,0 0-2,-2 15 0,2-15-2,0 14 1,0-14-2,-1 22 0,0-6-1,1 0-2,-1 3 1,0 1-1,0 3 1,1 1-1,0 1 1,0-3-1,0 1 0,0 0 1,0-1-2,0-4 1,0-1-1,0-3 1,0-14 0,1 18 1,-1-18 1,0 0 0,0 0 1,0 0 0,0 0-1,2-15-1,-1 4 0,-1-4-2,0-2 0,0-4-1,0-4 1,-1-3-1,0 0 3,0 1 1,1-2 1,0 6 2,-1-3 1,3 7 3,-4 1 1,2 18 1,0-17-1,0 17 0,0 0-1,0 0 0,0 0-5,-1 13-24,-2 4-1,5 6-4,-4 0-1</inkml:trace>
  <inkml:trace contextRef="#ctx0" brushRef="#br0" timeOffset="221138.1116">17025 14073 35,'8'-6'24,"-8"6"1,0 0-6,0 0-6,8-18-3,-8 18-2,0 0-3,8-7-2,-8 7 0,0 0 1,0 0-1,13-4 0,-13 4 1,0 0-3,9-2 2,-9 2 0,8 1-2,-8-1 0,10-1 0,-10 1-1,14-3 1,-14 3 0,13 0-1,-13 0 0,14 1 0,-14-1 1,12 3-1,-12-3-2,13 1 2,-13-1-2,13 4 1,-13-4 1,14 0 0,-14 0-1,12-2 1,-12 2 0,11 0 0,-11 0 2,11 0-2,-11 0 0,12-1 0,-12 1 1,14-2-2,-14 2 3,14 3-2,-6 0-2,-8-3 3,14-1-3,-14 1 2,15 2 0,-15-2 0,15-4 0,-15 4 0,14-3 1,-14 3-1,11-1 0,-11 1 0,10 1-1,-10-1 0,10 2 1,-10-2 0,11 0-1,-11 0 2,12-2 0,-12 2-1,11 1 1,-11-1-1,11 0 0,-11 0 0,9 0 1,-9 0-1,9 2 0,-9-2-1,12-1 1,-12 1 0,16-5 1,-8 3-2,2 0 1,0 0 0,0 1 1,-2-1 0,2 0-3,-10 2 2,14 0 0,-14 0 1,13 3-1,-13-3 0,9 4-1,-9-4 1,8 6 0,-8-6 0,8 4-1,-8-4 2,9 4-3,-9-4 3,11-1-2,-11 1 1,13-5 2,-5 3-2,-8 2 1,15-5-1,-15 5 1,15-5-1,-15 5 1,14-1-1,-14 1 1,14-4-1,-5 3-1,-9 1 1,15-4 1,-7 4-1,1-2 0,0-1 0,1 2 0,0-1 0,1 0 2,0 2-2,-1 2 0,0-4 0,0 0 0,-2 3 1,0 2-2,-8-3 2,13 6-1,-13-6 0,9 1 1,-9-1-1,0 0 0,8 6 0,-8-6 0,0 0 0,0 0-1,9 1 1,-9-1-1,0 0 1,0 0-1,10 6 0,-10-6 1,0 0 0,0 0 0,9 5 0,-9-5-1,0 0 1,0 0 1,0 0-1,10 1 0,-10-1 0,0 0 0,8 4 0,-8-4 0,0 0 0,11 7-1,-11-7 1,8 5 0,-8-5 0,0 0 0,9 1 0,-9-1 0,0 0 0,0 0 1,0 0-1,0 0 0,0 0 0,0 0 2,8 4-2,-8-4 0,0 0-1,0 0 1,0 0 1,0 0-1,0 0 0,0 0-1,0 0 1,0 0 0,0 0 0,0 0 0,0 0-1,8 7 1,-8-7 0,0 0-1,0 0 0,0 0 1,6 11 0,-6-11 0,0 0-1,0 0 1,0 0 0,0 0 0,0 0 0,0 0 0,0 0 0,0 0 0,0 0 1,0 0-1,0 0 0,4 12 0,-4-12 0,0 0-1,0 0 2,0 0-1,0 0 0,-1 13 0,1-13 1,0 0-2,0 0 2,-1 14-1,1-14 0,0 13 0,0-13 0,0 13-1,1-1 1,-1-12 0,0 17 0,0-17 0,1 20-1,-1-8 2,1 2-1,0-2-1,0 0 1,0 1-1,0 4 0,0 0 1,-1-1 0,2-2 0,0 1-1,-1 1 1,0-2 0,0 0 0,0-1-1,0 1 0,0 0 0,0 2-1,1 1-2,-4-4-1,6 8-2,-7-8-1,7 9-1,-7-10 1,6 8-1,-6-9 2,5 5 1,-4-3 2,3 3 1,-2-3 1,2 2-1,-2-2-4,2 0-5,-1 3-1,-1-1-3,4 5-3</inkml:trace>
  <inkml:trace contextRef="#ctx0" brushRef="#br0" timeOffset="222619.2597">17934 15201 7,'-1'27'13,"1"-27"-3,-2 24-2,1-12-2,2 1-1,-1-13-3,0 21-1,-1-10 0,1 0-1,-1 2 3,1-13-2,-2 18 1,2-18-1,-2 22 1,2-22 1,0 20 1,0-20 0,0 19 0,0-19-1,-1 22 0,0-11 0,1 2 0,-1 1-1,0-1 0,0-2 1,1 2-1,0-13 3,-1 23 0,1-23 1,0 18 0,0-18 0,0 15-1,0-15-1,1 12 0,-1-12-2,0 0 0,0 0 0,2 12-1,-2-12 0,0 0-1,0 0 0,0 0 1,0 0-1,0 0 1,0 0 0,0 0 0,0 0-1,0 0 1,0 0 0,0 0-1,0 0 0,0-11-1,0 11 2,0 0-1,0-12 2,0 12-1,0 0 0,-1-17 1,0 6-1,1 11 2,-2-23-2,2 12 2,-2-3-3,2 2 2,-1-3-1,1 2 0,-1-3 0,1-3 0,0-2 0,0-1-1,0-2 1,0-3-2,0 0 2,0-1-1,0 3 1,-1 1-2,1-2 2,-1 4-1,-1-2 0,1 2 0,-1-1 0,-1-6-1,2 2 1,-2-3 0,1 3 0,0-3-1,0 2 1,1 4-1,1-1 2,-1 6-1,0 0 0,0 4 1,0-3-1,1 0 0,-2-3 0,2-2 0,-1 2 0,1-1 0,-1 1 0,2 1 0,-1 1 0,1 3 1,-1 3-1,2-1 0,-2 2 1,1-1-1,0 1 0,-1-2 0,0-3 0,-1 2 0,1 0 0,0-1 0,0-2 0,0 3 0,1 1 0,-1 0-1,0 14 1,1-18 0,-1 6 0,-1 1 0,1 11 0,0-18 1,0 7-1,0 11 0,-1-25 0,1 11 0,0 2-1,-1-1 1,1-3 0,0-3-1,0 4 1,-2-2 0,2 2 0,-1 3 0,0 1 0,1 11-1,0-14 0,0 14 1,1-14 0,-1 14-1,1-17 1,-1 17 0,2-18 1,-2 18-1,2-18 0,-1 7 0,-1-1 1,0 1 0,-1-4-2,0 3 2,0-2-2,-1-6 2,1 3-1,-1 4 1,2 13-3,-2-21-2,2 21-8,0 0-19,0 0 2,-4 16-1,2-5-1</inkml:trace>
  <inkml:trace contextRef="#ctx0" brushRef="#br0" timeOffset="224763.4741">17028 14036 35,'15'-8'25,"-6"5"1,3-2-3,5 5-7,-6-6-4,6 11-3,-5-9-2,6 10-1,-4-6-2,5 2 0,-3-2-2,2 0 0,0 0-1,0 2 0,-2-2-1,2 2-1,-4-2 2,0 1-1,-1 3 0,-2-2 0,0 1 1,0-1-2,0 2 1,-1-4 0,1 2 0,1 0-1,2-2 1,-1 2-1,1-2 1,1-1 0,-1 0 0,2 1 0,-1-3 1,0 2 0,-1 0 0,0 3-1,2-2 1,0 3 0,-1-3 0,1 0 1,-1 0-2,2 1 0,-3-4 0,1 1 1,-1-1-1,-2 2 0,0 1 0,-1 3-1,0-3 2,-1 2-1,1 1 0,-1-1 0,1 0 0,0-2 2,-3 0-2,-8 0 0,14 0 0,-14 0 0,10 2 0,-10-2 0,0 0 0,12 4-1,-12-4 1,9 5 0,-9-5 0,9 2 0,-9-2 0,10 3 0,-10-3 0,8 1-1,-8-1 1,0 0 1,11 5-2,-11-5 1,0 0 1,9 3 0,-9-3-1,0 0 0,11 3 0,-11-3-1,8 0 1,-8 0-1,10-8-1,-10 8 0,8-5 0,-8 5 1,0 0-1,9-13 1,-9 13 0,0 0 0,0 0 1,4-13 1,-4 13 0,0 0-1,0 0 1,0 0-1,-1 14 0,1-14 0,0 16 0,1-5-1,-1-1 2,2 4 0,0-1-1,1 5 2,-1 2-1,1 0 0,0 1 0,1 1 1,-1-1-2,0-1 1,-1 0-1,1-3 1,-1 0-1,-1 2 1,0-4-1,0 3 0,1-2 0,-1 1 0,1 2 0,-1 0 0,1 0 0,-2-4-1,1 2 1,0 0 0,0 4 0,-1-3 0,0 2 0,-1 1 0,0 5 0,1 1 0,-1 2 0,1 0-1,0-1 1,0 0 0,0 2 0,1 0 0,-1 1-1,1-1 0,-1 4 0,0-3-1,1 5-1,-3-5 0,3 5-1,-3-8 1,2 2-1,-1-5 1,1-3 1,-2-4 0,2-1 2,-2 0 0,1-3 1,1-1-1,0-2 0,0 0 0,0 2 1,1 2 0,-1-3 0,0 3 0,0-1-1,2 2 2,-4-1-1,2 4 1,-2-4 1,3 4-1,-3-3 1,2 4-1,-1-5 1,2 0-1,-1-3 0,0-12-2,2 18 0,-2-18 0,3 17 1,-3-17-1,0 19 1,0-4-1,0-1 1,-2 2 0,1-5 0,0 5 0,1-5-1,0-11 0,-1 16 0,1-16 1,0 0-1,0 0 1,0 0 0,0 0-1,0 0 0,0 0 1,0 0-1,0 0 0,0 0 1,0 0-2,0 0 1,0 0 0,0 0 0,0 0-1,-3 12-3,-1-23-17,4 11-11,0 0 1,3-11-3,-3-1 1</inkml:trace>
  <inkml:trace contextRef="#ctx0" brushRef="#br0" timeOffset="230867.0843">17948 15536 20,'-10'6'16,"10"-6"-1,0 0 0,-11 0-3,11 0 0,0 0-2,0 0-1,0 0-1,0 0-1,0 0-1,0 0 0,6-15-2,-6 15 0,14-4-1,-4 4-1,2-2-2,2 0 0,3 0 0,0 2 0,1-2 0,-1 0 0,-1 1-1,-1 2 1,-2-1 0,0 1-1,0-1 1,0-1 0,2 1 0,0 0 0,4 0 0,0-3 0,0 2 0,-1 1 0,2 0 0,-1 0 0,-1 3 0,-1-3 0,2 0 0,-1 1 0,3-1 0,2-3 0,0 2 0,1 0 0,1-1 0,1 0 0,-2 1 0,-1 1 0,0 0 0,-1 1 0,0 2-1,0-3 1,0 0 0,1 0 0,0 0 0,2-1 0,-1 1 0,-1 0 0,1-2 0,-2 2 0,3 0 0,-1 0 0,1 0 0,1 0 0,0-1 0,2 1 1,2 0-1,-1 0 1,-2-1-1,1 1 0,-1 0 0,2 2 0,-3 0 1,2-2-2,-2 0 1,0 0 0,0 0 0,-2-2 0,-3 2 0,-1 0 0,-3-1 0,-3 2 0,-1-1 0,-2 0 0,-1 3 1,0-2-1,0 1 0,0 0 0,2 0 0,-1-1 0,1 1 0,2-2 1,0 0-1,0 0 1,1 0-1,0-2 1,-1 0-1,1 1 0,-2-1 0,1 0 0,-3 1 0,0 1 0,0-1 0,-1-1 1,0 2-1,-1 0 0,-1 2 0,0-1 0,-8-1 0,16-1 0,-16 1 0,17 0 1,-8 1-1,1-1 0,2 1 0,2 0 1,0 0-1,-1 2 0,1-2 1,0-1-1,-1 1 0,-1 1 1,-1-2-1,-3 0 1,-8 0 0,12-3 0,-12 3 0,0 0 0,0 0-1,0 0 1,0 0-1,-14-6 0,14 6-1,-15-1 1,7 1 0,-3-1 0,-1-1 0,-2 2 0,0-1 0,-3 2 0,0-1 0,-2-1 0,-2 0 0,0 1 0,0 0 0,-2-2 0,-1-1 0,-1 2 0,1-2 0,-2 2 0,1 0 0,0-1 0,-2 0 0,2 2 0,0 0-1,0 0 1,1 0 1,0 4-1,0-3-1,2 0 1,0 1 0,0-1 1,1-1-1,1 1 0,-1-1 0,2-4 0,1 3 0,-2 0 0,2 0 0,-2 0-1,2-1 1,-1 1 0,1-1 0,-2-1 0,1 2 0,-2 0 0,-1 0 0,-2-1-1,1 4 0,-3-1 1,0 3-1,0-2 1,-1 0-1,2 1 0,1-2 1,1 1 1,-1-2-2,0 2 2,1-2-1,-1 0 0,1 1 0,0-1 0,-1 1 0,1-1 0,-1 3-1,0-2 1,2 0-1,-1-1 1,0 1-1,-1 0 0,1 2 1,0-1 0,0 1-1,-1-1 1,0 2 0,1-1 0,0 1 0,2-3 0,0 3 0,0-2 0,4-2 0,1 0 0,1 0 0,2 0 0,1-1-1,-1 1 1,2-1 0,-2-2-1,-2 5 1,-1-2-1,-1 3 1,-2-1-2,1 4 1,-1-4 0,0 2 1,2-1-1,3 1 0,2 0 0,4-2 1,8-2 0,-10 0 0,10 0 0,0 0 0,10 0 0,-10 0 0,15-4 1,-5 2-1,1 1 0,2-2 0,1 1 1,2 1-1,4-1 1,-1 5-2,2-3 0,0-1 1,3 2 2,0-1-2,4 1 0,-1-1 1,3 1-1,4-3 1,3 2 1,2 0-2,3 0 1,1 0-1,-1 0 1,2 0-1,1 1 0,-3 1 0,-2-2 0,-1 3 0,0-2-1,1-2 1,0 1 0,-1-1 0,1-1 1,-1 0-1,0 0 1,-1-1-1,-2 2 2,-2 0-2,-1 2 0,-1 0 0,0 3 1,-1-2-1,0 2 0,0-3 0,1 2 0,0-3 1,1 0-1,-2-3 0,1 1 0,-2-2 0,-2 2 1,0 2-1,-1-2-1,-2 1 2,-1 1-1,-2 0 0,-1 1 0,0-1 1,0-1-1,-2 0 0,0 1 1,-1 0-2,-1 1 2,0-2-1,-2 1 0,1 0 0,-1 0 1,0 0-1,-1-1 0,-2 0 0,0-2 1,-2 1-1,0-1 1,-10 3 0,11-7 0,-11 7 0,0 0 0,0 0-1,0 0 1,7-12-1,-7 12 1,0 0-1,0 0 0,0 0 0,0 0 0,0 0 0,0 0 0,0 0 0,0 0 0,0 0-1,0 0 1,-10-3 0,10 3 0,-9 3-1,9-3 1,-17 2 0,5 0-1,-1 0 1,-6 2 0,-2-1-1,-5-3 1,-4 4-1,-6 0 1,-3-2-1,-1-1 1,-4-1-1,0-1 0,-1 1 0,0 0 0,1-2 1,-2-1-1,2-1 1,-3 2-1,0 1 1,-3 0 0,1 1 0,0 1-1,0 0 1,2 0 0,4 2 0,0-1 0,4-1-1,3 1 1,3 0 0,1-2 1,4 0-1,2-1 1,1 0-1,1-2 0,1 1 0,-1-1-1,0 1 2,-2-3-2,0 3 0,-6-1 1,-1 2 0,-4 0-1,-1-1 1,-2 2 0,0 0-1,2 3 1,1-1 0,1 0-1,3 4-2,-1-5-19,6 5-6,3-4 0,3 1 1</inkml:trace>
  <inkml:trace contextRef="#ctx0" brushRef="#br0" timeOffset="242587.2563">16289 16905 22,'0'0'24,"0"11"-1,0-11-2,0 0-6,13 2-3,-13-2-3,15 2 0,-15-2-3,18-6 0,-18 6 0,20-4-2,-9 2-1,3 8-1,-1-10-1,2 4 0,1-6 0,0 8-1,3-6 1,1 4-1,0-5 0,2 2 0,1 1 0,1-2 0,-1 4 0,0-5 0,-1 4 1,-1-3-1,-1 4 0,-3-1 1,-2 0-2,0-1 1,-2 4-1,-1-2 1,-1 1 0,-1-1-1,-1 0 2,0 0-1,-1 3 0,1-2 0,2-1 0,0 0 0,1 0-1,2-1 1,1 1-1,-1 1 1,3-2-1,-2 1 1,-2 1 0,0 0 0,-3 0 0,-2 3 0,-8-4 0,12 6 1,-12-6-1,0 0 0,9 1 1,-9-1-1,0 0 1,0 0-1,0 0 0,0 0 0,0 0 0,0 0 0,0 0 1,0 0 0,0 0-1,-6-12 1,6 12-1,-13-5 1,4 0 0,-2 1-1,-2 0-1,-3 4 1,-3-1-1,0 1 1,0 0 1,-1 1-1,-1 4 0,1-5 0,1 3 1,0-7-1,1 5 0,-2-2 0,-2 4-1,-2 3 1,1-1-1,-2 2-1,0 3 0,-2 2 1,4-2 0,-1 1 0,3-4 0,2-4-1,3-1 2,2-3 0,4 0 1,1-4-1,9 5 0,-11-6 0,11 6 0,0 0 0,-10-11 0,10 11-1,-10-3 1,1 7 0,-2-5 0,-1 3 1,-3 5-1,-2-1 0,-1 3 0,1-1 1,3 0-2,2-3 1,3-2 0,9-3 0,0 0 0,-2-11 1,2 11-1,16-11 1,-5 3 0,5 8-1,-2-6 1,5 3-1,2 3 0,-1-1 0,3-2 0,3-1 0,1 3 0,3-7 0,1 7 0,1 1 1,-1 4-1,0-2 0,-3 2 0,1 0 0,-3-1 1,-2 3-1,-3-3 1,-2-5-1,-1-1 0,-3 2 0,0-1-1,-4 1 1,-1-1 0,-10 2-1,12-3 0,-12 3 1,9 5 1,-9-5-1,16-3 1,-4-1-1,0 5 0,5-5 0,-1 1 1,3-2-1,-3-3 0,-2 3 1,-3-1 1,-1 4 0,-10 2 0,8-12-1,-8 12 1,0 0 0,-11-1 0,11 1-1,-15 12 0,15-12-1,-13 11 1,13-11 0,-11 4 0,11-4-1,-9-1 0,9 1 0,-12-10 0,2 4 0,-1 0 0,-7 6 0,-2-3-1,-5 3 2,-6 1-1,-3 3 0,-8-5 0,-2 2 1,-3 2-1,-1-5-1,3 6 0,0-2 0,5 1-1,5-3 1,6 5-1,6 1 1,6-3-1,4-1 1,5 2 0,8-4 0,-10-2 1,10 2-1,0 0 1,0 0 0,-9 0-2,9 0-14,-8-2-14,8 2-1,0 0-1,-11-3 1</inkml:trace>
  <inkml:trace contextRef="#ctx0" brushRef="#br0" timeOffset="245278.5254">16117 15548 36,'0'0'24,"0"0"2,1-11-3,-1 11-7,0 0-3,0 0-3,0 0-2,0 0-2,0 0-2,-4 11-1,4-11-1,-3 17-1,3-17 0,-3 18-1,1-3 1,2 2-2,-2 1 2,0 4-3,1 1 2,-1 0 0,2 11 1,0 1-1,1 4 0,0-1 1,0 3-2,1 1 2,0 0-1,-2 3 0,2-7 0,-1 1 0,1-3 0,-1 1 0,-1 4 1,2 2-1,0-1 1,-1 2-1,0-3 1,-1 7-2,0 0 2,1-4-1,0-8 0,-1 1-1,1-4 1,-1-2 0,3-1 0,-1-5 0,0-6-1,-1 1 0,1 1-1,-1-5 2,-1-4-1,-1 0 1,1-12-1,-3 20 1,3-20 0,-1 17 0,1-17 1,0 0-1,-1 12 0,1-12 1,0 0-1,0 0 0,0 0 1,0 0-1,0 0 1,0 0 0,2-12 0,-2 12-1,1-12 0,-1 12 1,0 0-1,1-15 0,-1 15 0,0 0 0,0 0-1,0 0 1,0 0 1,3-11-2,-2 0 1,-1-2 0,0-10 0,0-10-1,0-2 0,-2-11 0,1-6-1,-2-10 1,2 5-2,-2-11 0,3 3-3,-4-9 0,7 14-5,-7-17 0,8 18 1,-7-11-2,8 12 2,-8-2 1,4 9 5,-3 6 0,0 6 4,0 10 3,-1-3 0,0 9 1,-1-1 0,3 7 0,-2-3 0,2 5 2,-2-5-2,3 6 1,-3-5 0,5 8 0,-4-2 0,2 13 0,0-18-2,0 18 0,0-11 1,0 11 1,0 0 0,0 0 0,0 0-1,0 0 1,0 0-1,2 22 0,-2-22 1,0 23-3,0-4 1,2 6-2,-1-2 1,1 7-2,-1 4 2,1 2-2,-2 7 0,2-2 0,-2 4 0,0 2 1,0 2-1,-1-3 0,0-1-1,0 1 2,-1 0-2,2 2 2,0-6-1,1 3-1,0 1 1,0 0 0,-1-3 1,2 3-2,1-1 1,-1-2 0,-1 2 0,1-8 1,-1-1-1,2-2 0,0-2 0,0-4 0,-1-5 0,1-6 0,-1-2 0,1 4-1,-1-6 1,-1 2-1,0 3 0,-1-6 1,1 3 0,0-5 0,0 3 1,-1-13-1,1 21 0,-1-21 1,0 0 0,0 0-1,0 0 0,3 11 0,-3-11-1,0 0 2,0 12-2,0-12 1,-1 14 0,1-14 0,-1 14 0,1-14 1,-2 19-2,2-19 1,-3 19 1,3-19-1,-2 18 1,2-6-1,0-12 1,-1 22-1,1-22 1,3 23-1,-3-23 0,5 14-1,-5-14 1,8 11-1,-8-11 2,12-8-1,-12 8 1,14-11-1,-6-1 0,0 4 1,0-2-1,2 2 1,-2 3 0,0 5 0,0-2-1,1 1 1,-1 5 0,1-3-1,-1-1 0,1 4 0,0-1-1,0-1 1,-1 1 0,1 3-1,-9-6 1,14 11 1,-14-11-1,13 15 0,-13-15 0,12 7 1,-12-7-1,11-5 0,-11 5-5,0 0-21,10-12-6,-10 0-1,0 12-1,2-21 0</inkml:trace>
  <inkml:trace contextRef="#ctx0" brushRef="#br0" timeOffset="246128.6104">16232 17013 43,'-13'-7'25,"13"7"0,-9 0 1,9 0-12,0 0-3,-9-12-2,9 12-2,0 0-2,10 5 0,-10-5 0,13 8-1,-2-7 0,4 3-2,-1-2 0,3 2 0,1-5-1,0 6 0,0-9-2,1 2 1,-3 2 1,-1 0-1,-3-2-1,-1-1 1,-2 2 0,-1-2 0,-8 3 0,8 0-1,-8 0 0,0 0-1,0 0 0,0 0-2,-4 12 0,4-12 0,-11 12 0,1-10-1,1 5 2,-4 0 0,2-6 1,-3 2 1,-2 0 0,-2 0 1,-2-4 2,0 8-1,0-2 2,0 2-1,3-2 1,3 3 0,3-8 0,11 0 0,0 0-1,6-14 0,7-3 0,5 6 0,2-2 0,5-6 0,-1 4 1,5-2-2,0 6-1,0-3 0,2 8-6,-5-8-24,2 6-2,-5 2 0,1 4-1</inkml:trace>
  <inkml:trace contextRef="#ctx0" brushRef="#br0" timeOffset="248155.8131">14212 15464 34,'0'0'24,"0"0"0,0 0-9,0 0-3,9 2-5,-9-2-1,0 0 0,13 14-2,-13-14 0,15 7 0,-15-7 0,22 4-1,-13-4-1,6 4 0,-2 1-1,1-1 0,1 1-1,2-2 0,1 2 0,0-2 0,2 0 0,0-3 0,2-3 0,2 2 1,-1 0-1,0 1 0,1-4 1,-2 3-1,2 1 0,-1 0 0,3 0 0,-3-1 0,4-4 0,0 2 0,0 2 1,1-1-1,2-1 0,-1 2 1,-2-3-1,4 6 0,-4-2 0,3-2 1,-2 2-1,0 0 0,1-1 1,1 0-1,-1 0 1,0 0 0,-1-2-1,0 3 1,-1-2 0,2 1-1,-4-2 1,1 2-1,1 0 0,0-1 1,0 1-1,0 0 0,-1 1 0,-2 0 0,1 0 1,0 1-1,-3-2 1,1 2-1,-3 0 0,2-1 0,-1 0 1,0 0-1,0 0 1,2-1-1,0 0 0,0-1 0,2-1 1,1 1-1,-1-2 0,1 4 0,-1-2 0,-3 2 1,-1-3 0,-1 3-1,-3 0 1,0 1 0,-1-1 0,0 0 0,-3-1 0,2 2 0,-3-2 0,-1 4 0,-3-3 1,0 1-2,-8-1 1,12 2 0,-12-2-1,12 2 1,-4-1-1,2 0 1,1-2 0,2 1 0,-1-1 0,2-1 0,-3 1 0,-2 1 0,-9 0-1,14-1 1,-14 1-1,0 0 0,0 0 1,0 0 0,0 0-1,8 4 0,-8-4 0,0 0 0,0 0-6,0 12-27,0-12 0,0 0-2,-14-8 0</inkml:trace>
  <inkml:trace contextRef="#ctx0" brushRef="#br0" timeOffset="253540.3513">16989 14134 29,'0'0'22,"0"0"0,0 0-3,0 0-4,0 0-4,0 0-2,0 0-1,0 0-1,0 0-2,0 0 0,0 0-1,0 0 0,0 0-2,0 0 1,0 0-2,5 11-2,-5-11 1,0 0-1,0 0 0,6-11 1,-6 11 0,4-11-1,-4 11 2,2-11 0,-2 11 1,0 0-1,0-14 1,0 14 0,0 0 0,0 0 0,0 0-1,0 0 1,-6 19-1,5-3 0,-1 2 0,2 10-1,-2 1 0,2 1 1,-1 6-1,0 0 0,1 2-1,0 2 1,-1 3 0,0-3 1,0 8-2,-1 2 1,0-2 0,0 3 0,0-1 0,0-2 0,0-2 0,1 1 0,-1-4 0,0-3 0,0 3 1,0 1-1,0 0 0,0 0 1,0 2-1,-1 0 0,0-1 0,2 1 0,-1-5 1,0-1 0,0-4-1,-1 2-1,2-6 1,-1 2-1,1-2 2,0 1-2,0 4 0,0 1 1,1 0 0,0 3 1,0 0 0,0-2-1,-1 1 0,1-1 1,-1-3-1,1-2 0,-1 0 0,0-3 0,1-1-1,0 0 1,0-1 1,0 1-2,1-4 1,0 0-1,0-1 1,0-2 0,1 4 0,-2-3-1,1 4 1,-1 3 0,-1-1 0,1 0-1,-1 2 1,0 1-1,0 2 2,1 1-1,0-9-1,1 1 1,1-6 0,-1 2 0,0-8 0,1 4 0,-2-5 0,1-1 0,1 5 0,-1-1 0,0 4 0,0-2 0,1 5 0,-1-6 0,1 3 0,-1-6 0,0 1 0,0 0 0,1-6-1,-1 3 2,-1-14-1,3 16-1,-3-16 0,3 12 0,-3-12 0,0 0 1,0 0-1,0 0 0,0 0 0,6 12 1,-6-12-1,1 12 0,-1-12-1,0 0 0,5 15 0,-5-15 1,0 0-1,0 0 1,6-21 0,-5 3 0,-1 18 1,1-31 0,-2 6 0,1 0 0,0-3 1,-1-2-1,1-3 0,-1-17-1,2-5 2,-1 6-2,1-5 1,0-3-1,-1-2 1,1-4 0,-1-4 0,0 13 1,0-5-1,-1-3 1,1-1-1,0 0 1,0 3-1,0-2 0,1 0 0,0 3-1,0 1 1,-1-2-1,1 4 1,-1 2 0,-1 0-1,0 8 1,1 1 0,-1 3 0,2 2-1,-1 0 1,0 3 0,0 0 0,0-1 0,0-4-1,0-1 1,0-1 0,0 1-1,0 0 1,0 3 1,0 5-2,0 3 1,1 7 1,-1 3-1,2-2 1,-1 2-1,1-2 1,0-1-2,-1-1 2,0-2-1,1-1-1,0 2 1,-1 6 0,0 1 0,-1 6 0,0 2 0,1 1-1,-1 11 1,0-17 0,1 6 0,-1-4 0,0 0 0,0-1 0,-1-1 1,1-1-1,-1-3 0,0-1 0,0 4 0,0 4 0,0-4 0,0-2-1,0 2 1,0-4 0,1 0 1,0 5-1,-1-5 0,1 3 0,0 4 0,0 1 1,0 0-1,0 14 1,1-18-1,-1 18 1,1-14 0,-1 14 0,3-22 0,-3 22 0,3-21 0,-3 21 0,2-14 0,-2 14-1,0 0 1,3-13 1,-3 13 0,0 0-1,0 0 1,0 0 0,0 0 0,-4 16-1,4-16 1,-5 22-1,2-2 0,2 4 0,-2 9 0,0 7 0,1 5-1,0 3 0,1 7 0,-1 3 0,1 4-2,-2 1 3,0-1-1,2-1-1,-1 1 1,-1 3-1,2 4 1,0-1 0,-1 0 0,0 1 0,2 1-1,-2-2 2,1-4-2,-1-2 2,1-5-2,0 0 1,1-2-1,1 0 1,-1 1 0,1 1-1,-1 3 1,0-1-1,1 1 0,0-2 1,0-6 0,1-3 0,-1 2-1,1-6 0,0-3 0,-1-2 0,2-2 0,-1-3 0,-1 3 1,0-1-2,0-4 2,0-4-1,0 4 0,0-4 0,1 3 1,-1-1-2,1-1 1,-1 2 1,1 2-1,-1 0 1,1 1 0,-1 2 1,1-3-2,-1 2 2,0-2-1,1-1 1,0-4-1,2-4 2,-2-2-2,0-2-1,0-6 1,-2-15 1,2 13-2,-2-13-2,3-19-24,-8 2-2,1-6-1,-3-10 1</inkml:trace>
  <inkml:trace contextRef="#ctx0" brushRef="#br0" timeOffset="255441.5416">17690 15900 55,'0'0'31,"0"0"-1,-7-23-3,7 23-9,2-12-6,-2 12-4,9-13-3,-9 13-2,10-9-1,-10 9-1,15 1 0,-7 3-1,1-2 1,1 4-1,0 5 1,1 6 0,1 2-1,0 2 2,-2 1-1,2 2 0,-1 1 0,0-1 0,0-5 0,-1-3-1,0 2 0,-1-7-2,3 5-8,-12-16-23,14 9-1,-14-9 0,12-4 0</inkml:trace>
  <inkml:trace contextRef="#ctx0" brushRef="#br0" timeOffset="255736.5711">17904 15807 66,'0'0'30,"-9"-10"1,9 10 0,0 0-17,-6 16-6,-4-7-3,2 13-2,-3 1-1,-3 8 0,-4 3 0,-3 7-1,-1 0-1,1-8-5,8 2-27,-2-9-1,7-4 0,8-22-1</inkml:trace>
  <inkml:trace contextRef="#ctx0" brushRef="#br0" timeOffset="256292.6267">18088 15930 48,'-9'10'28,"9"2"1,0-12 1,1 25-17,-5-15-4,7 12-3,-6-8-1,4 10 0,-3-3-2,2 5 0,-3-4-2,1-6 1,0-5-2,2-11 0,-2 17 0,2-17 0,0 0 0,0 0-1,6-16 1,-6 16 0,7-21 1,-2 8 0,1-3-1,1 2 0,1 0 0,0 0 0,0 0 0,0 4 0,-8 10 0,13-5 1,-13 5 0,10 11 1,-10-11 0,7 21-1,-5-6 2,0 4-1,0-2 0,2 0 0,-2 0-3,-2-17-9,4 25-22,-4-14-2,3 0 0,-3-11-2</inkml:trace>
  <inkml:trace contextRef="#ctx0" brushRef="#br0" timeOffset="263905.3877">15533 15014 45,'0'-12'29,"0"12"1,-3-15 1,-3-1-12,6 16-5,0 0-5,0 0-1,-3-14-2,3 14 0,0 0-2,14-6 0,-14 6-1,18 2-1,-6-4 0,2 2 0,2 4-1,0-2 0,0 3 0,0 3-2,0 1-2,-5-13-10,5 13-22,-5-9 0,4 1-1,-3-5 0</inkml:trace>
  <inkml:trace contextRef="#ctx0" brushRef="#br0" timeOffset="264339.4313">15868 14897 51,'-4'-10'30,"4"10"3,1-11-1,0-2-17,8 18-2,-9-5-2,12 0-3,-12 0-1,15 14-2,-7-2-1,4 7 1,-2-1-3,3 4 1,-2 3-2,2 1 2,0-3-2,1 2 0,-1-5 0,-2-2-3,2-3 0,-13-15-4,24 16-30,-24-16 1,15-1-2,-13-10 0</inkml:trace>
  <inkml:trace contextRef="#ctx0" brushRef="#br0" timeOffset="264641.4615">16075 14872 56,'0'0'32,"0"0"1,0 0 0,-11-12-10,11 12-11,-7 11-4,3 1-2,-10 0-2,0 10-1,-4 1 0,-2 7-1,-4 7-1,1 0 1,0-3-2,3-3-4,12 0-28,-4-11-3,9-2-1,3-18 0</inkml:trace>
  <inkml:trace contextRef="#ctx0" brushRef="#br0" timeOffset="265212.5186">16156 15081 54,'4'19'32,"-4"3"2,2 5-1,-4-9-10,9 20-10,-12-14-6,7 3-2,-4-8-1,3 0-2,-2-8-1,1-11-1,0 0-1,0 0 0,0 0 0,-2-11 0,2-2-1,-2-8 0,1 2 1,-1-2-1,2-2 0,-1-6 0,3 2 1,-1 0-1,2 2 2,3 2-1,0 1 2,3 2 0,0-1 1,2 9 0,-1 1 0,5 6 1,-3 0-1,2 6 1,-4 2-1,-1 5 1,-4 5-1,0 4 0,-6-2 0,-3 5 0,-3-3-1,-1 2 1,-1-4-1,0 1 0,1-4-2,-2-5 1,1 5-3,-2-20-14,11 8-19,-14-5-1,14 5-1,-6-16 1</inkml:trace>
  <inkml:trace contextRef="#ctx0" brushRef="#br0" timeOffset="271180.1153">21422 14123 40,'0'0'29,"-5"16"1,5-16 0,-2-11-11,2 11-8,1-20 0,-1 20-4,1-26-2,-1 12-1,-5-4-2,-1 5 0,-4-3-1,-1 5 1,-3 0-2,-1 5 2,-3 5-1,-1 6 0,-3 9 1,0 7-2,-1 4 2,1 8-2,1 0 1,3 5-2,3-3 1,6-7 0,9-10 0,0-18 0,24 5 0,-1-22 0,7-9 0,3-12 0,2-11 0,1-6 0,-4-1-1,-2-4 1,-7 0-1,-7 1 1,-5 4-1,-4 7 1,-3 5 1,-3 13-1,-2 8 1,1 22 0,0 0 0,-5 34 1,2 6 0,1 11 1,-3 10-2,1 8 0,-3 0-1,0-3-1,2-7-2,-3-14-4,8 4-6,-7-25-15,11-5-6,-4-19 3,12 10 15,-12-10 9,16-18 6,-4 9 3,-2-9 7,6 13 14,-1-1 8,-1 6-4,-5-12-12,9 10-9,-5-7-3,3 1-1,-4-3-1,2-6 1,-5-2-2,0 0 1,-3 0-2,-3 0 2,-4 2-1,-3 5 1,-3 1-1,-3 13 0,-3 1 1,0 9 0,-2 4 1,1 8-1,0 3 0,5 6 0,3-2 0,6-1 0,7-6-1,5-6 1,6-2-2,4-10-1,6-4-2,0-11-1,5 1 1,-7-7 0,0 5 2,-4 3 2,-6-1 1,1 14 2,-17-6 2,14 34 1,-16-7 0,2 14-1,-7 1-2,2 4-1,-2 1-2,0-6 0,1-5-1,-1-13 0,4-9-1,3-14 1,-4-11-1,4-14 0,4-9-1,-3-17-2,8 2 0,-4-9 0,8 2 3,-2 5 0,5 4 3,0 9 0,0 9 2,4 14 2,-6 3 1,5 17 2,-10 2-2,1 13-2,-8-1-1,-2 9 1,-9-1-2,-3 3 0,-3-2-1,-1-5-3,4 2-5,-7-19-28,19-6 0,0 0-1,12-25 0</inkml:trace>
  <inkml:trace contextRef="#ctx0" brushRef="#br0" timeOffset="271390.1363">22050 13798 95,'2'30'34,"-4"5"0,1 14-2,-3-1-28,1 8-2,0 5-5,-4-14-23,8-1-6,1-10-1,3-11-1</inkml:trace>
  <inkml:trace contextRef="#ctx0" brushRef="#br0" timeOffset="271669.1642">22140 14173 90,'0'0'30,"12"-7"0,-12 7-3,15-16-30,-5 0-5,4 5-5,-6-13 3,2 8 5,-4-2 6,-4-3 0,-1 7 5,-9-6 4,8 20 6,-15-8 1,11 27-1,-10-10-5,8 16-4,-2 4-2,6 9-1,2 1-1,5-3-2,4 0-3,-1-19-13,9 8-21,-3-17-2,7-8 1,-5-13-1</inkml:trace>
  <inkml:trace contextRef="#ctx0" brushRef="#br0" timeOffset="271878.1851">22453 13813 87,'6'19'32,"-2"9"-1,0 9 0,-4 0-24,4 9-2,-5-4-3,-1-2-4,2 0-2,-5-17-9,4-3-18,1-20 0,-8 17-1,8-17 1</inkml:trace>
  <inkml:trace contextRef="#ctx0" brushRef="#br0" timeOffset="272177.215">22342 14036 32,'0'0'21,"2"-13"2,6 11 3,4 2-11,-3-8 1,15 12-1,-7-17-2,15 15 1,-8-15-1,13 16-2,-10-13-3,9 12-1,-10-8-3,1 10 0,-5 2 0,-3 4-2,-6 4 1,-3 3-1,-5 3 1,-2 4-1,-2 0-1,-2-1-2,2 0-3,-1-23-7,1 23-26,-1-23 0,0 0 1,8-19-1</inkml:trace>
  <inkml:trace contextRef="#ctx0" brushRef="#br0" timeOffset="272305.2278">22711 13763 111,'-7'-25'33,"0"13"1,7 12-8,0 0-54,0 0-4,0 0-1,0 0-2</inkml:trace>
  <inkml:trace contextRef="#ctx0" brushRef="#br0" timeOffset="272613.2586">22836 14019 87,'0'28'31,"1"-1"-1,-1-2-2,5-7-23,-2 3-6,7-1-6,-10-20-9,20 17-11,-8-14-2,4-1 7,-7-14 11,9-3 8,-6-2 4,-1-12 7,5 6 8,-11-11 11,3 4 5,-7-5-8,8 20-8,-17-8-7,8 23-3,-15-10-2,4 22-1,-5 8-1,2 3-8,4 10-26,-5-5-1,6 4-1,3-5-1</inkml:trace>
  <inkml:trace contextRef="#ctx0" brushRef="#br0" timeOffset="272936.2909">23062 13994 91,'9'5'35,"1"10"-1,-4-2 1,5 14-23,-10-10-7,5 3-4,-2-1 0,0-8-2,-4-11 0,10 6 1,-10-6 0,17-16 0,-6 1 1,2 3 1,0 0 1,0 6 1,-3 0 1,1 11-2,-11-5 2,13 20-2,-8-3-1,-1-1-4,7 13-19,-6-14-16,4 1-1,-9-16-1,14 20 0</inkml:trace>
  <inkml:trace contextRef="#ctx0" brushRef="#br0" timeOffset="273552.3525">21448 14827 87,'0'0'33,"0"0"2,7 24-1,-11-7-25,9 11-3,-2-3-2,4 1-2,0-5-1,3-8 1,0-8-2,2-7 0,0-9 1,2-9 0,-2 3-1,-1 4 1,-2 1 0,0 6 0,-9 6 0,13 8 0,-9 3 0,0 9-1,0-6 0,2-2 0,0-1 0,4-8 0,1-9 1,2-5-1,1 0 0,0-6-2,1 7-6,-8-7-26,5 4-1,-6-2 1,2 9-2</inkml:trace>
  <inkml:trace contextRef="#ctx0" brushRef="#br0" timeOffset="273766.3739">21845 14828 82,'0'0'38,"6"34"-1,-11-16 0,7 20-12,-6-12-17,7 5-4,-1-2-4,0-7-4,9 6-13,-11-28-19,16 4-1,-10-18 1,5 1-1</inkml:trace>
  <inkml:trace contextRef="#ctx0" brushRef="#br0" timeOffset="273893.3866">21864 14730 91,'-9'-15'34,"-2"3"-3,11 12-3,-7-12-48,7 12-8,5 15-4,-5-15-2</inkml:trace>
  <inkml:trace contextRef="#ctx0" brushRef="#br0" timeOffset="274520.4493">22197 14874 93,'8'-1'33,"-8"1"-2,4-14 1,-4 14-27,2-25-3,-4 13-1,2 12-1,-9-20 0,-1 10 1,-2 4 0,-3 2 0,0 9 1,-4 6 0,5 8 0,-1-2 1,5 6-1,4-2 1,7 2-2,5-7 0,6-3 0,5-9-1,3-13 0,3-3 0,0-8 1,1-10-1,-4-4 0,0-3-1,-5-3 0,-3 0 1,-4 3 0,-1 3 1,-4 8-1,-1 9 1,-2 17 1,0 0 0,2 17 2,-5 12 0,3 14-1,-2 6-1,3 4 0,-1 0-1,6-7-3,5-3-3,-4-21-23,16-2-9,-4-23-1,10-6 1,-4-16-1</inkml:trace>
  <inkml:trace contextRef="#ctx0" brushRef="#br0" timeOffset="274726.4699">22534 14581 92,'4'21'35,"-5"3"0,4 16-1,-10-2-23,9 17-3,-8-6-3,1 0-3,0-1-2,-1-9-4,6 4-11,-4-25-19,3-2-1,1-16 0,0 0 0</inkml:trace>
  <inkml:trace contextRef="#ctx0" brushRef="#br0" timeOffset="275109.5082">22349 14845 61,'16'-7'25,"0"-8"1,6 3 1,6 1-21,-6-11 1,5 8 1,-8-7 1,8 13 1,-11-10 0,7 16-1,-6-2-2,2 14 1,-6 3-2,3 10-2,-6 0 0,2 5-2,-4 2-1,-2-1 1,0-6-2,-1-3 0,-5-20 0,16 8-1,-5-10 1,2-6 0,0 0 0,1-3 1,0 5 0,-2 0 0,-3 6 0,0 8 1,-1 1-2,0 3 1,4 1-2,0-8-5,15 6-31,-10-10 1,7 4-2,-4-11 0</inkml:trace>
  <inkml:trace contextRef="#ctx0" brushRef="#br0" timeOffset="276309.6282">21299 15547 75,'6'-13'33,"-6"13"1,12-11-2,-1 18-21,-11-7-2,15 30-3,-5-6-1,6 12-1,-1 4 0,4 13-2,-3 1 1,2 3-1,-2-5-1,-3-2 0,-1-8-1,-1-4 0,-2-9 0,-1-12 0,0-12 0,-8-5 0,15-16 0,-6-7 0,-1-6 0,0-7 1,2-4-1,0-3 0,1 4 0,-4 4 0,1 6 1,-1 10-2,-7 19 1,14-7 0,-7 22 0,3 8 0,1 3 0,0 12 1,5 1-2,2 0 2,1-4 0,3-7-1,0-6 0,1-7 2,1-6-2,0-9 0,-1-9 1,-4-3-2,-3-1 2,-1-8 0,-5-5 0,-4-5-1,-6-5 1,-2-2-1,-5-2 0,1-5 1,0-4-1,-1 5 1,2 4-3,0 3 4,2 11-3,3-1 1,2 10-2,-1 4-3,11 15-25,-12-2-7,14-7 0,-6 1-2</inkml:trace>
  <inkml:trace contextRef="#ctx0" brushRef="#br0" timeOffset="277008.6981">22206 15646 84,'-8'5'33,"8"-5"0,0 0-7,-14-3-14,14 3-4,0 0-3,0 0-1,0 0-2,0 0-1,0 0 0,14 4 0,-5-5 0,4-1 0,3-1-1,5-1 1,2-4-2,1-1 0,4 5-7,-11-7-25,5 9-3,-8-6 2,0 8-1</inkml:trace>
  <inkml:trace contextRef="#ctx0" brushRef="#br0" timeOffset="277267.724">22209 15810 81,'0'0'34,"0"0"-1,0 0-4,17 10-14,-9-19-5,10 12-3,2-7-3,3-1-4,10 10-21,-2-16-13,5 3-2,1-7 1,3 3-3</inkml:trace>
  <inkml:trace contextRef="#ctx0" brushRef="#br0" timeOffset="277709.7682">22740 15628 94,'1'-11'35,"-1"11"0,13-11-1,5 16-23,-10-10-5,9 14 0,-6 3-3,1 7 0,-3 4 0,1 7-1,-3 1 0,2 1 1,1-2-2,1 2 0,4-9 0,0 1-1,0 0-1,2-10 0,-1-3-4,-7-18-9,9 15-24,-12-19 1,2 14-2,-8-16 1</inkml:trace>
  <inkml:trace contextRef="#ctx0" brushRef="#br0" timeOffset="277905.7878">22949 15629 73,'-8'11'36,"-7"6"-1,2 10 0,-7-3-15,5 22-11,-6-4-8,0-7-25,6 9-9,0-9-1,5-1-1,3-15 0</inkml:trace>
  <inkml:trace contextRef="#ctx0" brushRef="#br0" timeOffset="278531.8504">23073 15850 13,'0'0'21,"0"0"5,8-6 1,-8 6-10,0 0-1,8 12 0,-8-12 0,1 11 0,-1-11-4,0 0-2,0 0-3,-3 26 0,3-26-2,-1 25 0,-1-11 0,4 14-2,-4-3 1,3 8-1,-3-5 0,3 0-2,-3 3 0,1 0 0,1-7-2,-3-4-1,4 5-2,-1-25-9,-4 20-24,4-20 0,-3 11-1,3-11 0</inkml:trace>
  <inkml:trace contextRef="#ctx0" brushRef="#br0" timeOffset="278822.8795">23129 15865 53,'5'-16'33,"-5"16"0,14-19 0,-2 20-7,-5-13-15,13 14-4,-9-5-1,6 17-1,-6-8-1,2 9-1,-6-3 0,-1 9-1,-8-6 0,-3 8 1,-5-3-2,-2-8 0,-3 4-2,-1-7-2,9 10-30,-4-21-4,11 2-1,-3-17 0</inkml:trace>
  <inkml:trace contextRef="#ctx0" brushRef="#br0" timeOffset="279114.9086">23451 15578 75,'0'0'39,"12"15"-1,-10-2 1,3 25-13,-7-11-19,4 8-2,-4 1-2,2 6-3,1-4-5,-6-12-27,7 5-6,-8-11 1,4-2-2</inkml:trace>
  <inkml:trace contextRef="#ctx0" brushRef="#br0" timeOffset="279276.9249">23375 15802 99,'8'-8'34,"2"1"0,4 4-2,4-10-34,-4 9-30,7 2-2,2 0-1,4-4-1</inkml:trace>
  <inkml:trace contextRef="#ctx0" brushRef="#br0" timeOffset="279599.9572">23764 15637 61,'10'-5'35,"2"0"2,4 6-1,-3-13-9,8 19-15,-9-8-5,7 12-2,-5-2 0,2 11-1,-4 0-1,1 4 1,-2 0-1,4 2-1,-1 0-1,-2-6-1,1 3-3,0-18-8,5 9-28,-18-14-1,15 12 0,-15-12 0</inkml:trace>
  <inkml:trace contextRef="#ctx0" brushRef="#br0" timeOffset="279832.9805">24000 15608 88,'-8'17'36,"-7"0"0,1 7 0,-16-5-24,9 19-4,-6-4-6,-1 5-1,6 10-16,-3-11-21,3 2-2,1-11 0,10-1-1</inkml:trace>
  <inkml:trace contextRef="#ctx0" brushRef="#br0" timeOffset="280370.0342">24140 15878 58,'0'0'35,"9"-1"0,-9 1 1,0 21-17,0-21-7,-3 22-1,0-10-4,2 14-2,1-5-1,-2 7-1,2-5-1,0 4 0,0-10-1,0-3-1,-1-3-1,1-11 1,0 0 0,0 0-1,9-19 1,-2 2-1,5-4 1,-1-1-1,3 2-1,4 0 1,1 3 1,-4 4 0,0 3 0,-4 10 1,2 7 1,-3 4 1,-5 6 0,2 5-1,-5 1 0,-2 4-1,4 2-4,-4-29-18,5 22-20,3-18-1,-8-4 1,51-47-1</inkml:trace>
  <inkml:trace contextRef="#ctx0" brushRef="#br0" timeOffset="326165.6133">19078 8458 31,'0'0'28,"0"0"0,0 0-8,0 0-4,17-5-4,-9-1-3,11 10-2,0-10-1,7 8-2,0-4-1,4 5 0,-1-3-1,2 4 0,-1-3-1,-2-1-1,-2 4-2,-9-9-21,1 3-8,-2 2-2,-6-3 2</inkml:trace>
  <inkml:trace contextRef="#ctx0" brushRef="#br0" timeOffset="326723.6691">19217 8326 20,'3'-14'27,"-3"14"0,0 0 0,0 0-13,0 0-4,0 0-5,-8 15-1,8-15-3,-13 8 0,3 1-1,-1 3 1,-4-1-1,0-1 0,-2 1 0,1 1-1,1-1 0,0 2 1,3-3-1,0-3 1,3-1 0,9-6 0,-11 13 0,11-13 2,-1 14 0,1-14 1,11 16 2,1-1 0,-2-4 0,5 9 0,-3-8 1,6 8-2,-5-4 1,2 1-3,-2-1-2,-7-1-32,4-7-1,-1-2 0,1-7-3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26T22:22:05.32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37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1" timeString="2013-09-26T22:22:44.031"/>
    </inkml:context>
  </inkml:definitions>
  <inkml:trace contextRef="#ctx0" brushRef="#br0">8893 5584 1,'0'0'12,"13"-5"-2,-13 5-2,18-1-1,-10 1 0,4-2-1,-1 2-1,1 0 0,2 0-1,-2-1 0,4 1 0,-1-2-1,2 2-1,-3-1 1,3-1-1,-3 1-1,1 0 0,-1 1 0,0-1 0,0-1-1,0 2 1,1 0-1,1 0 0,1-1 1,2-1-1,1-2 0,2 1 1,0-2-1,2-3 1,0 2-1,-2 0 1,1 1-1,1 1 1,0 1-1,1 2-1,2 1 1,1 0 0,2-1 0,2-1 0,3 0 0,-1 1 1,1-2 0,1-1 0,-1 0 0,3-1 1,-2 1 0,-1 2 0,0-2 0,2 2 1,0-2-1,1 2 0,0-2-1,1 2 0,0-2 1,1 3-1,0-3 0,-1 3-1,0-1 1,1-1 0,-4 3 0,0 0 0,-3 0-1,1 0 1,-1 1 0,0 1 0,-2-2 0,2 2-1,-1-1 1,2-1 0,1 0 0,2 0 0,-3 0 0,2 0 0,-3-1 0,2 1 0,-2-1 0,1 1-1,-2-1 1,1 2 0,-2-1 0,1 1-1,0-1 1,0 1-1,0 0 1,-1 1 0,3-1 0,1 0-1,3 0 1,1-1 0,0 0-1,1-1 1,0 0-1,1 0 0,0-3 1,-2 0-1,0 1 0,2 0 0,-1 1 0,3 1 0,2-4 0,2 2 0,2 0 1,-1 0-1,3 0 0,-2-1 1,0-1-1,1 2 0,-3 1 0,-1 1 0,1 1 0,0 1 0,4-1 0,1 0 0,-2 2 1,2-2-1,1 0 0,0 1 0,-2-1 0,-1 0 1,-2-1-1,-2 3 1,0-1-1,1-1 1,1 3-1,0-5 0,2 0 1,1 1-1,2 1 1,1-3-1,0 0 1,-1 2 0,-1-2-1,2 2 1,0 0-1,-1-2 1,1 1-1,0 1 0,0-2 0,0 2 1,0-1-1,-2 0 1,-2 4-1,1-1 0,-4 1 1,0 1-1,0-2 1,-1 1-1,-1 2 0,1-4 1,-3 0-1,2 0 0,-2-1 0,1 2 1,-3-1-1,0-1 1,-2 1-1,1 0 1,1 1-1,-2 0 1,2-1-1,0-1 1,1 1-1,1 0 0,-2 1 0,0-1 0,-1-1 0,0 1 1,-2 0-1,0 1 0,-1-1 0,-1 1 0,0-2 1,2 2-2,0 1 1,2-2 1,-2 1-1,1 0 0,0 3 0,-2-1 0,1-2 1,-2 3 0,-4 0-1,1-2-1,-1 2 1,-1-2 0,-2-2 0,0 1 0,-1 2 0,0-1-1,0-2 1,0 4 0,-2-2 1,1-2-1,3 2 0,-1-1 1,2 0-1,0-1 0,1 0 0,1-4 1,0 3-1,2 1 0,1-2 0,1 0 0,-1-2 0,2 0 0,-1 0 0,2 2 1,1-2-2,2 4 2,1 0-1,4 3 0,2 0 0,2 1-1,4 0 1,2-1 0,1 2 0,1 0-1,1-1 2,3-2-1,1 2 0,1-1 0,0-1 0,-1 2 1,2-2-1,-2 0 0,-2 0-1,-3 1 2,0-2 0,-2 0-1,-1 2 0,-2-2 0,-3 1 0,-2-2 0,-3 2 1,-4-2-2,-3 0 1,-3 2 0,-5-3 0,-3 1 0,-3-1 0,-3-3 0,-3 2 0,-3-2 1,-4 1-1,-3 3 0,-9 0 0,12-1 0,-12 1-1,8 4 0,-8-4 1,0 0-1,13 8 0,-13-8 0,18 4-1,-9-8-3,9 6-26,-5-2 0,-1-3-1,-1-2 0</inkml:trace>
  <inkml:trace contextRef="#ctx0" brushRef="#br0" timeOffset="4875.4873">14306 9304 17,'0'0'22,"0"0"-4,0 0-5,0 0-3,0 0 0,0 0-1,0 0-1,0 0 0,0 0-1,-10 0-3,10 0 1,0 0-2,-7 15-1,4-4 1,1 3-2,-1 4-1,1 7 0,1 5 2,1 8-1,1 3 0,0 4 0,1 5-1,-1-1 1,2-1-2,-2-7 0,5-1-14,0-11-14,-6-14 0,6-3-1,-6-12 1</inkml:trace>
  <inkml:trace contextRef="#ctx0" brushRef="#br0" timeOffset="5276.5276">14158 9659 1,'0'0'18,"13"31"7,-6-13 0,6 4-10,5 7-1,-4-7-4,4 6-2,-6-13-1,5-1-1,-6-14 0,6-1-2,-6-17 0,4-3 0,-2-10-2,2-12-10,-4 1-21,4 9 0,-3-6-2,4 7 0</inkml:trace>
  <inkml:trace contextRef="#ctx0" brushRef="#br0" timeOffset="5846.5846">14138 9445 8,'0'0'24,"-2"12"-2,2-12-4,0 0-3,0 0-2,0 0-2,3-23-1,-3 23-2,12-28-3,-1 10-1,-2-5-2,6 1 0,-1 0-1,3 1 1,0 2-2,3 4 1,-2 5 1,3 6 1,-3 5-1,2 11 1,-4 4 1,0 12-1,-2 2-2,-4-3-16,0 1-16,1-1 0,-1-9-1,3-8-1</inkml:trace>
  <inkml:trace contextRef="#ctx0" brushRef="#br0" timeOffset="6754.6754">14692 9549 22,'0'0'28,"0"0"1,0 0 0,2-18-13,-2 18-7,0-14-1,0 14-4,1-24 0,0 11-1,-2-1-1,1-1-1,-2 2 0,2 13-1,-7-19 0,7 19 0,-12-2-1,3 7 1,-2 5 0,0 3 0,0 4 0,0-1 0,0 2 0,2-1 0,4-6-1,5-11 1,0 13 0,0-13-1,11-1 0,-2-2 0,3 2 0,0 4 1,1 5 0,0 7 0,-2 3-1,-2 6 2,-3 8 0,-2 5 1,-4 0 0,1 3 1,-5-5-1,3 2 1,-3-8-1,4 0 1,-2-12-1,4-4-1,-2-13 1,0 0-1,11-8-1,-5-9 1,-1-4-1,-1-8 0,-2-1-1,-4-3 0,-1 2-1,-2 1 1,0 7-1,-2 4 1,2 8-1,5 11 2,-1-12 0,1 12 0,17 1-6,-7-4-25,6-5-2,6-1 2,1-9-1</inkml:trace>
  <inkml:trace contextRef="#ctx0" brushRef="#br0" timeOffset="7218.7218">14914 9336 32,'0'0'31,"0"0"2,1 14 2,4 9-18,-5-5-6,10 15-4,-7 0-3,7 3-2,-6 3 1,3 0-2,-4-10-1,1 0 1,1-13 1,-5-16-2,10 4 2,-10-4-1,12-26 1,-3 4 0,-2-3-1,1-8 0,-1 2-1,-1 0 1,0 0 0,-1 2-4,0 12-4,-6-2-29,4 5 1,-3 14 0,5-16-1</inkml:trace>
  <inkml:trace contextRef="#ctx0" brushRef="#br0" timeOffset="7737.7736">15194 9436 16,'0'0'26,"-2"23"2,2-23-1,-9 21-13,9 7 0,-9-10-4,9 13-1,-8-11-1,7 11-1,-6-13-1,6 1-1,-4-7-1,4 2-2,1-14-1,0 0 0,0 0 0,5-23-2,-1 6 1,1-6 0,0-4 0,1-6-1,1 4 1,2-3 0,-1 6-1,0 3 1,1 4 0,-2 7-1,2 5 2,-1 6 0,-8 1 1,13 17 0,-10-1 1,3 5 0,-4 2 0,3 8-1,-3-3 0,2 3 0,-1-4-2,-1-5-2,5 0-4,-7-22-10,6 12-19,-6-12 0,0 0-1,8-11 0</inkml:trace>
  <inkml:trace contextRef="#ctx0" brushRef="#br0" timeOffset="7927.7927">15161 9560 62,'0'0'35,"9"-2"-1,4-4-2,5 0-37,9-2-21,-2-6-6,3-1-2,1-2-1</inkml:trace>
  <inkml:trace contextRef="#ctx0" brushRef="#br0" timeOffset="13771.377">11969 13512 26,'0'0'22,"0"0"1,-8 3-3,5 8-5,3 7-5,-4 0-3,5 11 0,-4-6-1,5 11-1,-4-2 0,4 6-1,-3-1 0,4 11 0,-4-4-1,4 10-1,-2 3-1,1 4-1,0 2 0,1 2 0,0 2 0,0-1 0,0 0-1,2 0 2,-1-2-1,-1-1 1,0-1-1,0 1 1,-2-3 0,0 1 0,-1-3 0,0-1 0,-2-2 2,2-3-2,-2-5 0,2-4 0,-2-6 0,2 0 0,0-11-1,1-5 0,-1-5-2,0-16-18,0 0-10,-1-25 0,2-16-2,4-20 1</inkml:trace>
  <inkml:trace contextRef="#ctx0" brushRef="#br0" timeOffset="14439.4438">11816 13803 24,'-10'1'22,"10"-1"-5,-8 17 1,8-17-1,2 14-1,-2-14-4,0 0-2,10-5-2,1 1-2,-4-13-2,4 0-1,1-3 0,2 0-1,-1-5 0,2 2-1,-1 1 0,0 4 0,-1-1 1,2 2-1,-3-4 0,1 4 0,-3 4 0,1 4 1,-1 1-1,3 4 1,-2 10 1,4 9-1,-3 3 1,2 11-1,-3 0 0,3 4-1,1 14-18,-5-5-14,0-4-1,-3 1-1,2-6-1</inkml:trace>
  <inkml:trace contextRef="#ctx0" brushRef="#br0" timeOffset="15019.5018">11817 15075 37,'0'0'27,"0"0"1,8 1-5,-8-1-4,15 12-1,-15-12-4,16 29-1,-10-17-4,9 19-1,-8-8-2,6 11 0,-6-6-3,5 1 1,-4-5-2,2-2-1,-3-8 1,2-1-1,-9-13 1,15 3-1,-6-9 0,1-7 0,3-13-1,1-22-25,8-3-11,3-18-1,4-19 0,7-17-4</inkml:trace>
  <inkml:trace contextRef="#ctx0" brushRef="#br0" timeOffset="16820.6819">12138 15543 23,'10'-14'26,"8"3"0,-1 0 0,4-7-8,7 10-5,-4-7-5,6 10-1,-3-4-3,1 7-2,0 4-3,-4-2-4,6 6-11,-1-1-14,-6-9 1,4 2 0,-3-6 0</inkml:trace>
  <inkml:trace contextRef="#ctx0" brushRef="#br0" timeOffset="17631.763">12841 15427 22,'0'0'27,"12"12"-2,-12-12 2,0 0-14,12 13-3,-12-13-5,19 15-4,-5-9 0,4-1-2,2-2 0,2-3-1,5 4-3,-2-5 0,4 2 2,-3-6-2,3 4 1,-1-3 2,2 1-1,0-2 3,2-1 0,0 1 3,0-1 0,1 5 1,-3-4-1,2 3 0,-5 0 0,1 4 0,-5-3-1,1 2-1,-3 1-1,-1-2-1,4 2-2,-5-4-2,4 7 0,-3-9-2,5 10 2,-4-6-1,4 5 3,-2-2 0,-2 2 3,2 1 2,-3-1 2,2 3 0,-1-8 0,3 4-1,0-2-3,2-1-1,2 1-4,-1-4-2,4 4-1,-4-5 1,5 6 1,-5-4 1,1 5 2,-5-3 2,1 1 1,-3 0 4,1 0-1,-1 0-1,2-3 0,1 0-1,1-3-1,2-1 0,0-3 1,0 4-1,0-3 0,1 2 0,-4 0-1,1 3-1,0-1 0,0 2 0,2 1 0,0-1 0,2 0 1,1 0 0,2-2 2,0 1 1,3 1 1,-1 4 2,-1-3 3,5 9 2,-6-8-1,9 9-1,3-8-12,14 7-15,-6-19-2,17 5-3,2-14-1</inkml:trace>
  <inkml:trace contextRef="#ctx0" brushRef="#br0" timeOffset="18598.8595">10489 14777 35,'0'0'22,"0"0"-5,0 0-2,0 0-19,11-9-11,-11 9-7,9-5-2,-9 5 2</inkml:trace>
  <inkml:trace contextRef="#ctx0" brushRef="#br0" timeOffset="18964.8963">10521 14399 38,'-4'-16'28,"4"16"1,0 0 0,-16 5-11,17 24-3,-8-3-4,10 27-2,-7 0-1,9 22-1,-6 1-1,5 12-1,-1 0-3,0-11-11,2 2-23,1-16-2,3-18-1,0-19 0</inkml:trace>
  <inkml:trace contextRef="#ctx0" brushRef="#br0" timeOffset="19595.9594">10815 14827 33,'2'-19'29,"1"-1"1,-2 1 1,-3-8-9,5 14-6,-12-9-6,9 22-2,-13-21-2,13 21-2,-20 5-2,10 4 0,-3 5-1,4 1 0,2 1-1,2-3 0,5-2-1,0-11 1,14 6-1,-3-12 0,2 1 0,2 0 1,-4 3-1,4 5 2,-6 6 0,-1 9 0,-5 7 1,-1 9 0,-4-1 1,0 5-1,-2-7 1,-1 6-1,2-6-1,1-3 0,0-5-1,3-7 0,2-5-1,-3-11-1,9 9 1,-9-9-1,11-16 0,-9-2-4,-2 18-1,5-28-2,-5 28-1,-5-27-1,5 27 0,-13-9 4,13 9 4,-16 2 5,8-11 4,8 9 1,2-11 1,10 6 1,-1-9-3,6-3-24,4-7-10,7 1-3,3-5-2,1-6 0</inkml:trace>
  <inkml:trace contextRef="#ctx0" brushRef="#br0" timeOffset="20009.0007">11032 14536 43,'3'14'31,"1"2"1,1 5 2,-7-1-18,9 22 1,-11-12-4,7 16-3,-12-11-2,6 5-4,-6-6-1,4-3-2,-2-11 1,3-6-3,4-14 1,0 0 0,0 0-1,0 0 1,7-12 0,-7 12 0,8-17 0,-8 17 0,0 0-1,11-11 0,-11 11 0,0 0-1,0 0 1,0 0 0,0 0 0,0 0-1,8 3-1,-8-3-2,0 0-5,0 0-15,0 0-9,0 0 2,0 0-2</inkml:trace>
  <inkml:trace contextRef="#ctx0" brushRef="#br0" timeOffset="20519.0517">10954 14431 47,'-12'-13'29,"12"13"0,-9 4 2,9-4-15,0 12-5,-2-1-3,8 12-1,-3-5-2,8 18 1,-5-5-1,5 12-1,-3-1-1,5 4 1,-4-5 0,2 4-1,-4-6 1,1-2-1,-4-6 0,4-7-1,-4-4 1,3-6-2,-7-14 0,10 15 0,-10-15 0,12-9-1,-5-3 1,0-4-1,1-6-1,-1-7 0,0-4 1,1-3-1,1-5 0,1-5 0,-1-2 0,0 0-1,1 5 0,-3 0-3,9 17-12,-11-8-20,6 12 1,-3 0 0,2 10-1</inkml:trace>
  <inkml:trace contextRef="#ctx0" brushRef="#br0" timeOffset="21058.1056">11333 14658 81,'0'0'34,"7"21"-1,-4-4 1,-7 1-26,6 15-3,-5-2 0,1 8-2,-4-5-1,1 3 0,-3-7-1,2-6-1,1-5 0,5-19 0,-9 7-1,9-7 1,0-24 0,4 1 0,1-8-1,1-6 0,3-5 1,2 1 0,3-3-1,0 5 1,-1 7-1,-1 3 1,0 8 1,1 14-1,-4 9 2,0 10 1,-4 6 0,2 14-1,-4 0 3,2 8-2,-3 0 0,1-2-1,-1 3-1,-1-7-3,4 4-7,-9-19-26,7 0-2,-3-19 0,0 0-1</inkml:trace>
  <inkml:trace contextRef="#ctx0" brushRef="#br0" timeOffset="21233.1231">11355 14821 77,'8'-5'31,"0"-6"0,6 3-2,-1-6-28,7-3-29,2 8-1,-3-7-2,5 3 0</inkml:trace>
  <inkml:trace contextRef="#ctx0" brushRef="#br0" timeOffset="21624.1622">11695 14284 53,'-4'-18'28,"4"18"0,-3-18-1,3 18-19,0 0 1,-11 17-1,13 19 1,-8 3 1,10 26 1,-9 3 0,7 26 0,-8 2-2,6 7-7,4 10-31,-5-11-6,3-14-1,2-24-3</inkml:trace>
  <inkml:trace contextRef="#ctx0" brushRef="#br0" timeOffset="26775.6773">16132 8168 27,'0'0'29,"0"0"-1,0 0 2,0 0-13,-12-7-3,12 7-5,0 0-3,0 0 0,0 0-1,6 18-1,-7-4-1,4 17 0,-1 5-1,4 10 0,-3 8-2,4 8-2,3 4-22,-4-6-10,2-7-1,-2-13 0</inkml:trace>
  <inkml:trace contextRef="#ctx0" brushRef="#br0" timeOffset="27238.7236">16087 8134 26,'-21'5'27,"10"11"0,-6-2 1,3-1-12,2 13-5,-6-15-3,9 8-3,-4-10-1,13-9-1,-13 7 0,13-7 0,-2-16-1,5 2-1,2-1-1,-1-3 1,4-3-1,1 1 0,1 3 0,3 2 0,-2 3 1,4 8 0,-1 6 1,5 2 0,-2 6 0,3 6 1,-2-3-1,3 7 0,-2 6-5,-2-12-13,-1 4-15,-1 4-3,-4-2 2,-3-1-1</inkml:trace>
  <inkml:trace contextRef="#ctx0" brushRef="#br0" timeOffset="27676.7674">16024 8587 32,'0'0'28,"4"15"1,-4-15-7,13 24-5,-11-14-2,13 16-4,-9-9-2,9 11-3,-8-6-1,6 1-1,-5-6-1,3-3 0,0-12-1,2-7 0,-1-9 0,2-1-1,0-8-1,-1-7-4,7 1-31,-8 4 1,2 7-1,-1-8 1</inkml:trace>
  <inkml:trace contextRef="#ctx0" brushRef="#br0" timeOffset="32404.2401">16624 8192 40,'10'-14'30,"-10"14"1,8-25-2,0 14-15,-8-14-4,5 8-5,-5-10-2,1 8-2,-2-2 0,1 2-1,-4 5 0,4 14 0,-13-14 0,2 14-1,-1 10 1,-2 2 0,-2 5 0,1 2-1,1-1 1,1-1 0,4-2-1,9-15 1,-3 14 0,3-14 0,15-7 0,-3 0-1,2 4 1,1 6 0,-2 8 0,-2 8 1,-6 8 0,-1 14 1,-6 4-1,-1 6 1,-1 0 0,0 1 0,-1-8-1,5-5 1,0-9-1,5-8 0,0-11 0,3-6-1,0-10 1,1-5-1,-2-9 1,0 3-1,-3-8 0,-2 3 0,-2 2-1,-2 2 1,-2 1 1,4 16-1,-7-18-1,7 18 2,4-15-2,3-1-19,5 5-11,7-4-3,4-5 2,4-5-2</inkml:trace>
  <inkml:trace contextRef="#ctx0" brushRef="#br0" timeOffset="32833.2829">16961 7756 45,'2'-10'32,"-2"10"-1,0-15 1,-5 2-18,5 13-3,0 0-6,0 0-3,-11 8 0,6 10-1,-2 4 3,-1 10-3,-2 7 2,1 8-2,-1 5 3,2 6-1,3-1 0,5 3-1,4-6-1,5-4 0,3-7-1,6-14-3,10 1-6,-7-16-25,5-7-2,-2-12 0,0-3 1</inkml:trace>
  <inkml:trace contextRef="#ctx0" brushRef="#br0" timeOffset="33383.338">17085 7737 51,'0'0'33,"0"11"0,6 8 1,-1 1-22,11 23-1,-7-2-1,10 17-2,-9-4-2,8 5-1,-5-8-2,-1-4-2,-1-7 0,-2-8 1,-2-15-2,1-11 1,-8-6-1,14-25 1,-8-7 0,2-7-1,-2-10 2,2-8-2,0-4 0,1-2 0,0 8-2,-1 1 1,3 14-4,-5-6-15,5 20-18,-4 7 1,2 12 0,-9 7-1</inkml:trace>
  <inkml:trace contextRef="#ctx0" brushRef="#br0" timeOffset="33788.3785">17412 7954 60,'2'39'32,"0"2"1,-1 3 1,5 8-25,-10-12-1,7 6-1,-6-10-3,4 1 0,-3-15-2,1-4-1,1-18-1,0 0 1,0 0-1,11-25 1,-1-1-1,2 1 0,3 2 0,2 1 0,0 6 0,1 8-1,-3 6 2,-1 10 0,-4 5-1,-3 10 2,-5-2-1,-4 3 0,-3-1 0,-4 1 1,-4-3-1,-2-3 0,-1-2-1,-2-10-1,4 3-4,-1-19-18,15 10-12,-7-23-2,11 1 0,3-8 0</inkml:trace>
  <inkml:trace contextRef="#ctx0" brushRef="#br0" timeOffset="34013.401">17655 8089 88,'0'0'37,"0"0"-2,7 12 1,-7-12-32,21-1-1,-7 5-4,-1-7-10,1 8-24,0-4-2,1-1 1,0-3 0</inkml:trace>
  <inkml:trace contextRef="#ctx0" brushRef="#br0" timeOffset="34561.4558">17705 8184 41,'0'0'32,"2"-11"1,-2 11-9,0 0-2,0 0-5,0 0-4,2 26-4,-6-11-4,9 8 0,-3-5-2,6 8-1,0-3-2,3-5 0,4 0-6,-15-18-27,23 11-3,-11-13-1,2-2 1</inkml:trace>
  <inkml:trace contextRef="#ctx0" brushRef="#br0" timeOffset="34816.4813">17742 7830 91,'-9'-9'38,"9"9"-1,0 0-3,0 0-65,0 0-4,12 5-1,-4-4 0</inkml:trace>
  <inkml:trace contextRef="#ctx0" brushRef="#br0" timeOffset="35293.5289">17930 8108 67,'-10'-10'36,"10"10"-1,4-11 0,9 12-21,-3-11-5,8 9-5,0 2-3,5-6-8,6 6-29,0-5 1,3-4-2,1-5 0</inkml:trace>
  <inkml:trace contextRef="#ctx0" brushRef="#br0" timeOffset="35619.5614">18230 7816 71,'0'25'35,"3"6"0,5 8 0,-2-3-26,9 17-1,-5-8-2,6 3-2,-4-6-1,1-4-1,-2-19 0,2-9-1,-2-11 0,2-11 1,-2-12-2,1-5 1,-2-12 0,-1-1-1,0-3 1,-1 1-3,1 4-2,-7-9-16,6 19-16,-4-2-2,5 15 0,-2 3 0</inkml:trace>
  <inkml:trace contextRef="#ctx0" brushRef="#br0" timeOffset="36027.6023">18589 8004 68,'-1'32'34,"-1"5"0,-2 0 0,4 6-27,-8-7-2,5 1-1,-3-9-2,2 0 0,0-11-1,0-6-1,4-11-1,-5-13 1,4-6-1,1-6-1,2-5 1,0-11-1,5 0 1,0-2 0,6 2 0,0 9 0,0 4 0,3 6 2,0 5 0,2 13 1,-4 7 2,2 10-1,-6 6 1,1 9 1,-5 3-2,1 8 1,-5-2-1,0 1-2,-1-3-2,-2-9-4,8 4-25,-11-17-7,3-2 0,1-11-1</inkml:trace>
  <inkml:trace contextRef="#ctx0" brushRef="#br0" timeOffset="36193.619">18602 8157 83,'11'-8'35,"1"-2"-1,5 1-2,-1-4-39,6-2-25,0 2-2,-1-2-1,0-5 0</inkml:trace>
  <inkml:trace contextRef="#ctx0" brushRef="#br0" timeOffset="36467.6464">18764 7586 30,'11'-1'31,"0"10"2,8 9 1,4-5-15,11 31-2,-9-10-2,12 22-3,-13-4-2,1 15-3,-12-3-2,-4 5-2,-7 3-8,-12-14-32,3-3-1,-3-14-1,2-11-2</inkml:trace>
  <inkml:trace contextRef="#ctx0" brushRef="#br0">15033 12002 23,'0'0'22,"0"0"2,0 0-6,0 0-3,4-17-2,-4 17-2,0 0-1,0 0-1,0 0-2,0 0-1,0 0-3,3 16-2,-4 4 0,1-1 0,-1 4-1,2 6 0,0 8-1,0-3 1,1 8 0,0 1 0,0 2 0,2 6-1,-2 4 2,0 2-2,1 3 1,-2 3 0,1 4 0,-1 1 0,-1-3-1,0 2 2,-1 1 0,1-4-1,-3 3 2,0 2-1,0-6 0,0 1 0,-1 1 1,1-3-1,1-3-1,-1 5 1,1-10-1,0-3 0,0-1 0,0-1 1,0-3-1,0-1 1,0-1 0,-1-1-2,2 2 1,-1 0 0,0 1 1,1 0-1,-1 1 1,2 10 0,-3-7 0,3 4 2,-1-5-1,1 2 1,-3-1 0,2 5 0,-2-7-2,1-4 1,1 0-1,-1-7-1,0-4 0,1-4-1,1-7 0,0-22-5,0 0-26,0 0-3,8-29 1,-6-1 0</inkml:trace>
  <inkml:trace contextRef="#ctx1" brushRef="#br0">23570 16901,'0'0,"0"0,0 0,0 0,0 0,0 0,0 0,0 0,0 0,0 0</inkml:trace>
  <inkml:trace contextRef="#ctx0" brushRef="#br0" timeOffset="39187.9184">14843 14486 54,'11'23'33,"-11"-23"0,16 27 1,-11-10-21,13 17-1,-10-12-3,9 8-3,-6-5-2,3 2-1,-3-7 0,1-1-1,-2-12 1,2-3-2,0-7 0,0 2 1,-1-7-1,1-9 0,-2-4-1,1-12-1,1-3-1,1-13-4,6 3-17,-5-21-13,5 2-1,-1-9 1,4 1-1</inkml:trace>
  <inkml:trace contextRef="#ctx0" brushRef="#br0" timeOffset="39872.9869">14978 11984 26,'0'0'29,"0"0"0,-9 12-1,7 1-12,2-13-5,-10 25-3,2-8-4,3 6 0,-4 4-3,2-1 0,0-1-2,0 0 1,3-5 0,1-7 0,3-13 0,0 0 0,0 0 0,15-28-1,-6 5 2,2-6-1,0-3 0,2-2 0,-2 5 1,2 0 1,-2 4 0,2 9 1,-3 2 1,5 13 0,-2 2 1,3 15-1,-2 1 0,5 20 0,-2-1-3,2 7-1,4 8-26,-2-5-8,-2-1-1,-1-3-1</inkml:trace>
  <inkml:trace contextRef="#ctx0" brushRef="#br0" timeOffset="41028.1023">13603 12855 47,'0'0'31,"0"0"1,0 0 0,-5-11-21,2-6-2,3 17-1,4-21-3,-4 21-1,5-28 0,-2 17-3,-2-2 1,0 1-2,-4 0 1,3 12-1,-7-15 0,7 15 0,-11 1 0,11-1-1,-16 16 1,8 0-1,3 1 1,1-5-1,2 1 0,2-13 1,1 16-1,-1-16 1,9-5-1,-2-7 1,-7 12-1,15-22 0,-6 15 1,0 2-1,1 4 1,-2 11 1,1 10-1,-3 11 3,-1 5-2,-2 14 1,-5 3 2,0 11-1,-5 0 0,3 0-1,-2-8 0,3-4-1,2-12 1,1-10-2,5-18-1,-5-12 1,18-19-2,-8-8 1,0-5-1,-2-5 2,-3-2-1,0 0 0,-5 8 1,-1 9 0,-1 5 1,0 4 1,2 13-1,-2-15-1,2 15-1,9-16-5,5 4-28,-2-7-2,3 1 1,-1-7-2</inkml:trace>
  <inkml:trace contextRef="#ctx0" brushRef="#br0" timeOffset="41405.14">13810 12373 55,'6'-14'33,"-6"14"-2,0 0 2,-11-5-21,11 18-2,-8-9-4,5 16-3,-4-1 2,2 12-3,-5 5 2,6 14-1,-4-2 1,5 14-1,1 1-1,4 1 0,2-4-2,5-2 1,2-8-1,2-13 0,5-3-3,-4-19-2,8-1-23,-7-18-8,1-7 0,-2-9 0</inkml:trace>
  <inkml:trace contextRef="#ctx0" brushRef="#br0" timeOffset="41755.1749">13928 12517 42,'9'6'31,"-5"6"2,1 7 0,-1-1-18,7 25-2,-11-10-2,10 16-3,-7-12-2,4 2-2,-3-4-1,2-7 0,-2-12-1,-4-16-1,11 3-1,-4-19 0,-1-7 1,2-10-1,0-7 0,0 0-1,1-3 1,0 0 0,0 1-2,-2 2-2,7 18-14,-7 2-17,2 8 0,-9 12 0,15-4-1</inkml:trace>
  <inkml:trace contextRef="#ctx0" brushRef="#br0" timeOffset="42175.2169">14175 12787 47,'-1'29'33,"1"1"1,-3 4 0,2 13-17,-6-14-7,6 11-2,-5-10-3,3-1-1,-2-12-2,2-1 0,3-20-2,0 0 1,0 0-2,1-27 1,3 2 0,4-6 0,1 0 0,3-1-1,0 3 1,0 7 0,0 9 0,0 4 0,-1 9 1,0 8 1,-5 4 0,0 5-1,-5 3 1,-1 4-1,-5-4 1,1 2-1,-5-1-1,-3 2 1,1-5-2,-1 1 1,2-7-2,-2-9-2,11 8-18,1-11-15,0 0 1,-4-17-1,11 6 1</inkml:trace>
  <inkml:trace contextRef="#ctx0" brushRef="#br0" timeOffset="42374.2368">14362 13010 76,'-2'21'35,"0"3"1,-3 4-1,9 6-27,-9-10-3,5-1-6,3 3-20,-3-26-14,0 0 0,0 0-1,12-22 1</inkml:trace>
  <inkml:trace contextRef="#ctx0" brushRef="#br0" timeOffset="42517.2512">14385 12762 83,'-9'11'34,"2"10"-3,-2-9-17,6 1-46,3-13-1,4 17-2,-4-17 0</inkml:trace>
  <inkml:trace contextRef="#ctx0" brushRef="#br0" timeOffset="42961.2955">14181 12638 29,'1'-19'32,"-1"19"1,-1-16 0,-4 5-10,5 11-7,0 0-6,-6 27-2,0-6-4,2 16-2,1 14-4,-6 8-31,5 1-1,1 5-1,1-2 0</inkml:trace>
  <inkml:trace contextRef="#ctx0" brushRef="#br0" timeOffset="43409.3405">14456 12637 79,'0'0'37,"0"0"-1,0 0 1,12 15-31,-3-12-2,5 0-4,4 9-18,-3-17-17,4 4-1,-4-10 0,1 4-1</inkml:trace>
  <inkml:trace contextRef="#ctx0" brushRef="#br0" timeOffset="43768.3764">14609 12521 77,'1'24'36,"-1"4"1,4 10-1,-3-1-30,7 12 2,-4-12-4,3 6-1,-1-10-2,1-3 0,-1-7-2,-6-23 2,11 7-2,-11-7 1,12-17-1,-5-2 1,0-3 0,1-8-1,1-7 1,1 6-1,0 0 1,0 1-1,2 0 1,-1-4-3,5 12-4,-9-2-25,9 7-4,-5 3 1,0 11-2</inkml:trace>
  <inkml:trace contextRef="#ctx0" brushRef="#br0" timeOffset="44176.4172">14801 12813 69,'-1'28'33,"-2"6"1,-3-6-7,6 19-17,-14-3-2,9 10-2,-7-11-1,3 0-2,-2-12 0,5-2-1,0-13 0,6-16-1,0 0-1,-6-18 0,9-4-2,1-11 2,2-2-2,0-6 2,4-4-2,1 4 1,1 4 0,1 2 0,0 10 1,-2 6 0,0 10 1,-1 12 1,-4 12 1,2 9 0,-4 3-1,2 9 1,-3 3 0,2 7 0,-3-2-2,1-4-1,2 4-8,-10-16-28,8-4-1,-6-10 0,3-14-2</inkml:trace>
  <inkml:trace contextRef="#ctx0" brushRef="#br0" timeOffset="44357.4353">14769 13109 79,'9'-3'36,"2"-6"-2,5 1-1,2 1-35,-2-6-29,7-5-2,-1-4-1,1-4-1</inkml:trace>
  <inkml:trace contextRef="#ctx0" brushRef="#br0" timeOffset="44664.466">14903 12339 56,'17'15'37,"-3"4"0,7 15 1,-6 7-18,8 26-7,-13-2-4,3 15-4,-7 4-3,-3-1-5,1 4-33,-11-9-1,-1-12-2,-5-15 1</inkml:trace>
  <inkml:trace contextRef="#ctx0" brushRef="#br0" timeOffset="50685.068">12472 17531 16,'-58'-13'7,"5"-16"-7,1-1 0,-3-10-20</inkml:trace>
  <inkml:trace contextRef="#ctx0" brushRef="#br0" timeOffset="51361.1354">12271 17636 24,'17'14'25,"10"0"-1,-6 2 4,10-8-11,2 7-8,1-7-4,9-2 2,-1 1-1,10 0 0,-4 0 1,8 28-4,-1-33 6,13-3-3,0 6 1,11-9-3,3 6-1,7-8-2,6 2 0,6-23 3,2 18-7,-1 2 3,-2 7-1,-7 4 0,-6-4 1,-6 12 0,-10-14 0,-12 2 0,-11 10-1,-11-6 1,-13-6-2,-8 8 3,-16-6-1,0 0 0,-29 6 0,-8 1 0,-13-4 3,-13 8-4,-16 5 1,-10-15 2,-10 0-2,-6 9-2,-7-4-1,-6-6 5,-2 16-4,-6-8 5,3-3-5,-4 6 1,2 13 2,0-6-1,9 2-9,7-9-25,8-19 0,19 8-1,17-32 2</inkml:trace>
  <inkml:trace contextRef="#ctx0" brushRef="#br0" timeOffset="139682.9669">20099 7721 42,'11'-31'31,"1"2"0,-3-1 1,-8-6-19,9 14-2,-13-7-5,1 7-2,-7-2 0,-2 1-2,-5 0 1,0 5-2,-3 3 0,-1 4-1,-1 5 1,1 11-1,1 11 1,3 13 0,2 11 0,2 14 1,1 10-1,4 13 1,-1 11-1,5 1 0,0 0 0,3-4-1,3-6 0,-2-15-3,8-2-6,-9-27-15,6-7-10,-2-13-1,-4-15 1,0 0 0</inkml:trace>
  <inkml:trace contextRef="#ctx0" brushRef="#br0">19720 8054 30,'21'8'25,"0"-8"3,9 3 1,1-1-18,-1-5 1,9 7-3,-11-2 0,4 11 0,-12-12 0,3 13-3,-9-2-2,-2 6-1,-2-5 0,1 8-1,-2-7-1,6 2 1,0 0-1,4-1 1,4-9-1,3 0 0,0-5 0,-3 0 1,-2-8 0,-1-3-1,-7-4 1,-4-2-2,-7-1 1,-4 0-1,-9-3 1,-3-1-2,-5 6 1,-5 2 0,0 3-1,-1 5 0,5 7-1,1-4-4,15 18-20,4-16-9,0 13-1,0-13 1</inkml:trace>
  <inkml:trace contextRef="#ctx1" brushRef="#br0" timeOffset="101122.1112">23579 12056</inkml:trace>
  <inkml:trace contextRef="#ctx0" brushRef="#br0" timeOffset="140352.0338">20271 8048 31,'11'12'31,"4"7"1,-2 4-1,0-1-10,7 16-5,-11-14-5,7 11-2,-8-13-3,4-1 0,-7-9-2,3-1 1,-8-11 0,0 0-2,0 0 0,-4-17-1,3-1 0,3 1-2,1-5 0,2 1-5,9 9-12,-3-13-19,8 6-1,-4-1 1,6 9-2</inkml:trace>
  <inkml:trace contextRef="#ctx0" brushRef="#br0" timeOffset="140712.0698">20569 8057 55,'13'8'33,"-13"-8"-1,10 22 0,1 3-19,-8-7-4,8 10-3,-2 0-4,1 1 0,-2-7 0,0 0-1,0-7 0,1-6 1,-9-9-1,19-7 0,-8-11 1,3 0-1,-1-7 1,3 5-1,-2-1 0,1 3 0,-3 8 0,-1 11 0,-3 8 1,0 5-1,-3 5 1,2 1 0,-1-2-1,3 3 1,1-11 0,2-4 0,0-11 1,0-1-1,-1-3-1,-1-2-1,-1-2-1,-2-5-4,10 13-16,-7-13-15,3 9-2,0-8 1,6 8 0</inkml:trace>
  <inkml:trace contextRef="#ctx0" brushRef="#br0" timeOffset="141704.169">21101 8167 47,'0'0'30,"14"-8"2,-14 8 0,2-15-13,-2 15-5,0 0-6,0 0-1,-8-17-3,8 17 1,-14-8-2,14 8 0,-17-1-1,17 1 0,-16 10-1,16-10 1,-10 17-1,10-17 0,-1 19 0,2-7-1,-1-12-1,10 10 1,-10-10-1,15-7 0,-15 7 0,13-4 1,-13 4 0,15-5-1,-6 8 1,0 3 1,4 2-1,0 7 0,3-5 0,1-2-1,2-1 1,2-3 0,-1-4 0,-1-6 0,-4-4 0,0-3 1,-4 0 0,-2-1 0,-3 2 0,-6 12-1,0 0 1,10-7 0,-10 7-1,7 19 0,-4-4 1,0-2-1,0-1 0,1-1 1,-4-11-1,0 0 0,9 0 0,-9 0 0,12-20 0,-4 4-1,3 1 0,0-4-1,6 9-3,-4-11-15,9 17-15,2-6 0,3 7-1,-1-4 5,7 16 13,-14-12 9,3 3 10,-2 6 15,-7-7 16,-13 1 0,9 0 0,-9 0-3,0 0-12,0 0-10,0 0-4,-9-6-2,9 6 0,0 0-1,-11-2 1,11 2-1,-16 13 0,6-2 1,0 1 0,1 3 1,0 2 0,4 1 0,3-5 1,2-13-1,8 11 1,3-15-2,3-5 0,1-7-1,3-11 0,1-4-1,1-5-1,0-5 0,4-3-1,-4-5 0,1 4 1,-4 4 1,-2 9 0,-5 16 3,-10 16 2,0 0 1,-16 38 2,3 8-1,-6 4 1,6 10-2,3-1 0,10-5-4,12-5-3,11-16-3,19-1-21,0-19-13,6-9-1,-1-19 1,0 0 0</inkml:trace>
  <inkml:trace contextRef="#ctx0" brushRef="#br0" timeOffset="142320.2306">22223 7743 33,'4'-11'24,"-8"-5"-1,4 16 0,0 0-7,-5-11-5,6 22-1,-1-11 0,-4 37 0,-2-15 2,8 18-1,-7-8-1,8 15-2,-5-12 0,5 7-3,-4-8 0,5-5-1,-1-10-2,2-7-1,-5-12 1,17-3-2,-3-4 1,2-4-1,2-5 0,2 1-1,1 4 1,1 6 0,-1 6-1,-2 7 1,-5 3 0,-4 5 0,-6 2 0,-2 5 0,-6-3 0,-4-2 1,-6-5-1,-3-2 1,-2-5-1,-1-2 0,0-6 1,2-7-3,2 1 0,0-7-3,16 15-11,-15-14-20,16 3-1,2-6 0,11 6-1</inkml:trace>
  <inkml:trace contextRef="#ctx0" brushRef="#br0" timeOffset="142501.2487">22539 7924 82,'7'16'34,"-2"0"1,1 15-7,-7-10-15,9 15-3,-7-6-7,3-2-5,2 11-15,-3-18-17,2-7-1,-5-14 0,11-4 0</inkml:trace>
  <inkml:trace contextRef="#ctx0" brushRef="#br0" timeOffset="142628.2614">22643 7817 61,'0'-42'34,"-3"6"-1,1 13 1,-6 5-14,8 18-24,0 0-23,-9 12-5,10 3-1,5 4-2</inkml:trace>
  <inkml:trace contextRef="#ctx0" brushRef="#br0" timeOffset="143407.3393">22780 8005 96,'12'12'34,"-1"-1"0,0 1-1,5 4-30,-4-5 0,1-1-4,0 2-2,-4-12-3,4 7-1,-13-7 1,8-17 1,-12 0 1,-3-1 3,-4 1 3,-6-5 3,4 11 2,-9-8 2,11 16 0,-6-1-1,17 4 0,-16 15-4,15-1-1,1 3-2,5-3 1,3 3-2,1 0-1,0-1 1,1-1-1,0 0 1,-1-2 0,-1-2-1,0-1 1,-8-10 0,19 19 0,-6-16-1,3 1 0,3-8-3,0-3-1,8 3-4,-11-15-7,12 12-6,-16-20-2,12 17 5,-16-19 5,10 17 4,-9-11 4,4 3 6,0 8 6,-5-6 8,9 11 0,-7-5-2,6 8-4,-5-4-3,1 5-3,0 0-1,-1 3 0,-11 0 2,15-4 0,-15 4 2,0 0 2,1-17 1,-1 17 0,-12-7 1,12 7 1,-18-2-3,18 2-1,-18 5-2,18-5-2,-15 14 0,15-14-1,-4 19-1,5-8-1,3 2 2,1 3-3,2 2 3,1 3-2,0 0 1,-1 3 0,-2-4 0,1 2 1,-2-1-1,-1-3 1,-3-18 0,0 22 0,0-22 0,-8 16-2,8-16-2,-18 1-14,18-1-20,-14-7-2,14 7 0,0 0-1</inkml:trace>
  <inkml:trace contextRef="#ctx0" brushRef="#br0" timeOffset="272323.2296">19967 3498 60,'3'32'30,"-7"3"0,1 11 0,-9-2-12,10 24-4,-10-15-5,6 10-3,-4-16-1,5-5-2,-3-17-1,6-9 0,2-16-1,-2-22 1,3-8-2,2-12 1,-1-8-1,0-10 1,-1 0-2,0 1 1,0 10 1,-1 10-2,0 17 1,0 22 1,0 0-1,13 35 0,-3 6 0,1 7 1,0 4-1,4-5 1,0-7 0,0-8 0,1-15 0,1-9 1,0-16 0,0-5 0,0-13 0,-1-6-1,-2-5-1,-2-12 1,-2-2-2,-5-2-2,5 21-20,-8-11-11,5 16-1,-3-1-2,6 15 1</inkml:trace>
  <inkml:trace contextRef="#ctx0" brushRef="#br0" timeOffset="272681.2654">20289 3813 87,'3'25'33,"-2"-3"-1,1 5 0,-4-9-21,8 10-3,-5-15-3,3 2-2,-4-15-1,11-4 0,-4-8 0,2-6-1,-2-7 0,3-1 0,-1-3-1,-3-3-1,-2 2 2,-3-2-1,-1 10 0,-3 7 0,-3 4 0,-2 8 0,-1 8 0,-1 5 0,2 7-2,-1-3-7,5 11-24,-2-13-3,8 0 3,-2-12-3</inkml:trace>
  <inkml:trace contextRef="#ctx0" brushRef="#br0" timeOffset="272929.2902">20571 3362 97,'8'32'35,"-8"-5"0,4 20 0,-14 3-28,11 16 0,-7 5-1,0 8-1,-3-8-2,1-4-2,1-10-1,0-14-4,10-4-18,-5-29-13,2-10-2,9-13 1,0-3-1</inkml:trace>
  <inkml:trace contextRef="#ctx0" brushRef="#br0">20447 3792 98,'10'5'32,"8"5"2,4-14-2,7 6-27,2-5-1,4 4-2,0-5 0,-1-1 0,-4-2 0,-2-3 0,-5 1-2,-6-2 1,-2-1-2,-6-4 1,-1-1 0,-5 2-1,-3 4 0,0 11 0,-14-10 1,1 11 0,-3 8 1,-1 8 1,-4 8 0,5 10 2,0-1 1,5 6-1,6-4-1,9 1 0,7-11-2,7-10-6,14-1-30,-4-25-3,10-1 0,-2-12-1</inkml:trace>
  <inkml:trace contextRef="#ctx1" brushRef="#br0" timeOffset="234307.4283">23341 6969</inkml:trace>
  <inkml:trace contextRef="#ctx0" brushRef="#br0" timeOffset="273462.3435">21114 3622 120,'-14'16'37,"9"6"0,-2-11-3,7-11-48,0 0-20,9 12-2,-4 0-2,-5-12 0</inkml:trace>
  <inkml:trace contextRef="#ctx0" brushRef="#br0" timeOffset="273565.3538">21092 3884 103,'6'20'1,"-6"-20"-1,15-8 0,0-13-36</inkml:trace>
  <inkml:trace contextRef="#ctx0" brushRef="#br0" timeOffset="275248.5221">21605 3473 67,'0'0'32,"2"-12"0,-2 12 1,0 0-16,0 0-4,0 0-5,6 22-2,-3 1-2,2 15 0,2 4-2,0 7 0,-1 6-1,2 9 0,0-5 1,0-5-1,-2-10 1,2-8-1,-2-8 0,1-6 1,0-10 0,-7-12 0,9-1-1,-9 1 0,9-8-1,-9 8 0,7-23 0,-5 6-1,0 0 1,0 0-1,1-7 0,-1-3 1,-2-6-1,5-5 1,-1-2 0,-1-6 0,2-6 0,-2-3 0,-1 2 1,0 1-1,0 5 0,-3 6-1,1 10 1,-1 1-3,3 20-4,-6-6-16,4 16-13,0 0 1,13 7-1,-13-7 0</inkml:trace>
  <inkml:trace contextRef="#ctx0" brushRef="#br0" timeOffset="275827.58">21976 3746 64,'7'-11'32,"-7"11"2,0 15-1,1 12-9,-6-7-13,8 15-4,-8 0-2,4 10 0,-3-1-1,4 3-2,-3-2 1,2-5-1,0-8-2,0-7 1,1-4-1,0-9 1,0-12-2,0 0 1,0 0 0,7-16 0,-3 2-1,1-3 0,-1-5 0,3-2 0,0 1 1,2 1-1,0 5 1,2 2-1,0 3 1,0 2 0,1 5 0,0 8 1,-2 2 0,0 4-1,-10-9 1,13 23 0,-9-6 0,-2-1 0,-3 0 0,0 2 0,-7-3-1,-2 1 1,-4-3-1,-8-2 1,0-4-1,-2-2-1,2 5-7,-5-18-27,15 1-1,2-10-2,11 0 0</inkml:trace>
  <inkml:trace contextRef="#ctx0" brushRef="#br0" timeOffset="276577.6548">21430 3955 64,'0'0'29,"0"0"-2,0 0 2,0 0-22,-3-25-1,8 7-2,-7-2-1,5-1 0,-4-3-1,1 3 2,-5 0-2,2 9 1,3 12 0,-14-7 0,2 11-1,0 7-1,-3 6 0,3 6 1,-1 2-1,4 1-1,3-2 1,4-4-2,8-3 2,3-4-2,5-9 2,2-2-1,0-4-1,-1 1 2,-1 2-1,-3 9 2,-7 5-1,-2 5 1,-4 7-1,-2 6 1,-3 1-1,2 6 0,-2 1 0,1 0 0,3-3 0,1-2 0,1-2 1,4-6-1,-1 0 0,4-5 1,0-10 0,3-9-1,1-5 0,0-7-1,0-3-1,-1-6-2,0 6-11,-9-18-21,1 8-1,-8-2 1,4 5-2</inkml:trace>
  <inkml:trace contextRef="#ctx0" brushRef="#br0" timeOffset="277081.7054">22214 3946 73,'0'0'34,"0"0"2,4 17 1,-4-17-18,3 40-5,-6-18-5,5 11-2,-2-6-4,1 3-1,0-7-3,-1-23-8,7 18-26,-7-18-2,7-17 0,-3-7 0</inkml:trace>
  <inkml:trace contextRef="#ctx0" brushRef="#br0" timeOffset="277207.718">22238 3745 109,'-9'3'35,"-1"3"-3,0 0-32,10-6-30,0 0-2,17 7-2</inkml:trace>
  <inkml:trace contextRef="#ctx0" brushRef="#br0" timeOffset="278695.8666">22858 3442 46,'0'0'25,"0"0"3,0 0 0,5-14-15,-5 14-1,0 0-3,0 0-1,0 0 0,0 0-2,0 0-1,0 0-1,0 0 0,0 0-1,-9 2-1,0 4 1,-4 2-2,-4 4 0,-2 0 0,-5 1-1,-2 4 0,-1 1 0,1 1 0,2-4-1,4 0 0,2-3 0,5-3 0,13-9 1,-8 12 0,8-12 0,9 5 1,0-4-2,1 3 1,3 2 2,3 0-1,0 0 1,1 2-1,0 7 1,1-2 0,0 5 1,-2-3-1,2 2 0,-4-1-1,3 2 1,-3-2-1,0-2 1,-3-2-1,1-1 1,-3 0-1,0-5 0,-9-6-1,11 11-1,-11-11-2,0 0-3,16 17-17,-16-17-14,0 0 2,10-6-3,-2 0 3</inkml:trace>
  <inkml:trace contextRef="#ctx0" brushRef="#br0" timeOffset="281402.1374">23288 3461 14,'-8'-17'22,"8"17"2,0 0 1,-10 0-6,10 0-2,0 0-3,0 0 0,-13-6-3,13 6-1,0 0-4,0 0 0,0 0-2,-8 11-1,8-11 0,0 0-2,-9 13 0,7-1 1,-1 5-2,1 5 2,1 0-1,2 9 0,-1 2 0,2 2 0,1 2-1,2-1 2,4-6 0,2 1-1,0-7 1,5-2 1,0-5-1,1-1-1,0-7 2,1 0-2,-4-3 0,0-2-1,-1-4 1,-3 0-2,0 0 1,-1-4 0,-1 4-4,-8 0-3,19-5-17,-19 5-11,0 0 1,7-18-1,-7 18 2</inkml:trace>
  <inkml:trace contextRef="#ctx0" brushRef="#br0" timeOffset="281754.1726">23220 3731 50,'2'-13'29,"-2"13"2,14-9 0,0 14-15,-14-5-3,23-6-4,-14 4-2,5 9-2,-3-6-2,2 1-3,0 2-6,-3-11-7,7 3-18,-6 1-1,1-6 1,-1-4-1</inkml:trace>
  <inkml:trace contextRef="#ctx0" brushRef="#br0" timeOffset="282085.2057">23246 3495 52,'-1'-11'32,"1"11"0,-2-16 0,2 16-9,-4-13-11,4 13-4,0 0-3,13-8-1,-13 8 0,17-13-1,-5 12-1,3-3-1,6 9-6,-1-12-18,11 1-10,4-3 0,6 7-3,3-7 1</inkml:trace>
  <inkml:trace contextRef="#ctx0" brushRef="#br0" timeOffset="282769.2741">23666 3796 50,'10'6'28,"-10"-6"1,0 0-1,0 0-14,0 0-6,10-10-3,-10 10-2,0 0 0,2-12 0,-2 12-1,0 0 0,0 0 0,-13-11 0,13 11 0,-17 0-1,4 1 0,-3 3 0,2 2 1,-2 1-1,1 7 1,0 4 0,0 4 0,-1 3 0,7 4-1,0-1 1,1 1-2,5-2 1,2-3-1,2-6 0,4-3 0,-5-15 0,15 13-1,-15-13 1,17-1-1,-9-2 1,3-4 0,-1 1 0,-2 0-1,1 4 1,0 1 0,3-1 1,-3 4 0,2 1 0,1 5 0,-3-2 1,4 3-1,-2-3 1,0 3-1,-11-9 1,12 22-1,-11-10 1,0 0-1,-3 1 0,2-13-2,-2 27-6,2-27-27,-3 16-1,3-16 0,16-1-1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08B9-5A04-4044-A9CF-26E362CC3E1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03C0-EBBE-4BAB-A1C2-03F8CB28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03C0-EBBE-4BAB-A1C2-03F8CB2815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03C0-EBBE-4BAB-A1C2-03F8CB2815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03C0-EBBE-4BAB-A1C2-03F8CB2815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03C0-EBBE-4BAB-A1C2-03F8CB2815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2106-88D2-42C9-95A4-ADE98A7C105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3.xml"/><Relationship Id="rId5" Type="http://schemas.openxmlformats.org/officeDocument/2006/relationships/image" Target="../media/image5.png"/><Relationship Id="rId10" Type="http://schemas.openxmlformats.org/officeDocument/2006/relationships/image" Target="../media/image8.emf"/><Relationship Id="rId4" Type="http://schemas.openxmlformats.org/officeDocument/2006/relationships/image" Target="../media/image4.pn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jas.eng.buffalo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5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png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600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EE130/230A Discussion 5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11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Zheng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114300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A silicon step junction maintained at </a:t>
            </a:r>
            <a:r>
              <a:rPr lang="en-US" sz="2000" i="1" dirty="0"/>
              <a:t>T</a:t>
            </a:r>
            <a:r>
              <a:rPr lang="en-US" sz="2000" dirty="0"/>
              <a:t> = 300K under equilibrium conditions has a p-side doping of </a:t>
            </a:r>
            <a:r>
              <a:rPr lang="en-US" sz="2000" i="1" dirty="0"/>
              <a:t>N</a:t>
            </a:r>
            <a:r>
              <a:rPr lang="en-US" sz="2000" baseline="-25000" dirty="0"/>
              <a:t>A</a:t>
            </a:r>
            <a:r>
              <a:rPr lang="en-US" sz="2000" dirty="0"/>
              <a:t> = 1</a:t>
            </a:r>
            <a:r>
              <a:rPr lang="en-US" sz="2000" dirty="0">
                <a:sym typeface="Symbol"/>
              </a:rPr>
              <a:t></a:t>
            </a:r>
            <a:r>
              <a:rPr lang="en-US" sz="2000" dirty="0"/>
              <a:t>10</a:t>
            </a:r>
            <a:r>
              <a:rPr lang="en-US" sz="2000" baseline="30000" dirty="0"/>
              <a:t>16</a:t>
            </a:r>
            <a:r>
              <a:rPr lang="en-US" sz="2000" dirty="0"/>
              <a:t> cm</a:t>
            </a:r>
            <a:r>
              <a:rPr lang="en-US" sz="2000" baseline="30000" dirty="0"/>
              <a:t>-3</a:t>
            </a:r>
            <a:r>
              <a:rPr lang="en-US" sz="2000" dirty="0"/>
              <a:t> and n-side doping of </a:t>
            </a:r>
            <a:r>
              <a:rPr lang="en-US" sz="2000" i="1" dirty="0"/>
              <a:t>N</a:t>
            </a:r>
            <a:r>
              <a:rPr lang="en-US" sz="2000" baseline="-25000" dirty="0"/>
              <a:t>D</a:t>
            </a:r>
            <a:r>
              <a:rPr lang="en-US" sz="2000" dirty="0"/>
              <a:t> = 1</a:t>
            </a:r>
            <a:r>
              <a:rPr lang="en-US" sz="2000" dirty="0">
                <a:sym typeface="Symbol"/>
              </a:rPr>
              <a:t></a:t>
            </a:r>
            <a:r>
              <a:rPr lang="en-US" sz="2000" dirty="0"/>
              <a:t>10</a:t>
            </a:r>
            <a:r>
              <a:rPr lang="en-US" sz="2000" baseline="30000" dirty="0"/>
              <a:t>15</a:t>
            </a:r>
            <a:r>
              <a:rPr lang="en-US" sz="2000" dirty="0"/>
              <a:t> cm</a:t>
            </a:r>
            <a:r>
              <a:rPr lang="en-US" sz="2000" baseline="30000" dirty="0"/>
              <a:t>-3</a:t>
            </a:r>
            <a:endParaRPr lang="en-US" altLang="en-US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EE130/230A Fall 2013</a:t>
            </a:r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41" y="800100"/>
            <a:ext cx="462935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296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Current Flow </a:t>
            </a:r>
            <a:r>
              <a:rPr lang="en-US" sz="3200" b="1" dirty="0"/>
              <a:t>in a </a:t>
            </a:r>
            <a:r>
              <a:rPr lang="en-US" sz="3200" b="1" dirty="0" err="1"/>
              <a:t>Schottky</a:t>
            </a:r>
            <a:r>
              <a:rPr lang="en-US" sz="3200" b="1" dirty="0"/>
              <a:t> </a:t>
            </a:r>
            <a:r>
              <a:rPr lang="en-US" sz="3200" b="1" dirty="0" smtClean="0"/>
              <a:t>Diode</a:t>
            </a:r>
            <a:endParaRPr lang="en-US" altLang="en-US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EE130/230A Fall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582"/>
            <a:ext cx="9144000" cy="48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83163"/>
            <a:ext cx="2209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5476875" y="1363663"/>
            <a:ext cx="17463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476875" y="2887663"/>
            <a:ext cx="17463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715000" y="2633663"/>
            <a:ext cx="1588" cy="17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7399338" y="2633663"/>
            <a:ext cx="1587" cy="17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5715000" y="1566863"/>
            <a:ext cx="1588" cy="17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7399338" y="1566863"/>
            <a:ext cx="1587" cy="17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5578475" y="1719263"/>
            <a:ext cx="1588" cy="17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0" name="Rectangle 24"/>
          <p:cNvSpPr>
            <a:spLocks noChangeArrowheads="1"/>
          </p:cNvSpPr>
          <p:nvPr/>
        </p:nvSpPr>
        <p:spPr bwMode="auto">
          <a:xfrm>
            <a:off x="7399338" y="1719263"/>
            <a:ext cx="1587" cy="17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1" name="Rectangle 35"/>
          <p:cNvSpPr>
            <a:spLocks noChangeArrowheads="1"/>
          </p:cNvSpPr>
          <p:nvPr/>
        </p:nvSpPr>
        <p:spPr bwMode="auto">
          <a:xfrm>
            <a:off x="5324475" y="1838325"/>
            <a:ext cx="15875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2" name="Rectangle 47"/>
          <p:cNvSpPr>
            <a:spLocks noChangeArrowheads="1"/>
          </p:cNvSpPr>
          <p:nvPr/>
        </p:nvSpPr>
        <p:spPr bwMode="auto">
          <a:xfrm>
            <a:off x="5884863" y="1498600"/>
            <a:ext cx="17462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3" name="Rectangle 48"/>
          <p:cNvSpPr>
            <a:spLocks noChangeArrowheads="1"/>
          </p:cNvSpPr>
          <p:nvPr/>
        </p:nvSpPr>
        <p:spPr bwMode="auto">
          <a:xfrm>
            <a:off x="6965950" y="1516063"/>
            <a:ext cx="17463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4" name="Rectangle 57"/>
          <p:cNvSpPr>
            <a:spLocks noChangeArrowheads="1"/>
          </p:cNvSpPr>
          <p:nvPr/>
        </p:nvSpPr>
        <p:spPr bwMode="auto">
          <a:xfrm>
            <a:off x="5459413" y="1244600"/>
            <a:ext cx="1587" cy="174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5" name="Rectangle 58"/>
          <p:cNvSpPr>
            <a:spLocks noChangeArrowheads="1"/>
          </p:cNvSpPr>
          <p:nvPr/>
        </p:nvSpPr>
        <p:spPr bwMode="auto">
          <a:xfrm>
            <a:off x="5187950" y="1244600"/>
            <a:ext cx="1588" cy="174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6" name="Rectangle 60"/>
          <p:cNvSpPr>
            <a:spLocks noChangeArrowheads="1"/>
          </p:cNvSpPr>
          <p:nvPr/>
        </p:nvSpPr>
        <p:spPr bwMode="auto">
          <a:xfrm>
            <a:off x="6003925" y="1363663"/>
            <a:ext cx="1588" cy="15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7" name="Rectangle 61"/>
          <p:cNvSpPr>
            <a:spLocks noChangeArrowheads="1"/>
          </p:cNvSpPr>
          <p:nvPr/>
        </p:nvSpPr>
        <p:spPr bwMode="auto">
          <a:xfrm>
            <a:off x="5970588" y="1363663"/>
            <a:ext cx="1587" cy="15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8" name="Rectangle 78"/>
          <p:cNvSpPr>
            <a:spLocks noChangeArrowheads="1"/>
          </p:cNvSpPr>
          <p:nvPr/>
        </p:nvSpPr>
        <p:spPr bwMode="auto">
          <a:xfrm>
            <a:off x="4830763" y="2006600"/>
            <a:ext cx="1587" cy="174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9" name="Rectangle 79"/>
          <p:cNvSpPr>
            <a:spLocks noChangeArrowheads="1"/>
          </p:cNvSpPr>
          <p:nvPr/>
        </p:nvSpPr>
        <p:spPr bwMode="auto">
          <a:xfrm>
            <a:off x="5459413" y="2006600"/>
            <a:ext cx="1587" cy="174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0" name="Rectangle 81"/>
          <p:cNvSpPr>
            <a:spLocks noChangeArrowheads="1"/>
          </p:cNvSpPr>
          <p:nvPr/>
        </p:nvSpPr>
        <p:spPr bwMode="auto">
          <a:xfrm>
            <a:off x="5715000" y="1566863"/>
            <a:ext cx="1588" cy="17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1" name="Rectangle 83"/>
          <p:cNvSpPr>
            <a:spLocks noChangeArrowheads="1"/>
          </p:cNvSpPr>
          <p:nvPr/>
        </p:nvSpPr>
        <p:spPr bwMode="auto">
          <a:xfrm>
            <a:off x="5476875" y="1363663"/>
            <a:ext cx="17463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2" name="Rectangle 85"/>
          <p:cNvSpPr>
            <a:spLocks noChangeArrowheads="1"/>
          </p:cNvSpPr>
          <p:nvPr/>
        </p:nvSpPr>
        <p:spPr bwMode="auto">
          <a:xfrm>
            <a:off x="5697538" y="2633663"/>
            <a:ext cx="1587" cy="17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3" name="Rectangle 87"/>
          <p:cNvSpPr>
            <a:spLocks noChangeArrowheads="1"/>
          </p:cNvSpPr>
          <p:nvPr/>
        </p:nvSpPr>
        <p:spPr bwMode="auto">
          <a:xfrm>
            <a:off x="5476875" y="2430463"/>
            <a:ext cx="17463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4" name="Rectangle 89"/>
          <p:cNvSpPr>
            <a:spLocks noChangeArrowheads="1"/>
          </p:cNvSpPr>
          <p:nvPr/>
        </p:nvSpPr>
        <p:spPr bwMode="auto">
          <a:xfrm>
            <a:off x="5459413" y="2006600"/>
            <a:ext cx="1587" cy="174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5" name="Rectangle 90"/>
          <p:cNvSpPr>
            <a:spLocks noChangeArrowheads="1"/>
          </p:cNvSpPr>
          <p:nvPr/>
        </p:nvSpPr>
        <p:spPr bwMode="auto">
          <a:xfrm>
            <a:off x="5494338" y="2006600"/>
            <a:ext cx="1587" cy="174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6" name="Rectangle 101"/>
          <p:cNvSpPr>
            <a:spLocks noChangeArrowheads="1"/>
          </p:cNvSpPr>
          <p:nvPr/>
        </p:nvSpPr>
        <p:spPr bwMode="auto">
          <a:xfrm>
            <a:off x="6684963" y="2006600"/>
            <a:ext cx="1587" cy="174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7" name="Rectangle 111"/>
          <p:cNvSpPr>
            <a:spLocks noChangeArrowheads="1"/>
          </p:cNvSpPr>
          <p:nvPr/>
        </p:nvSpPr>
        <p:spPr bwMode="auto">
          <a:xfrm>
            <a:off x="6464300" y="1838325"/>
            <a:ext cx="15875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8" name="Rectangle 112"/>
          <p:cNvSpPr>
            <a:spLocks noChangeArrowheads="1"/>
          </p:cNvSpPr>
          <p:nvPr/>
        </p:nvSpPr>
        <p:spPr bwMode="auto">
          <a:xfrm>
            <a:off x="6464300" y="1889125"/>
            <a:ext cx="15875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9" name="Rectangle 135"/>
          <p:cNvSpPr>
            <a:spLocks noChangeArrowheads="1"/>
          </p:cNvSpPr>
          <p:nvPr/>
        </p:nvSpPr>
        <p:spPr bwMode="auto">
          <a:xfrm>
            <a:off x="4830763" y="3108325"/>
            <a:ext cx="1587" cy="174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50" name="Rectangle 136"/>
          <p:cNvSpPr>
            <a:spLocks noChangeArrowheads="1"/>
          </p:cNvSpPr>
          <p:nvPr/>
        </p:nvSpPr>
        <p:spPr bwMode="auto">
          <a:xfrm>
            <a:off x="5545138" y="3108325"/>
            <a:ext cx="1587" cy="174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51" name="Rectangle 142"/>
          <p:cNvSpPr>
            <a:spLocks noGrp="1" noChangeArrowheads="1"/>
          </p:cNvSpPr>
          <p:nvPr>
            <p:ph idx="1"/>
          </p:nvPr>
        </p:nvSpPr>
        <p:spPr>
          <a:xfrm>
            <a:off x="4572000" y="1295400"/>
            <a:ext cx="4267200" cy="4830763"/>
          </a:xfrm>
        </p:spPr>
        <p:txBody>
          <a:bodyPr/>
          <a:lstStyle/>
          <a:p>
            <a:pPr marL="233363" indent="-233363"/>
            <a:r>
              <a:rPr lang="en-US" altLang="en-US" sz="2400" smtClean="0"/>
              <a:t>Current is determined by </a:t>
            </a:r>
            <a:r>
              <a:rPr lang="en-US" altLang="en-US" sz="2400" u="sng" smtClean="0"/>
              <a:t>majority-carrier</a:t>
            </a:r>
            <a:r>
              <a:rPr lang="en-US" altLang="en-US" sz="2400" smtClean="0"/>
              <a:t> flow across the M-S junction:</a:t>
            </a:r>
          </a:p>
          <a:p>
            <a:pPr marL="574675" lvl="1" indent="-342900">
              <a:buFont typeface="Courier New" pitchFamily="49" charset="0"/>
              <a:buChar char="o"/>
            </a:pPr>
            <a:r>
              <a:rPr lang="en-US" altLang="en-US" sz="2200" smtClean="0"/>
              <a:t>Under forward bias, majority-carrier diffusion from the semiconductor into the metal dominates</a:t>
            </a:r>
          </a:p>
          <a:p>
            <a:pPr marL="574675" lvl="1" indent="-342900">
              <a:buFont typeface="Courier New" pitchFamily="49" charset="0"/>
              <a:buChar char="o"/>
            </a:pPr>
            <a:r>
              <a:rPr lang="en-US" altLang="en-US" sz="2200" smtClean="0"/>
              <a:t>Under reverse bias, majority-carrier diffusion from the metal into the semiconductor dominates</a:t>
            </a:r>
          </a:p>
        </p:txBody>
      </p:sp>
      <p:pic>
        <p:nvPicPr>
          <p:cNvPr id="5152" name="Picture 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6576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375" name="Text Box 151"/>
          <p:cNvSpPr txBox="1">
            <a:spLocks noChangeArrowheads="1"/>
          </p:cNvSpPr>
          <p:nvPr/>
        </p:nvSpPr>
        <p:spPr bwMode="auto">
          <a:xfrm>
            <a:off x="1525588" y="3733800"/>
            <a:ext cx="1668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>
                <a:latin typeface="+mj-lt"/>
              </a:rPr>
              <a:t>REVERSE BIAS</a:t>
            </a:r>
          </a:p>
        </p:txBody>
      </p:sp>
      <p:pic>
        <p:nvPicPr>
          <p:cNvPr id="5154" name="Picture 1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38613"/>
            <a:ext cx="3733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377" name="Text Box 153"/>
          <p:cNvSpPr txBox="1">
            <a:spLocks noChangeArrowheads="1"/>
          </p:cNvSpPr>
          <p:nvPr/>
        </p:nvSpPr>
        <p:spPr bwMode="auto">
          <a:xfrm>
            <a:off x="1506538" y="1219200"/>
            <a:ext cx="18462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>
                <a:latin typeface="+mj-lt"/>
              </a:rPr>
              <a:t>FORWARD BIAS</a:t>
            </a:r>
          </a:p>
        </p:txBody>
      </p:sp>
      <p:pic>
        <p:nvPicPr>
          <p:cNvPr id="5156" name="Picture 1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75"/>
            <a:ext cx="46926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5158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8, Slide </a:t>
            </a:r>
            <a:fld id="{14E43363-F4B3-46C5-82BD-00470A0C0BC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76200"/>
            <a:ext cx="4495800" cy="1143000"/>
          </a:xfrm>
        </p:spPr>
        <p:txBody>
          <a:bodyPr/>
          <a:lstStyle/>
          <a:p>
            <a:r>
              <a:rPr lang="en-US" altLang="en-US" smtClean="0"/>
              <a:t>Current Flow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300" y="6261100"/>
            <a:ext cx="232410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Fundamentals</a:t>
            </a:r>
            <a:r>
              <a:rPr lang="en-US" sz="800" dirty="0">
                <a:latin typeface="+mj-lt"/>
              </a:rPr>
              <a:t>, Fig. 14.3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6040" y="1537920"/>
              <a:ext cx="8313120" cy="4980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000" y="1533960"/>
                <a:ext cx="8341920" cy="49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7117560" y="5557680"/>
              <a:ext cx="1013760" cy="1112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05320" y="5545800"/>
                <a:ext cx="1032840" cy="11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453960" y="1150200"/>
              <a:ext cx="8557920" cy="1144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5680" y="1138680"/>
                <a:ext cx="8571960" cy="11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1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187"/>
          <p:cNvGraphicFramePr>
            <a:graphicFrameLocks noChangeAspect="1"/>
          </p:cNvGraphicFramePr>
          <p:nvPr/>
        </p:nvGraphicFramePr>
        <p:xfrm>
          <a:off x="609600" y="1766888"/>
          <a:ext cx="18986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3" imgW="914400" imgH="482600" progId="Equation.3">
                  <p:embed/>
                </p:oleObj>
              </mc:Choice>
              <mc:Fallback>
                <p:oleObj name="Equation" r:id="rId3" imgW="914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66888"/>
                        <a:ext cx="1898650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Practical </a:t>
            </a:r>
            <a:r>
              <a:rPr lang="en-US" altLang="en-US" b="1" dirty="0" err="1"/>
              <a:t>Ohmic</a:t>
            </a:r>
            <a:r>
              <a:rPr lang="en-US" altLang="en-US" b="1" dirty="0"/>
              <a:t> Contact</a:t>
            </a:r>
            <a:endParaRPr lang="en-US" altLang="en-US" dirty="0" smtClean="0"/>
          </a:p>
        </p:txBody>
      </p:sp>
      <p:sp>
        <p:nvSpPr>
          <p:cNvPr id="10246" name="Line 201"/>
          <p:cNvSpPr>
            <a:spLocks noChangeShapeType="1"/>
          </p:cNvSpPr>
          <p:nvPr/>
        </p:nvSpPr>
        <p:spPr bwMode="auto">
          <a:xfrm>
            <a:off x="3657600" y="230028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7" name="Arc 202"/>
          <p:cNvSpPr>
            <a:spLocks/>
          </p:cNvSpPr>
          <p:nvPr/>
        </p:nvSpPr>
        <p:spPr bwMode="auto">
          <a:xfrm flipH="1" flipV="1">
            <a:off x="3505200" y="2681288"/>
            <a:ext cx="1524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8" name="Line 203"/>
          <p:cNvSpPr>
            <a:spLocks noChangeShapeType="1"/>
          </p:cNvSpPr>
          <p:nvPr/>
        </p:nvSpPr>
        <p:spPr bwMode="auto">
          <a:xfrm>
            <a:off x="3657600" y="313848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9" name="Arc 204"/>
          <p:cNvSpPr>
            <a:spLocks/>
          </p:cNvSpPr>
          <p:nvPr/>
        </p:nvSpPr>
        <p:spPr bwMode="auto">
          <a:xfrm flipH="1" flipV="1">
            <a:off x="3505200" y="1843088"/>
            <a:ext cx="1524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0" name="Line 205"/>
          <p:cNvSpPr>
            <a:spLocks noChangeShapeType="1"/>
          </p:cNvSpPr>
          <p:nvPr/>
        </p:nvSpPr>
        <p:spPr bwMode="auto">
          <a:xfrm>
            <a:off x="3505200" y="1843088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1" name="Text Box 207"/>
          <p:cNvSpPr txBox="1">
            <a:spLocks noChangeArrowheads="1"/>
          </p:cNvSpPr>
          <p:nvPr/>
        </p:nvSpPr>
        <p:spPr bwMode="auto">
          <a:xfrm>
            <a:off x="4789488" y="2085975"/>
            <a:ext cx="849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E</a:t>
            </a:r>
            <a:r>
              <a:rPr lang="en-US" altLang="en-US" sz="1800" b="1" baseline="-25000">
                <a:latin typeface="Arial" charset="0"/>
              </a:rPr>
              <a:t>c</a:t>
            </a:r>
            <a:r>
              <a:rPr lang="en-US" altLang="en-US" sz="1800" b="1">
                <a:latin typeface="Arial" charset="0"/>
              </a:rPr>
              <a:t>, </a:t>
            </a:r>
            <a:r>
              <a:rPr lang="en-US" altLang="en-US" sz="1800" b="1" i="1">
                <a:latin typeface="Arial" charset="0"/>
              </a:rPr>
              <a:t>E</a:t>
            </a:r>
            <a:r>
              <a:rPr lang="en-US" altLang="en-US" sz="1800" b="1" baseline="-25000">
                <a:latin typeface="Arial" charset="0"/>
              </a:rPr>
              <a:t>FS</a:t>
            </a:r>
          </a:p>
        </p:txBody>
      </p:sp>
      <p:sp>
        <p:nvSpPr>
          <p:cNvPr id="10252" name="Text Box 208"/>
          <p:cNvSpPr txBox="1">
            <a:spLocks noChangeArrowheads="1"/>
          </p:cNvSpPr>
          <p:nvPr/>
        </p:nvSpPr>
        <p:spPr bwMode="auto">
          <a:xfrm>
            <a:off x="4768850" y="29860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E</a:t>
            </a:r>
            <a:r>
              <a:rPr lang="en-US" altLang="en-US" sz="1800" b="1" baseline="-25000">
                <a:latin typeface="Arial" charset="0"/>
              </a:rPr>
              <a:t>v</a:t>
            </a:r>
          </a:p>
        </p:txBody>
      </p:sp>
      <p:sp>
        <p:nvSpPr>
          <p:cNvPr id="10253" name="Line 210"/>
          <p:cNvSpPr>
            <a:spLocks noChangeShapeType="1"/>
          </p:cNvSpPr>
          <p:nvPr/>
        </p:nvSpPr>
        <p:spPr bwMode="auto">
          <a:xfrm>
            <a:off x="3048000" y="230028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4" name="Text Box 211"/>
          <p:cNvSpPr txBox="1">
            <a:spLocks noChangeArrowheads="1"/>
          </p:cNvSpPr>
          <p:nvPr/>
        </p:nvSpPr>
        <p:spPr bwMode="auto">
          <a:xfrm>
            <a:off x="2514600" y="2071688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E</a:t>
            </a:r>
            <a:r>
              <a:rPr lang="en-US" altLang="en-US" sz="1800" b="1" baseline="-25000">
                <a:latin typeface="Arial" charset="0"/>
              </a:rPr>
              <a:t>FM</a:t>
            </a:r>
          </a:p>
        </p:txBody>
      </p:sp>
      <p:sp>
        <p:nvSpPr>
          <p:cNvPr id="402644" name="Text Box 212"/>
          <p:cNvSpPr txBox="1">
            <a:spLocks noChangeArrowheads="1"/>
          </p:cNvSpPr>
          <p:nvPr/>
        </p:nvSpPr>
        <p:spPr bwMode="auto">
          <a:xfrm>
            <a:off x="2667000" y="1276350"/>
            <a:ext cx="296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>
                <a:latin typeface="+mj-lt"/>
              </a:rPr>
              <a:t>Equilibrium Band Diagram</a:t>
            </a:r>
          </a:p>
        </p:txBody>
      </p:sp>
      <p:sp>
        <p:nvSpPr>
          <p:cNvPr id="10256" name="Text Box 214"/>
          <p:cNvSpPr txBox="1">
            <a:spLocks noChangeArrowheads="1"/>
          </p:cNvSpPr>
          <p:nvPr/>
        </p:nvSpPr>
        <p:spPr bwMode="auto">
          <a:xfrm>
            <a:off x="5988050" y="1274763"/>
            <a:ext cx="2632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/>
              <a:t>Band Diagram for </a:t>
            </a:r>
            <a:r>
              <a:rPr lang="en-US" altLang="en-US" sz="2000" b="1" i="1" u="sng"/>
              <a:t>V</a:t>
            </a:r>
            <a:r>
              <a:rPr lang="en-US" altLang="en-US" sz="2000" b="1" u="sng" baseline="-25000"/>
              <a:t>A</a:t>
            </a:r>
            <a:r>
              <a:rPr lang="en-US" altLang="en-US" sz="2000" b="1" u="sng">
                <a:sym typeface="Symbol" pitchFamily="18" charset="2"/>
              </a:rPr>
              <a:t>0</a:t>
            </a:r>
          </a:p>
        </p:txBody>
      </p:sp>
      <p:sp>
        <p:nvSpPr>
          <p:cNvPr id="10257" name="Line 215"/>
          <p:cNvSpPr>
            <a:spLocks noChangeShapeType="1"/>
          </p:cNvSpPr>
          <p:nvPr/>
        </p:nvSpPr>
        <p:spPr bwMode="auto">
          <a:xfrm>
            <a:off x="6858000" y="222408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8" name="Arc 216"/>
          <p:cNvSpPr>
            <a:spLocks/>
          </p:cNvSpPr>
          <p:nvPr/>
        </p:nvSpPr>
        <p:spPr bwMode="auto">
          <a:xfrm flipH="1" flipV="1">
            <a:off x="6781800" y="2681288"/>
            <a:ext cx="762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9" name="Line 217"/>
          <p:cNvSpPr>
            <a:spLocks noChangeShapeType="1"/>
          </p:cNvSpPr>
          <p:nvPr/>
        </p:nvSpPr>
        <p:spPr bwMode="auto">
          <a:xfrm>
            <a:off x="6858000" y="306228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60" name="Arc 218"/>
          <p:cNvSpPr>
            <a:spLocks/>
          </p:cNvSpPr>
          <p:nvPr/>
        </p:nvSpPr>
        <p:spPr bwMode="auto">
          <a:xfrm flipH="1" flipV="1">
            <a:off x="6781800" y="1843088"/>
            <a:ext cx="762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61" name="Line 219"/>
          <p:cNvSpPr>
            <a:spLocks noChangeShapeType="1"/>
          </p:cNvSpPr>
          <p:nvPr/>
        </p:nvSpPr>
        <p:spPr bwMode="auto">
          <a:xfrm>
            <a:off x="6781800" y="1843088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62" name="Text Box 220"/>
          <p:cNvSpPr txBox="1">
            <a:spLocks noChangeArrowheads="1"/>
          </p:cNvSpPr>
          <p:nvPr/>
        </p:nvSpPr>
        <p:spPr bwMode="auto">
          <a:xfrm>
            <a:off x="8066088" y="2085975"/>
            <a:ext cx="849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E</a:t>
            </a:r>
            <a:r>
              <a:rPr lang="en-US" altLang="en-US" sz="1800" b="1" baseline="-25000">
                <a:latin typeface="Arial" charset="0"/>
              </a:rPr>
              <a:t>c</a:t>
            </a:r>
            <a:r>
              <a:rPr lang="en-US" altLang="en-US" sz="1800" b="1">
                <a:latin typeface="Arial" charset="0"/>
              </a:rPr>
              <a:t>, </a:t>
            </a:r>
            <a:r>
              <a:rPr lang="en-US" altLang="en-US" sz="1800" b="1" i="1">
                <a:latin typeface="Arial" charset="0"/>
              </a:rPr>
              <a:t>E</a:t>
            </a:r>
            <a:r>
              <a:rPr lang="en-US" altLang="en-US" sz="1800" b="1" baseline="-25000">
                <a:latin typeface="Arial" charset="0"/>
              </a:rPr>
              <a:t>FS</a:t>
            </a:r>
          </a:p>
        </p:txBody>
      </p:sp>
      <p:sp>
        <p:nvSpPr>
          <p:cNvPr id="10263" name="Text Box 221"/>
          <p:cNvSpPr txBox="1">
            <a:spLocks noChangeArrowheads="1"/>
          </p:cNvSpPr>
          <p:nvPr/>
        </p:nvSpPr>
        <p:spPr bwMode="auto">
          <a:xfrm>
            <a:off x="8045450" y="29860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E</a:t>
            </a:r>
            <a:r>
              <a:rPr lang="en-US" altLang="en-US" sz="1800" b="1" baseline="-25000">
                <a:latin typeface="Arial" charset="0"/>
              </a:rPr>
              <a:t>v</a:t>
            </a:r>
          </a:p>
        </p:txBody>
      </p:sp>
      <p:sp>
        <p:nvSpPr>
          <p:cNvPr id="10264" name="Line 222"/>
          <p:cNvSpPr>
            <a:spLocks noChangeShapeType="1"/>
          </p:cNvSpPr>
          <p:nvPr/>
        </p:nvSpPr>
        <p:spPr bwMode="auto">
          <a:xfrm>
            <a:off x="6324600" y="230028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65" name="Text Box 223"/>
          <p:cNvSpPr txBox="1">
            <a:spLocks noChangeArrowheads="1"/>
          </p:cNvSpPr>
          <p:nvPr/>
        </p:nvSpPr>
        <p:spPr bwMode="auto">
          <a:xfrm>
            <a:off x="5791200" y="2071688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E</a:t>
            </a:r>
            <a:r>
              <a:rPr lang="en-US" altLang="en-US" sz="1800" b="1" baseline="-25000">
                <a:latin typeface="Arial" charset="0"/>
              </a:rPr>
              <a:t>FM</a:t>
            </a:r>
          </a:p>
        </p:txBody>
      </p:sp>
      <p:sp>
        <p:nvSpPr>
          <p:cNvPr id="10266" name="Oval 230"/>
          <p:cNvSpPr>
            <a:spLocks noChangeArrowheads="1"/>
          </p:cNvSpPr>
          <p:nvPr/>
        </p:nvSpPr>
        <p:spPr bwMode="auto">
          <a:xfrm>
            <a:off x="3657600" y="21478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267" name="Oval 231"/>
          <p:cNvSpPr>
            <a:spLocks noChangeArrowheads="1"/>
          </p:cNvSpPr>
          <p:nvPr/>
        </p:nvSpPr>
        <p:spPr bwMode="auto">
          <a:xfrm>
            <a:off x="3352800" y="20716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268" name="Line 232"/>
          <p:cNvSpPr>
            <a:spLocks noChangeShapeType="1"/>
          </p:cNvSpPr>
          <p:nvPr/>
        </p:nvSpPr>
        <p:spPr bwMode="auto">
          <a:xfrm>
            <a:off x="3429000" y="210978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69" name="Line 233"/>
          <p:cNvSpPr>
            <a:spLocks noChangeShapeType="1"/>
          </p:cNvSpPr>
          <p:nvPr/>
        </p:nvSpPr>
        <p:spPr bwMode="auto">
          <a:xfrm flipH="1">
            <a:off x="3352800" y="218598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70" name="Line 234"/>
          <p:cNvSpPr>
            <a:spLocks noChangeShapeType="1"/>
          </p:cNvSpPr>
          <p:nvPr/>
        </p:nvSpPr>
        <p:spPr bwMode="auto">
          <a:xfrm>
            <a:off x="7086600" y="18430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71" name="Line 236"/>
          <p:cNvSpPr>
            <a:spLocks noChangeShapeType="1"/>
          </p:cNvSpPr>
          <p:nvPr/>
        </p:nvSpPr>
        <p:spPr bwMode="auto">
          <a:xfrm>
            <a:off x="6705600" y="1843088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72" name="Text Box 237"/>
          <p:cNvSpPr txBox="1">
            <a:spLocks noChangeArrowheads="1"/>
          </p:cNvSpPr>
          <p:nvPr/>
        </p:nvSpPr>
        <p:spPr bwMode="auto">
          <a:xfrm>
            <a:off x="3889375" y="1838325"/>
            <a:ext cx="1063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qV</a:t>
            </a:r>
            <a:r>
              <a:rPr lang="en-US" altLang="en-US" sz="1800" b="1" baseline="-25000">
                <a:latin typeface="Arial" charset="0"/>
              </a:rPr>
              <a:t>bi</a:t>
            </a:r>
            <a:r>
              <a:rPr lang="en-US" altLang="en-US" sz="1800" b="1">
                <a:latin typeface="Arial" charset="0"/>
                <a:sym typeface="Symbol" pitchFamily="18" charset="2"/>
              </a:rPr>
              <a:t></a:t>
            </a:r>
            <a:r>
              <a:rPr lang="en-US" altLang="en-US" sz="1800" b="1">
                <a:latin typeface="Symbol" pitchFamily="18" charset="2"/>
                <a:sym typeface="Symbol" pitchFamily="18" charset="2"/>
              </a:rPr>
              <a:t>F</a:t>
            </a:r>
            <a:r>
              <a:rPr lang="en-US" altLang="en-US" sz="1800" b="1" baseline="-25000">
                <a:latin typeface="Arial" charset="0"/>
                <a:sym typeface="Symbol" pitchFamily="18" charset="2"/>
              </a:rPr>
              <a:t>Bn</a:t>
            </a:r>
            <a:endParaRPr lang="en-US" altLang="en-US" sz="1800" b="1">
              <a:latin typeface="Arial" charset="0"/>
              <a:sym typeface="Symbol" pitchFamily="18" charset="2"/>
            </a:endParaRPr>
          </a:p>
        </p:txBody>
      </p:sp>
      <p:sp>
        <p:nvSpPr>
          <p:cNvPr id="10273" name="Line 238"/>
          <p:cNvSpPr>
            <a:spLocks noChangeShapeType="1"/>
          </p:cNvSpPr>
          <p:nvPr/>
        </p:nvSpPr>
        <p:spPr bwMode="auto">
          <a:xfrm>
            <a:off x="3505200" y="1843088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74" name="Text Box 240"/>
          <p:cNvSpPr txBox="1">
            <a:spLocks noChangeArrowheads="1"/>
          </p:cNvSpPr>
          <p:nvPr/>
        </p:nvSpPr>
        <p:spPr bwMode="auto">
          <a:xfrm>
            <a:off x="7085013" y="1781175"/>
            <a:ext cx="1068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q</a:t>
            </a:r>
            <a:r>
              <a:rPr lang="en-US" altLang="en-US" sz="1800" b="1">
                <a:latin typeface="Arial" charset="0"/>
              </a:rPr>
              <a:t>(</a:t>
            </a:r>
            <a:r>
              <a:rPr lang="en-US" altLang="en-US" sz="1800" b="1" i="1">
                <a:latin typeface="Arial" charset="0"/>
              </a:rPr>
              <a:t>V</a:t>
            </a:r>
            <a:r>
              <a:rPr lang="en-US" altLang="en-US" sz="1800" b="1" baseline="-25000">
                <a:latin typeface="Arial" charset="0"/>
              </a:rPr>
              <a:t>bi</a:t>
            </a:r>
            <a:r>
              <a:rPr lang="en-US" altLang="en-US" sz="1800" b="1">
                <a:latin typeface="Arial" charset="0"/>
              </a:rPr>
              <a:t>-</a:t>
            </a:r>
            <a:r>
              <a:rPr lang="en-US" altLang="en-US" sz="1800" b="1" i="1">
                <a:latin typeface="Arial" charset="0"/>
              </a:rPr>
              <a:t>V</a:t>
            </a:r>
            <a:r>
              <a:rPr lang="en-US" altLang="en-US" sz="1800" b="1" baseline="-25000">
                <a:latin typeface="Arial" charset="0"/>
              </a:rPr>
              <a:t>A</a:t>
            </a:r>
            <a:r>
              <a:rPr lang="en-US" altLang="en-US" sz="1800" b="1">
                <a:latin typeface="Arial" charset="0"/>
              </a:rPr>
              <a:t>)</a:t>
            </a:r>
          </a:p>
        </p:txBody>
      </p:sp>
      <p:sp>
        <p:nvSpPr>
          <p:cNvPr id="10275" name="Line 242"/>
          <p:cNvSpPr>
            <a:spLocks noChangeShapeType="1"/>
          </p:cNvSpPr>
          <p:nvPr/>
        </p:nvSpPr>
        <p:spPr bwMode="auto">
          <a:xfrm>
            <a:off x="3962400" y="18430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76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8, Slide </a:t>
            </a:r>
            <a:fld id="{94F2F71D-2339-4F97-840E-CF56DEAA4E3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9" name="TextBox 3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" y="3628072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If the depletion width is sufficiently narrow (&lt;10 nm for silicon), then carriers can quantum-mechanically tunnel through the </a:t>
            </a:r>
            <a:r>
              <a:rPr lang="en-US" dirty="0" err="1"/>
              <a:t>Schottky</a:t>
            </a:r>
            <a:r>
              <a:rPr lang="en-US" dirty="0"/>
              <a:t>/potential barrier in each direction, so that the contact becomes practically </a:t>
            </a:r>
            <a:r>
              <a:rPr lang="en-US" dirty="0" err="1"/>
              <a:t>ohmic</a:t>
            </a:r>
            <a:r>
              <a:rPr lang="en-US" dirty="0"/>
              <a:t>.  This is the case when the semiconductor is degenerately doped.  Since current flows relatively easily through an </a:t>
            </a:r>
            <a:r>
              <a:rPr lang="en-US" dirty="0" err="1"/>
              <a:t>ohmic</a:t>
            </a:r>
            <a:r>
              <a:rPr lang="en-US" dirty="0"/>
              <a:t> contact, the applied bias across an </a:t>
            </a:r>
            <a:r>
              <a:rPr lang="en-US" dirty="0" err="1"/>
              <a:t>ohmic</a:t>
            </a:r>
            <a:r>
              <a:rPr lang="en-US" dirty="0"/>
              <a:t> contact is very small in practice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5486400"/>
            <a:ext cx="90201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296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PN Junction Electrostatics</a:t>
            </a:r>
            <a:endParaRPr lang="en-US" altLang="en-US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EE130/230A Fall 2013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153"/>
            <a:ext cx="9144000" cy="4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level applets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http://jas.eng.buffalo.edu/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smtClean="0"/>
              <a:t>Electrostatics (Step Junction)</a:t>
            </a:r>
          </a:p>
        </p:txBody>
      </p:sp>
      <p:pic>
        <p:nvPicPr>
          <p:cNvPr id="8195" name="Picture 3" descr="qu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4226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358900" y="1511300"/>
            <a:ext cx="2036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Band diagram: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365250" y="2879725"/>
            <a:ext cx="307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Electrostatic potential: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371600" y="3794125"/>
            <a:ext cx="18367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Electric field: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1384300" y="5318125"/>
            <a:ext cx="21605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Charge density: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42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9, Slide </a:t>
            </a:r>
            <a:fld id="{BFBCBAA9-2A31-4FF8-9AA4-F8A3A75DE07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6400800"/>
            <a:ext cx="23891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Fundamentals</a:t>
            </a:r>
            <a:r>
              <a:rPr lang="en-US" sz="800" dirty="0">
                <a:latin typeface="+mj-lt"/>
              </a:rPr>
              <a:t>, Figure 5.4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72960" y="1740960"/>
              <a:ext cx="6148080" cy="2013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8640" y="1732320"/>
                <a:ext cx="6157440" cy="20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764000" y="1351080"/>
              <a:ext cx="7173000" cy="497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3920" y="1342440"/>
                <a:ext cx="7192440" cy="49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3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Effect of Applied Voltage</a:t>
            </a:r>
          </a:p>
        </p:txBody>
      </p:sp>
      <p:pic>
        <p:nvPicPr>
          <p:cNvPr id="22531" name="Picture 3" descr="biasingva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9"/>
          <a:stretch>
            <a:fillRect/>
          </a:stretch>
        </p:blipFill>
        <p:spPr bwMode="auto">
          <a:xfrm>
            <a:off x="76200" y="1219200"/>
            <a:ext cx="2651125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iasingv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4114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9, Slide </a:t>
            </a:r>
            <a:fld id="{3DDCA380-801B-4420-B3DE-3DC3DA947F2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graphicFrame>
        <p:nvGraphicFramePr>
          <p:cNvPr id="22534" name="Object 1"/>
          <p:cNvGraphicFramePr>
            <a:graphicFrameLocks noChangeAspect="1"/>
          </p:cNvGraphicFramePr>
          <p:nvPr/>
        </p:nvGraphicFramePr>
        <p:xfrm>
          <a:off x="5543550" y="4284663"/>
          <a:ext cx="33718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5" imgW="1993900" imgH="520700" progId="Equation.3">
                  <p:embed/>
                </p:oleObj>
              </mc:Choice>
              <mc:Fallback>
                <p:oleObj name="Equation" r:id="rId5" imgW="1993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284663"/>
                        <a:ext cx="3371850" cy="8969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1613" y="6400800"/>
            <a:ext cx="243998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Fundamentals</a:t>
            </a:r>
            <a:r>
              <a:rPr lang="en-US" sz="800" dirty="0">
                <a:latin typeface="+mj-lt"/>
              </a:rPr>
              <a:t>, Figure 5.11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201480" y="1199160"/>
              <a:ext cx="5335200" cy="525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8240" y="1185480"/>
                <a:ext cx="5349600" cy="528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9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114300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A silicon step junction maintained at </a:t>
            </a:r>
            <a:r>
              <a:rPr lang="en-US" sz="2000" i="1" dirty="0"/>
              <a:t>T</a:t>
            </a:r>
            <a:r>
              <a:rPr lang="en-US" sz="2000" dirty="0"/>
              <a:t> = 300K under equilibrium conditions has a p-side doping of </a:t>
            </a:r>
            <a:r>
              <a:rPr lang="en-US" sz="2000" i="1" dirty="0"/>
              <a:t>N</a:t>
            </a:r>
            <a:r>
              <a:rPr lang="en-US" sz="2000" baseline="-25000" dirty="0"/>
              <a:t>A</a:t>
            </a:r>
            <a:r>
              <a:rPr lang="en-US" sz="2000" dirty="0"/>
              <a:t> = 1</a:t>
            </a:r>
            <a:r>
              <a:rPr lang="en-US" sz="2000" dirty="0">
                <a:sym typeface="Symbol"/>
              </a:rPr>
              <a:t></a:t>
            </a:r>
            <a:r>
              <a:rPr lang="en-US" sz="2000" dirty="0"/>
              <a:t>10</a:t>
            </a:r>
            <a:r>
              <a:rPr lang="en-US" sz="2000" baseline="30000" dirty="0"/>
              <a:t>16</a:t>
            </a:r>
            <a:r>
              <a:rPr lang="en-US" sz="2000" dirty="0"/>
              <a:t> cm</a:t>
            </a:r>
            <a:r>
              <a:rPr lang="en-US" sz="2000" baseline="30000" dirty="0"/>
              <a:t>-3</a:t>
            </a:r>
            <a:r>
              <a:rPr lang="en-US" sz="2000" dirty="0"/>
              <a:t> and n-side doping of </a:t>
            </a:r>
            <a:r>
              <a:rPr lang="en-US" sz="2000" i="1" dirty="0"/>
              <a:t>N</a:t>
            </a:r>
            <a:r>
              <a:rPr lang="en-US" sz="2000" baseline="-25000" dirty="0"/>
              <a:t>D</a:t>
            </a:r>
            <a:r>
              <a:rPr lang="en-US" sz="2000" dirty="0"/>
              <a:t> = 1</a:t>
            </a:r>
            <a:r>
              <a:rPr lang="en-US" sz="2000" dirty="0">
                <a:sym typeface="Symbol"/>
              </a:rPr>
              <a:t></a:t>
            </a:r>
            <a:r>
              <a:rPr lang="en-US" sz="2000" dirty="0"/>
              <a:t>10</a:t>
            </a:r>
            <a:r>
              <a:rPr lang="en-US" sz="2000" baseline="30000" dirty="0"/>
              <a:t>15</a:t>
            </a:r>
            <a:r>
              <a:rPr lang="en-US" sz="2000" dirty="0"/>
              <a:t> cm</a:t>
            </a:r>
            <a:r>
              <a:rPr lang="en-US" sz="2000" baseline="30000" dirty="0"/>
              <a:t>-3</a:t>
            </a:r>
            <a:endParaRPr lang="en-US" altLang="en-US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EE130/230A Fall 2013</a:t>
            </a: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45820"/>
            <a:ext cx="670560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288</Words>
  <Application>Microsoft Office PowerPoint</Application>
  <PresentationFormat>On-screen Show (4:3)</PresentationFormat>
  <Paragraphs>51</Paragraphs>
  <Slides>10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Current Flow in a Schottky Diode</vt:lpstr>
      <vt:lpstr>Current Flow</vt:lpstr>
      <vt:lpstr>Practical Ohmic Contact</vt:lpstr>
      <vt:lpstr>PN Junction Electrostatics</vt:lpstr>
      <vt:lpstr>Fermi level applets</vt:lpstr>
      <vt:lpstr>Electrostatics (Step Junction)</vt:lpstr>
      <vt:lpstr>Effect of Applied Voltage</vt:lpstr>
      <vt:lpstr>A silicon step junction maintained at T = 300K under equilibrium conditions has a p-side doping of NA = 11016 cm-3 and n-side doping of ND = 11015 cm-3</vt:lpstr>
      <vt:lpstr>A silicon step junction maintained at T = 300K under equilibrium conditions has a p-side doping of NA = 11016 cm-3 and n-side doping of ND = 11015 cm-3</vt:lpstr>
    </vt:vector>
  </TitlesOfParts>
  <Company>Columbia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Peng Zheng</dc:creator>
  <cp:lastModifiedBy>Peng Zheng</cp:lastModifiedBy>
  <cp:revision>42</cp:revision>
  <dcterms:created xsi:type="dcterms:W3CDTF">2013-09-02T07:47:04Z</dcterms:created>
  <dcterms:modified xsi:type="dcterms:W3CDTF">2013-09-30T17:09:49Z</dcterms:modified>
</cp:coreProperties>
</file>