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9" autoAdjust="0"/>
  </p:normalViewPr>
  <p:slideViewPr>
    <p:cSldViewPr>
      <p:cViewPr>
        <p:scale>
          <a:sx n="80" d="100"/>
          <a:sy n="80" d="100"/>
        </p:scale>
        <p:origin x="-151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0" timeString="2013-10-02T04:34:11.99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1" timeString="2013-10-02T04:34:33.852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3351 17071,'0'0,"0"0,0 0,0 0,0 0,0 0,0 0,0 0,0 0,0 0,0 0,0 0,0 0,0 0,0 0</inkml:trace>
  <inkml:trace contextRef="#ctx1" brushRef="#br1">8964 14189 28,'0'0'26,"0"0"0,0 0-2,0 0-7,1 20-4,-1-20-6,-6 24-2,3-8-4,0 6 1,2 2-2,-1 4 1,0 0-1,2 5 1,-1 0-1,2 4 0,-1 2 0,3 4 1,-3 2-2,2 6 1,-1 3 0,1 5-1,-2 5 1,1 3 0,0 2-1,-1 2 1,1 1 0,1-2 0,0 0-1,0-1 1,2-6 0,1 1-1,0-4 1,0-1-1,1 7 1,-1-3 0,2 4-1,-2-2 1,1 3-1,-1-1 2,0 6-2,0-2 0,-2 0 1,1-1 0,0 1 0,-3-2-1,3 5 2,-1 0-2,1-3 2,-2 2-1,2-5 0,0 1 1,2-7-1,0 6 0,0-8 0,-1 5 0,1-9 1,-1 2-1,1-3 1,-1 2-1,-2-14 0,0-2-1,3-7-6,-6-5-20,0-14 2,2-3-3,-2-12 1</inkml:trace>
  <inkml:trace contextRef="#ctx1" brushRef="#br1" timeOffset="795.0795">8846 14388 65,'0'0'32,"0"0"0,0 0-1,-11-8-18,12 23-4,-8-4-4,3 9-2,-3 5-2,-2 3 0,-2 3-1,0 1 0,0-3-1,1-5 1,2-4-1,2-7 0,6-13 0,0 0 1,-1-12-1,4-4 0,5-3 0,-1-6 1,1 0-1,2-3 1,0 2 0,1 0 0,0 0 0,1 1 0,3-1 0,1 0 0,0-2 1,2 3 0,-1-1 0,1 5 0,1 3 0,1 6 2,-3 6 0,3 13 0,-2 7 1,5 12 0,-3 6 0,3 10 1,-3 2-2,2 2 0,-3-1-4,-1-10-2,7 5-20,-15-19-13,3-4-1,-13-17-1,12 1 1</inkml:trace>
  <inkml:trace contextRef="#ctx1" brushRef="#br1" timeOffset="3084.3084">5096 17240 4,'16'15'18,"-16"-15"-3,0 0-2,15 0-2,-15 0-2,16-3-2,-16 3-1,17 0 0,-17 0-2,20 2 0,-7-2-1,1-2 0,-2 4-1,4 0 0,0-1 1,4 3-1,-1-2 0,2 3 1,0-1-1,3 1 0,3-3 1,2 3-1,-2-3 0,5 2 1,-3-3-1,7-1-1,-7-1 1,5 2-1,-1 2 0,0-2 1,0 2-2,2 1 1,-2 0-1,3 1 1,-1-4-1,0 1 0,2-1 1,1 2-1,1-7 1,0 2 0,4-3-1,-1 2 1,2 1 0,2-3-1,-2 2 1,2-1-1,-3-1 1,2 0 0,-1 4-1,2-4 1,-1 3-1,2-3 1,1 1-1,4-1 1,3-1-1,4 1 1,2-1 0,2 3-1,0-1 1,3 3 0,1-2 0,0 2 0,-2 0 0,1 2 0,-1 0 0,3 1 0,2-5 1,3 2-2,-1 2 1,2-2 0,0 1 0,1 0-1,0 1 1,-1 2 0,-3 3-1,1-3 1,-1 0 0,2 3 0,0-4 0,-2 1-1,1 0 1,-2-1 0,-1-4-1,-1 5 1,-3-1 0,0-2-1,-4 4 1,2-2-1,0 1 1,3-1-1,-3 1 1,0-3-1,2 2 0,-1-1 0,-5-2 0,-1 2 0,-1-1 1,-2 1 0,-6 1 0,-1-1 0,-3 1-1,-3 2 0,-1 1 0,-3-4-1,-4 7-2,-6-3-3,8 6-25,-12 1-2,-2-1 1,-7 0-1</inkml:trace>
  <inkml:trace contextRef="#ctx1" brushRef="#br1" timeOffset="4371.4369">8649 18100 56,'0'0'34,"-60"37"-6,60-37 1,0 0-10,0 0-4,0 0-5,0 0 1,-36-48-5,36 48 0,0 0-3,0 0-3,0 0 2,60-27 0,-60 27 0,0 0-1,67 8-1,-67-8 0,49 10 0,-49-10 0,50-6-7,-50 6-31,0 0 1,50 22-3,-50-22 3</inkml:trace>
  <inkml:trace contextRef="#ctx1" brushRef="#br1" timeOffset="4707.4706">8932 18024 51,'0'0'33,"0"0"-2,0 0 2,0 0-8,0 0-15,0 0 1,0 0-3,0 0-2,0 0-3,57 0 0,-57 0 0,0 0-4,51 40 4,-51-40-4,39 50-1,-39-50 3,37 64-2,-37-64 0,0 0-3,34 82-10,-34-82-22,0 0-3,0 0 2,0 0 0</inkml:trace>
  <inkml:trace contextRef="#ctx1" brushRef="#br1" timeOffset="5023.5023">9185 17981 78,'0'0'30,"0"0"4,0 0-1,0 0-20,0 0-10,-39 58 2,39-58-4,-24 48 1,24-48-2,-33 76-1,33-76-1,-35 91 0,18-39 4,17-52-6,-29 81-8,29-81-21,0 0-4,-11 49 4,11-49-4</inkml:trace>
  <inkml:trace contextRef="#ctx1" brushRef="#br1" timeOffset="5556.5556">9305 18318 44,'0'0'33,"9"64"0,-9-64 2,0 0-21,22 66-3,-22-66-3,0 0-3,8 69 0,-8-69-3,0 0-1,10 49-2,-10-49 0,0 0 0,0 0-1,0 0 2,0 0-2,0 0 0,0 0 1,-18-65 0,18 65 0,-4-59 1,4 59-1,2-64-1,-2 64 2,12-53 0,-12 53 1,23-53 1,-23 53 0,0 0 1,0 0 0,59-23 3,-59 23-2,0 0-1,0 0 0,0 0 0,40 52-1,-40-52-1,0 0 0,-11 52-3,11-52 2,-20 52-1,20-52-1,-31 51-5,31-51-17,0 0-11,-30 50-1,30-50 1,0 0-1</inkml:trace>
  <inkml:trace contextRef="#ctx1" brushRef="#br1" timeOffset="7124.7124">15537 14221 4,'0'0'22,"0"0"1,-9-12-4,9 12-3,0 0-2,0 0-2,-13-8-2,13 8-3,0 0-1,-4 17-2,3-5-1,1 8-1,-2 2-1,3 5 0,-1 3 0,1 8 0,-1-2-1,4 7 1,-2 1-1,1 2 0,-1 1 0,1 4 0,-1 0-1,-1 4 1,-1 4 0,-2 2-1,-2 2 1,2 1-1,-2 2 0,-2-1 1,1 1-1,0-4 1,3-1-1,-1-7 0,3-2-1,0-1 0,3 0 0,-3-1-1,3 7 1,0-3-2,0 6 1,0 1 0,1 3 1,-3-4 0,2 5 0,-3-4 2,2 0 0,-4-1 1,2-1 0,2 0-2,-2 5 3,0 0-3,0-3 2,0 5-2,1-3 1,1 3-2,1-2 2,-2 3 2,0-11-3,0 7 3,-1-7-1,3 7 1,-6-6 0,5 7 1,-7-9-1,6 7 1,-3-8 0,0 6 0,1-8 1,2 4-2,-1-7 0,2 2-1,0-9 1,-2 3-4,6-10-26,-1-8 0,-5-27 0,0 0-1</inkml:trace>
  <inkml:trace contextRef="#ctx1" brushRef="#br1" timeOffset="7976.7976">15405 14238 13,'0'0'16,"0"0"-4,0 0-2,0 0 0,-16 4 0,9 11-2,-5 0 0,2 10-1,-6-1-1,4 7 0,-6-4-1,4 3-2,-2-5-2,7-5 0,0-5 0,9-15-1,0 0 1,0 0-1,7-11 0,4-10-1,5 0 1,0-7 0,5-4 1,-2 3-1,3 2 0,1 7 3,-1 1 2,8 17 1,-7-5 2,14 20 0,-11-4 1,13 15-1,-10-10-1,7 8-2,-4 0-8,-6 1-28,-1-2-1,-3-4-2,-4-3 0</inkml:trace>
  <inkml:trace contextRef="#ctx1" brushRef="#br1" timeOffset="16872.6871">14321 17286 6,'-19'4'22,"19"-4"0,-11 10-6,11-10-5,0 0-2,0 0-2,11-4 0,-11 4-1,24 1 0,-9-1 0,9 3 0,-2-5 0,11 6-1,0-6 0,12 0 0,0-1-1,10-1-2,4-1 0,7 2-1,1-2 1,7-1-1,2 0-1,2 1 2,4 1-1,2 2 0,2 2 0,3 0 0,0 1 0,0 1 0,4 0 0,3-2 0,-1 1 0,4-1-1,1-1 1,5-1 0,-1 0 0,6 0 0,-3 2 0,4 1 0,-1-1-1,4 0 1,-4 3 0,1 1-1,-1 0 0,1-1 1,-2 1-1,0 1 0,0 0 0,-4 2 1,-2-1-1,-1 1 1,-1 3-2,-2-2 1,0 1 0,1 1 0,0 1 0,0-4-1,1-2 1,-2 0 0,0-1-1,-1 5 0,-3-2 1,-2 1-1,-4-4 0,-9 4-3,2 12-13,-14-9-17,-13-7 4,-8-3-3,-14 0 1</inkml:trace>
  <inkml:trace contextRef="#ctx1" brushRef="#br1" timeOffset="17439.7438">19435 17198 9,'-17'3'21,"17"-3"0,-12 2 3,12-2-16,0 0-3,16-11 2,-1 8-1,-15 3 0,29 1 1,-14 5-1,3 14-2,-5-8 0,3 14 0,-7-7-1,1 10 1,-10-8 0,1 11 0,-11-2 0,0 1 0,-7 2-1,-2 3-2,-3-2-3,-9 2-20,6-4-6,3-7-5,0-13 4</inkml:trace>
  <inkml:trace contextRef="#ctx1" brushRef="#br1" timeOffset="19195.9194">15389 18127 35,'0'0'31,"0"0"1,-50-17-4,50 17-7,0 0-4,0 0-6,-2-53-1,2 53-5,0 0-1,0 0 0,0 0 2,51-33-3,-51 33 0,0 0 0,56 48-3,-56-48 0,40 75 3,-40-75 0,38 75-3,-38-75 2,32 73-1,-32-73 0,29 53 0,-29-53-3,0 0-3,50 48-17,-50-48-19,0 0 4,0 0-4,49-11 4</inkml:trace>
  <inkml:trace contextRef="#ctx1" brushRef="#br1" timeOffset="19428.9427">15659 18087 64,'0'0'32,"-50"71"3,50-71-1,0 0-22,-51 69-5,51-69-5,-45 80-18,45-80-17,-35 78 2,35-78-4,-30 52 0</inkml:trace>
  <inkml:trace contextRef="#ctx1" brushRef="#br1" timeOffset="19871.987">15791 18268 58,'0'0'33,"0"0"1,0 0 2,0 0-23,0 0-2,0 0-3,17 68-1,-17-68-1,0 0-1,5 57 2,-5-57-5,0 50-1,0-50-1,0 0 0,0 0-1,6 51 1,-6-51-1,0 0 0,0 0 0,0 0 4,0 0-3,52-16 0,-52 16 0,0 0 0,0 0 0,49 14-1,-49-14 1,0 0 0,0 0-4,31 71-28,-31-71-5,0 0 0,0 0-2</inkml:trace>
  <inkml:trace contextRef="#ctx1" brushRef="#br1" timeOffset="20629.0627">19699 17073 37,'0'0'31,"11"-16"0,-11 16 1,11-22-15,5 18-3,-16 4-3,20-1-3,-20 1-1,24 28-2,-13-5-1,4 9-1,-4-1 0,1 3 0,-2-3-2,0 4-1,0-6 0,-1-5 1,-2 2-1,0-9-1,3 1-2,-4-5-1,7-1-4,-13-12-9,12 8-18,-12-8-1,11-6 1,-9-7 0</inkml:trace>
  <inkml:trace contextRef="#ctx1" brushRef="#br1" timeOffset="20833.0831">19904 17059 49,'0'0'34,"-17"-1"-1,10 16 1,-10-2-14,4 25-10,-15-2-4,2 11-3,-3 10-18,-3-9-18,1-3 1,1-14-4,8-6 2</inkml:trace>
  <inkml:trace contextRef="#ctx1" brushRef="#br1" timeOffset="21825.1823">10159 17047 55,'0'0'31,"0"0"1,0 0-1,26 3-14,-26-3-4,29 7-3,-17 6-2,14 15-2,-8-1-1,8 12-2,-7 1-1,2 3 0,-3 2-2,-2-3-2,1 3-7,-9-16-26,3-1 1,-6-16-2,-5-12 1</inkml:trace>
  <inkml:trace contextRef="#ctx1" brushRef="#br1" timeOffset="22041.2039">10404 17012 81,'-9'11'35,"1"13"-1,-6 7 0,8 17-21,-19-3-7,6 12-6,4 1-30,-8-4-4,5-3 1,-2-15-3</inkml:trace>
  <inkml:trace contextRef="#ctx1" brushRef="#br0" timeOffset="28480.8478">8918 13765 36,'0'0'30,"0"0"1,0 0 1,0 0-12,12 1-5,-12-1-3,-10 14-4,10-14-3,-17 20-2,6-8-2,0 5 1,-1-1-2,-1-1 0,-1-1 0,4 0 0,1-2 0,9-12 0,-16 18-1,16-18 1,-11 13-1,11-13 1,0 0-1,-6 12 1,6-12-1,0 0 1,13 13 0,-13-13 0,23 3 0,-4-2 1,0 2-1,3-4 1,-1-1 0,0 1-1,-4-4 1,-1 5-2,-4-6 2,-12 6-1,16-11 0,-16 11 0,8-14 1,-8 14-1,3-16 0,-3 16 0,-3-19 1,3 19-1,-8-20 1,8 20-1,-16-21 1,16 21-1,-20-18 0,20 18 1,-19-14-2,19 14 0,-15-8-6,3 4-26,12 4 1,-4-13-2,4 13 1</inkml:trace>
  <inkml:trace contextRef="#ctx1" brushRef="#br0" timeOffset="29285.9283">9222 13782 38,'-5'11'28,"5"-11"1,-5 14 0,9 5-14,-4-19-3,0 31-2,-4-14-4,10 5 0,-6-4-3,4 0-1,-2-4-1,1-3 1,-3-11-2,0 0 1,0 0-1,11-8-1,-8-2 2,0-3-2,2-1 1,-1-2-2,3 1 2,-3-2-2,5 4 1,-2-3 0,3 3 0,-10 13 0,21-19 1,-9 13 1,-1 2 1,4 5 0,-15-1 1,24 9 0,-24-9 2,22 20-1,-15-8 1,3 8-1,-7-3 0,3 6-1,-5-1-1,1 0-1,1-1-3,-6-8-6,13 0-27,-10-13 0,11 14-1,-11-14 1</inkml:trace>
  <inkml:trace contextRef="#ctx1" brushRef="#br0" timeOffset="29804.9802">9528 14051 71,'4'25'32,"-2"0"-1,1-5-5,6 10-15,-10-7-3,8 6-2,-7-7-2,5-1-1,-5-6-2,2-2 0,-2-13-1,0 0 0,0 0 0,0 0 0,-3-11-1,2-4 1,0-3 0,-3-4-1,2-3 0,-2-3-1,2 0 0,-1-1 1,4 2-2,-1-1 2,5 5-1,1 1 2,4 9-1,3 5 4,-2 2-1,5 9 1,-5 0 1,3 7-1,-14-10 1,19 22-1,-19-22 1,10 22-2,-10-11 1,-1 1-2,-4-1-1,-1 1 1,6-12-2,-19 17-2,12-3-5,-9-7-26,16-7-1,-16 7 0,16-7-1</inkml:trace>
  <inkml:trace contextRef="#ctx1" brushRef="#br0" timeOffset="30181.0178">9943 13691 44,'0'0'30,"-17"6"2,17-6-1,-13 21-14,-6-19-3,16 22-2,-16-8-3,14 18-2,-8-4-1,8 9-2,-1-2 1,6 3-3,1-4 0,5-1-1,7-7-1,1-10-3,11-1-7,-10-13-24,14-5-2,-3-10 1,4-1-1</inkml:trace>
  <inkml:trace contextRef="#ctx1" brushRef="#br0" timeOffset="30446.0443">10099 13794 64,'17'-6'33,"-6"13"2,-11-7-2,27 26-15,-27-26-5,20 35-4,-14-16-2,7 8-2,-4-5-3,1 0 0,-2-2-1,2-4-3,2-1-1,-12-15-7,20 7-26,-20-7-1,16-4 2,-16 4-2</inkml:trace>
  <inkml:trace contextRef="#ctx1" brushRef="#br0" timeOffset="30661.0658">10256 13809 65,'0'0'32,"-21"9"-1,4 5 2,-8-1-23,5 16-2,-10-5-3,5 8-3,1 0-6,-1-4-26,10-9-2,10-6 0,5-13 0</inkml:trace>
  <inkml:trace contextRef="#ctx1" brushRef="#br0" timeOffset="30924.0921">10299 13735 71,'0'0'34,"16"23"2,-16-23-7,22 39-11,-20-24-4,13 20-4,-10-7-3,4 6-3,-6-2-2,-1-7-6,10 6-31,-13-12-2,3 1-1,-2-20 1</inkml:trace>
  <inkml:trace contextRef="#ctx1" brushRef="#br0" timeOffset="34077.4073">8973 15015 16,'0'0'21,"0"0"1,0 0-5,0 0-3,0 0-1,0 0-3,0 0-2,2 17-2,-2-17-2,0 0-1,-7 12 0,7-12 0,-4 11 0,4-11-1,-3 12 0,3-12 0,-3 14-1,3-14 0,-4 12 0,2-1 0,2-11-1,-2 19 1,-1-8-1,2 0 0,0 0 0,1 0 1,0 1-1,0-1 0,-2 0 0,1 1 0,1-12 0,0 21 0,-1-10 0,1 0 0,-1-1-1,1 3 1,-1-2 0,-1-1 0,1 1 0,0 3 0,-2-2 0,1-1 0,0 0 0,-1 1 0,-1 0 0,0 0 0,1 0 0,-2 0-1,0 3 1,0-3 0,2 4-1,-2-4 1,0 3-1,1-2 1,1 2 0,-1-1 0,2-2 0,-3 2 0,2 0 1,-2-1-1,2 0 0,-2-1 0,-1 1-1,1-1 1,0 3 0,0-3 0,-2 3 0,1-2 0,1 1-1,-1 1 1,0 1 0,0 0 0,-1 1 0,1-3 0,0 2 0,0-3 0,1 3-1,0-4 2,0 0-2,2 0 2,-2 2-2,0-1 1,0-1 0,0 0 0,0 1 0,-1 1 0,1-1 0,-1 1 0,-1-2 0,1 1 0,0-2 0,-3 3 0,2-2 0,-2 1 0,0-1 0,-2 4 0,0-3 0,-3 2 0,1 2 0,-3-1 0,1-2 0,-2 1 0,3-2 0,-1-1 0,0 4 0,2-5-1,-1 2 1,3-3 0,-1 1 0,12-11-1,-19 22 1,19-22 0,-20 17 0,9-4 0,3-2-1,-5 1 2,4 0-1,-4 2 0,0-1 1,-2 3 0,1-3 0,-1-2-2,-3 3 2,1-1-1,-3 1 0,2 2 0,-2-1 0,1 2 0,-1 0-1,-1 0 1,3-3 0,-1 2-1,-1 2 1,2-2 0,-1-1-1,1-1 1,1-2 0,1 1 0,0-1 0,3 0 0,1-6 0,0 5-1,1-4 1,0 0 0,11-7 0,-20 10 0,20-10-1,-17 7 1,17-7-1,-17 10 1,17-10-1,-16 9 1,16-9 0,-15 7 0,15-7-1,-14 13 1,14-13 0,-17 10-1,17-10 1,-21 13-1,10-4 1,-4-1-1,1 3 1,-5-1 0,2 1-1,-4-1 1,1 0 0,-1 0 0,1 0-1,1 1 1,-2-1 1,3-1-1,-1 0 0,4-3 0,-4 1 0,3 0 0,-1-1 0,1 3 0,1-3-1,-1 1 1,0-1 0,1 0 0,-1 4 0,-1-1 0,3-2 0,-3 3 0,1-3 0,-1 7 0,-2-5 0,0 6 0,0-6 0,1 5 0,-1-3 0,0-2 0,0 0 0,-1-1 0,3 2 0,-1-4 0,1-1 0,-2 2 0,2-1 0,-1-1 1,1-1-1,-1-1 0,1 1 0,-2 1 1,2-2-1,-2 2 0,0-3-1,1 5 1,-2-1 0,1 1 0,-2-2 0,3 4 0,-3-2 0,3-1 1,-2 0-1,3 0 0,-2-1 0,3 0 0,-4 1 0,3-5 0,-1 1 1,0 3-1,-2-2 0,-1-1 0,1 3 1,-2 2-1,-3 1 1,1 1 0,-3-1 0,1-1 0,-2 0-1,0 3 1,-4-5 0,-2 0 0,-1-1-2,-5 1-3,5 0-22,-2 0-3,-5-5 2,7-11-4</inkml:trace>
  <inkml:trace contextRef="#ctx1" brushRef="#br0" timeOffset="37664.7659">15539 14845 1,'0'0'13,"0"0"2,0 0-5,0 0-3,5 11-1,-5-11 0,0 0-1,0 0 1,4 12 0,-4-12 0,1 12 0,-1-12 0,0 16-1,0-16-1,-1 21-1,1-21-1,-1 21 0,0-9-1,2-1-1,-1 2 1,1 0 0,-1 2-1,2-2 1,0 3 0,1-1-1,0 2 1,0 0-1,0-2 0,0 4 1,0-4-1,1 5 0,-2-5 1,0 6-1,1-5 1,-1 3-1,2-2 0,-2 2 1,1-2-1,-1 2 0,1-2 0,0 1 1,1-1-1,1 3 0,-1-3 0,-1 0 0,1 1 0,1-1 1,-1 0-1,-1 2 1,0 1 0,0-5 0,0 4 0,0 0 0,0-2 0,2 2-1,-4 1 1,4-2 0,0-1 0,0 4 0,-1-3 0,4 3 1,-2 2 0,1 0-1,-1 1 1,3 0-1,-3 4 0,1-1 0,1 0-1,-1-1 1,0-3-1,2 2 1,-2-5 0,2 3 0,-2-6 0,3 6 0,-3-6 0,2 3 0,-2-6 0,1 5 0,0-4 0,0 6 0,1-2-1,-1-2 2,1 4-1,0 0 1,-1 0-2,1 0 2,0 0 0,0-3 0,1-2 0,-2 3-4,2-6 5,2 2-4,-3 0 3,3 0-3,-4-1 2,3 4-2,-1 0 1,2-2 2,-2 1-2,1 4 1,0-2 0,1 0 0,1 4 0,-1-1 0,0-5 0,3 10 0,-3-9-1,1 0 1,1 1 0,-1 0 0,1-7-1,-2 3 1,1 2 0,-1-5-1,1 4 1,-1-1 0,1 1 0,-1-6-1,2 3 1,1-1-1,-2-2 1,2 1-1,-1-2 0,2-1 1,-2-1-1,1 6 1,-1-4-1,0 1 1,0-2 0,1 2 0,-1 0 0,1 0 0,-1-3-1,1 1 1,0-3-1,-1 4 1,1-1-1,0-1 1,-2 1-1,1 0 0,0 1 1,1-1-1,-2-2 0,1 4 0,0-4 1,2 0-1,0-1 1,0 2 0,-1-2-1,3 2 0,-1 1 0,-1-3 1,1-1-1,0 5 0,-1-3 0,0 0 1,1 1-1,-2-1 0,0 3 1,0-3-1,1 0 0,-1 0 1,-1 1-1,1 1 0,-1-2 0,1-1 0,-1-3 0,0 3 0,1 1 1,0-2-1,0-1 0,1 2 0,0-1 0,2 3 1,1 2-1,-1-1 0,0-3 0,-1 3 0,-1 0 0,0 0 0,1-3 0,0 5 0,-1-8 0,0 3 0,-1-1 1,1-3-1,-2 1 0,1-3 1,-2 0-1,1-4 0,-2 1 0,1 0 1,-2 0-1,0-2-1,2 2-4,-13 4-28,12-14 1,-12 14-3,12-13-1</inkml:trace>
  <inkml:trace contextRef="#ctx1" brushRef="#br0" timeOffset="39289.9286">15486 13688 64,'0'0'34,"0"0"-1,0 0-3,0 0-18,0 0-2,-3 15-4,3-2-2,-9 0-2,1 5 0,-4 1-1,-1 3-1,-3 0 0,-1-2-1,-2 0 1,2-3 0,1-3-1,3 1 1,2-4-1,11-11 0,-16 15 1,16-15-1,0 0 1,0 0-1,18-2 1,-2-1 0,5-1 0,5 3 0,4 1 1,6 3 0,-2-1 0,0 3 0,-1-2 1,-3 3-1,-5-5 0,-3 2 1,-8-7-1,-14 4 0,15-9 1,-15 9-1,-2-22 0,-5 8-1,-2-1 1,-4-2-1,-1 0 0,-3 1 0,-3 0-1,1 0 0,-1 4-1,1-1-2,19 13-6,-25-12-25,25 12 0,0 0-1,0 0 1</inkml:trace>
  <inkml:trace contextRef="#ctx1" brushRef="#br0" timeOffset="39857.9854">15895 13776 48,'0'0'32,"7"22"0,-6-3 1,4 20-12,-6-9-13,11 19-1,-10-4-1,7 7-3,-7-3 1,6 2-2,-6-8 0,-1-8-1,0-7-1,1-9 0,0-19 0,0 0 0,0 0 0,-2-31-1,2 4 1,-2-4-1,-2-8 0,-3-7 0,1 1-1,-2-2 1,7 1-1,-4-2 1,7 6-1,2 0 2,5 10 0,3 9 0,2 6 3,4 11-1,-3 2 1,4 11 1,-4 3 0,1 7-1,-4-2 1,-1 5-1,-6-2-1,-3 3 0,-4 0-1,-4-2 0,-3-2-1,-2-2 0,0-1-2,-2-7-2,8 7-9,-6-19-24,11 5 1,-10-13-1,10 13 0</inkml:trace>
  <inkml:trace contextRef="#ctx1" brushRef="#br0" timeOffset="40234.0228">16167 13885 55,'11'11'32,"-11"-11"2,8 21-1,2 3-15,-10-24-6,1 29-6,-3-13-2,3 2-3,-5-5 1,3 0-1,1-13 0,0 0-1,0 0 0,-1-13 0,6-4-1,2-1 2,3 1-2,0-1 1,1 1-1,1 6 1,-1 4 1,1 9 0,-12-2 1,18 17 1,-11-3 0,1 4-2,-1-1 1,-1-3-3,4 11-12,-10-25-22,16 21-2,-16-21 0,23-3 0</inkml:trace>
  <inkml:trace contextRef="#ctx1" brushRef="#br0" timeOffset="40625.062">16571 13594 80,'0'0'35,"0"0"-1,0 0 1,0 0-27,-16 5-2,13 10-3,-4 2 0,2 10-1,0 2-1,4 6 1,0 3 0,3 1-1,1-1 1,4-2-1,2-4-1,3-6-1,1-5-1,1-15-4,9 7-15,-5-21-15,2 1 1,-4-12-2,3 1 2</inkml:trace>
  <inkml:trace contextRef="#ctx1" brushRef="#br0" timeOffset="40909.0905">16765 13696 51,'11'-11'32,"-11"11"0,13 0 1,-13 0-16,17 11-4,-17-11-3,20 19-2,-12-7-1,7 9-1,-6-4-1,3 5-1,-4-3-2,1 2 1,-2-2-2,2-2-1,-2-3 0,2-3 0,-9-11-3,16 7-2,-2 1-20,-14-8-12,18-13 1,-13 1-2,-5 12 1</inkml:trace>
  <inkml:trace contextRef="#ctx1" brushRef="#br0" timeOffset="41139.1135">16964 13639 71,'-15'19'35,"-4"2"-1,2 9 0,-16-4-25,16 12-1,-8-7-4,8-1-3,5 5-19,1-18-15,5-3 0,6-14-3,0 0 2</inkml:trace>
  <inkml:trace contextRef="#ctx1" brushRef="#br0" timeOffset="41430.1426">17033 13516 84,'21'24'37,"-10"-9"0,5 15 1,-11-4-28,12 17 0,-12 0-5,1 7-1,-6 4-5,-6-10-5,10 3-31,-14-13 0,7-4-1,0-20-1</inkml:trace>
  <inkml:trace contextRef="#ctx1" brushRef="#br0" timeOffset="43049.3045">16102 16172 32,'0'0'27,"0"0"3,-4-11-7,4 11-3,14-11-6,3 14-4,-5-12-2,11 9-2,-1-4-2,9 6-1,-1-1-2,5 4-1,0 3-4,-6-8-9,5 7-18,-7-2-1,-4 1 0,-5-1 0</inkml:trace>
  <inkml:trace contextRef="#ctx1" brushRef="#br0" timeOffset="43390.3386">16374 16006 42,'10'-11'29,"-10"11"1,12 6 1,-12-6-19,20 10-1,-20-10-2,29 23-2,-18-15 0,7 13-2,-7-7-2,2 7 0,-7-4-2,-1 2 1,-5 0-1,-3-4 0,-1 4-2,4-19-3,-6 30-9,6-30-19,-7 11-2,7-11 0,0 0 0</inkml:trace>
  <inkml:trace contextRef="#ctx1" brushRef="#br0" timeOffset="43970.3966">16789 16102 55,'0'0'29,"-11"14"1,11-14-6,2 18-10,-2-18-4,7 22-4,-7-22-1,19 20 0,-6-14-2,5-3-1,-1-5 1,3-1-2,0-5 0,0-5-1,-3-2 0,-2 2 0,-3-2 0,-5-2-1,-3 6-1,-8-5 0,4 16-1,-16-15-1,4 13 0,-6-4 0,2 8 0,-4 1 2,6 7 2,1 2 1,1 0 3,10 10 1,-3-2 1,11 9 0,-2-6 0,9 5-1,-1-5-1,9-5-2,3-4-3,1-14-8,9 0-24,-3-10-1,3-4 0,-3-6-2</inkml:trace>
  <inkml:trace contextRef="#ctx1" brushRef="#br0" timeOffset="44178.4174">17203 16062 62,'5'12'34,"-5"-12"-1,18 29 2,-18-29-16,26 31-11,-16-14-1,8 8-3,-5-6-2,3 3-2,-1 3-4,-15-25-17,22 26-12,-22-26-2,16 18 1,-16-18-1</inkml:trace>
  <inkml:trace contextRef="#ctx1" brushRef="#br0" timeOffset="44417.4413">17131 16297 56,'-12'12'31,"12"-12"2,0 0-2,14-7-14,-5-14-8,12 8-3,0-11-1,4 2-2,3-7-3,-1-4-6,8 6-25,-8-1-2,1 8 1,-6-2-2</inkml:trace>
  <inkml:trace contextRef="#ctx1" brushRef="#br0" timeOffset="44885.4881">17523 16100 40,'-1'25'30,"-2"3"1,-2 7 0,4 10-12,-7-14-6,12 13-4,-10-11-2,6 2-4,-2-6-1,1-2-3,2-13 1,-1-14-1,0 0 0,0 0-1,-4-11-2,3-14 1,2 2-3,-2-15 1,5 3-1,-3-9 1,6 8 0,-2-5 2,5 3 2,-2 11 3,3-3 3,4 18 2,-6-2 2,8 18-1,-17-4 1,20 15-1,-20-15-2,14 29 0,-14-13-3,1 4-1,-3-2-1,-3-2-2,-1-1-1,6-15-6,-9 11-26,9-11-1,0 0 1,-7-16-2</inkml:trace>
  <inkml:trace contextRef="#ctx1" brushRef="#br0" timeOffset="45246.5242">17805 16111 48,'-5'19'29,"0"-3"1,0 0 0,11 5-18,-6-21-1,3 24-2,-3-24-3,12 11-2,-1-15-2,1 6 0,2-13 0,-2 2-1,1-7 0,-1-1-1,-3-2 1,-4 0-1,-3-1 1,-3 0-1,-5 6 0,-4 2 0,-3 5 0,1 4 0,-3 7 0,0 2 0,1 10-3,-4-8-13,10 14-15,-2-2-2,8 1 1,1-6-1</inkml:trace>
  <inkml:trace contextRef="#ctx1" brushRef="#br0" timeOffset="45621.5615">18105 16081 80,'-4'13'33,"4"8"0,0-21-6,-2 39-17,-5-25-2,7 9-3,-4-8-2,3-3-2,1-12 0,0 0-1,0 0 0,18-13-1,-7 1 0,1-3 0,2 2 1,-2-1 0,-1 9 1,0 4 0,-11 1 0,11 15 1,-10 5 0,2 1 0,-3 1-3,1-7-5,8 4-27,-9-19-2,13 12 0,-13-12-2</inkml:trace>
  <inkml:trace contextRef="#ctx1" brushRef="#br0" timeOffset="46153.6149">18328 16151 61,'0'0'31,"0"0"1,0 0-1,0 0-20,0 0-4,11 3-2,0-2-2,-11-1 0,21-13-2,-10 3 0,-2-3-2,0 0 1,-2-2-1,-3 1 0,-2-1 0,-2 15 0,-6-19-1,6 19 1,-15-5 0,15 5 1,-20 14 0,11-2 1,3 7 2,-1 0 0,7 5 1,-1-1-1,7 2 0,0-5 0,5-3-2,3-1-5,-14-16-23,28 6-6,-12-14-2,3 0 2</inkml:trace>
  <inkml:trace contextRef="#ctx1" brushRef="#br0" timeOffset="46445.6441">18581 16070 72,'4'16'34,"-1"2"1,-7-2 0,10 8-25,-14-11 0,11 12-3,-6-11-3,5 3-1,-2-17-3,2 14 0,-2-14-2,18-13 1,-3 5-1,1-8 0,1 5 1,-1-2 0,0 6 2,-2 5-1,-14 2 2,20 11 0,-20-11-1,13 20 0,-5-8-2,-8-12-13,22 4-20,-10-12-1,7 3-1,0-13-1</inkml:trace>
  <inkml:trace contextRef="#ctx1" brushRef="#br0" timeOffset="46813.6809">18903 15775 52,'0'-16'33,"0"16"0,0 0 1,5 29-11,-10-12-11,13 21-3,-11-2-1,6 19-2,-8-2-1,4 6-1,-4-3-2,0-7-3,2-3-5,-6-22-24,11-4-6,-2-20-1,0 0 0</inkml:trace>
  <inkml:trace contextRef="#ctx1" brushRef="#br0" timeOffset="47109.7105">18802 16025 89,'6'13'34,"-6"-13"0,22 16-3,-5-16-27,8 3-2,-2-6-1,4 0 0,-2-1-1,1 0 0,-2 1 0,-1 1 0,-4 1 1,0 5 1,-5 0 0,-2 9 1,-7-1-1,-1 7 2,-7 3-1,-1 1-1,-2 0-3,-1-7-3,8 11-22,-1-27-11,-5 11 1,3-22-2</inkml:trace>
  <inkml:trace contextRef="#ctx1" brushRef="#br0" timeOffset="47242.7236">19049 15786 85,'0'0'30,"0"0"-24,0 0-7,11-13-29,4 10-2</inkml:trace>
  <inkml:trace contextRef="#ctx1" brushRef="#br0" timeOffset="48525.8521">19374 16102 38,'0'0'28,"0"0"1,0 0-2,0 0-15,-11-14-2,11 14-4,-3-22-1,4 9-3,-5-4 0,3 1-1,-3-2 1,2 5-1,-3 2 0,5 11 1,-14-6 0,14 6 0,-24 24 0,11 0 1,-5 1 0,4 9-1,-2-7 1,7 3-1,0-5 0,7-6-1,2-19 0,8 15-1,4-15 0,3-6 0,2-1 0,1-2 0,-1-1 1,-1 2 0,-1 4 1,0 4-1,-4 0 1,2 3-1,-1-4 0,3-4 0,3-3-1,3-2-1,3-6-1,0-6 0,2 0 0,-2-6-1,0 3 1,-4-2-1,-3 3 2,-5-2 0,-2 4 0,-6 2 0,0-2 1,-3 2 0,-1 2 0,-1 5 1,0 2-1,1 11 0,0 0 1,0 0 0,-14 8 1,10 14 0,-3 5 1,3 8 0,-4 0 0,5 8 0,-2-3 0,5-1-1,1-8 0,6 0-1,3-12 0,3-7-1,5-8 0,2-8 0,1-8-1,0-6 1,0-8-1,-2-6 0,2-5 0,-3-2-1,-1-3-2,-3-5 0,0 5 1,-5 0-1,2 9 1,-5 3 0,-4 9 1,0 8 1,-2 13 2,0 0 0,-8 20 1,2 7 2,-4 5-1,2 9 0,-3 3 1,1 7 0,0-4-1,4-1 0,0-2-1,7-8 0,5-8-2,4-7 0,4-12-1,3-7 0,1-9 0,2-5 0,2-6-1,-3-2 1,-3-1 0,-1-1 0,-3 5 1,-4 4 0,-2 2 1,-6 11-1,0 0 1,0 0 0,11 5 0,-7 8 1,-3-1-1,2 3 1,-1 3-1,1 3 1,-1 0-1,-2 5 0,1-3-1,-1-2 0,2-2 0,0-2-1,-2-17 0,0 0 1,17 0-1,-6-12 0,1-4 1,0-2 0,3 0-1,-1-1 1,0 4 0,1 1 0,-2 7 0,1 1 0,-1 7 1,1 6 0,-5 4 0,-3 11 1,-6 7 0,-6 11-1,-8 5 1,-7 3-1,-4-2-1,-3-4-4,13 3-20,-9-30-14,24-15 0,-14-11-2,27-23 1</inkml:trace>
  <inkml:trace contextRef="#ctx1" brushRef="#br0" timeOffset="49525.9521">20779 16121 28,'11'-7'28,"-11"7"0,4-12 0,-4 12-15,-2-16-2,2 16-4,-5-22-2,1 10-3,-2-2-1,-1 1-1,-2 0 0,-1 1-1,-1 4 1,-1 1 0,-1 5-1,-2 4 2,0 5-1,1 9 2,0 0 0,6 8 1,-1-4-1,8 6 1,1-7-1,6-5 0,-6-14-1,27-1-2,-6-11-1,-1-17-1,9-2-1,-5-16-1,6 4-1,-8-10 1,4 12 0,-9-4 1,1 11 2,-5 7 1,-6 7 4,4 20 3,-11 0 1,10 35 2,-13-5 0,11 22 0,-11-4-1,9 15-1,-6-4-5,3-8-7,4-1-27,-5-21-1,8-6-2,-10-23 0</inkml:trace>
  <inkml:trace contextRef="#ctx1" brushRef="#br0" timeOffset="49833.9829">21034 16004 8,'21'19'25,"-21"-19"0,26 9 0,-12-5-13,-3-10-2,8 7 0,-9-13-1,3 7-4,-13 5-2,11-19-1,-11 19 0,0-14 0,0 14 0,-11-1 2,-1 5 2,3 10 0,-7 0 2,9 15 0,-5-11-1,12 14 0,0-13-2,11 2-2,6-6-6,1-11-30,15-5-1,-1-16-1,7-5-1</inkml:trace>
  <inkml:trace contextRef="#ctx1" brushRef="#br0" timeOffset="50158.0153">21399 16015 6,'-2'-11'24,"2"11"0,1-13 3,-7 0-10,6 13-2,0 0 0,-11 0-2,-4-3-2,12 23-1,-14-12 1,11 20-3,-10-7 0,11 9-1,-2-6-2,7 4-1,2-7-1,10-3-1,4-6-4,2-14-6,14 4-27,-9-14-2,8 2 1,-7-10-1</inkml:trace>
  <inkml:trace contextRef="#ctx1" brushRef="#br0" timeOffset="50630.0625">21587 16035 6,'0'0'25,"0"0"0,9 11 1,-9-11-10,0 0-1,0 0-4,0 0-4,0 0-3,4-21-1,-4 21 0,-2-18 0,2 18 0,-3-17 0,3 17 0,0 0 0,-15-4 0,15 4 0,-17 8 0,5-2-1,3 6 0,-2-1 1,3 6-1,-2-3 0,4 6 0,-2-3 0,5 0-1,0-4 0,6 0 1,-3-13-2,11 12 1,0-13-1,1-5 0,4-3 0,1-5 0,0-2 0,0 1-1,-2 1 1,-3 3 1,-12 11 0,17-7 1,-17 7 0,7 12-1,-4-1 0,-2 1-1,8 8-14,-9-20-19,12 8-2,-12-8 0,21-17 0</inkml:trace>
  <inkml:trace contextRef="#ctx1" brushRef="#br0" timeOffset="51014.1009">21784 16000 67,'-3'18'33,"-3"-5"0,5 8 1,-10-9-24,16 15-2,-7-9-4,5 0-2,3-5-1,-6-13 0,20 16-2,-5-17 0,2-6 0,1-9 0,3-5-1,-3-3 1,1 1 0,-1 4 1,-4 0 1,0 10 0,-14 9 2,17 8-1,-15 8 2,2 11 0,-5 2-1,2 13 1,-5 2-2,1 3 0,-5-1 1,0 1-3,-3-4 1,-2-2-1,0-8-1,-3-11-2,4 0-2,-9-23-11,21 1-20,-18-10-1,17-5 0,-2-20 0</inkml:trace>
  <inkml:trace contextRef="#ctx1" brushRef="#br0" timeOffset="51238.1231">22118 15967 78,'6'33'35,"-9"-12"0,3 12-1,-11-7-26,11 8-4,-3 0-5,-2-21-23,8 3-10,-3-16-1,0 0 1,13-18-1</inkml:trace>
  <inkml:trace contextRef="#ctx1" brushRef="#br0" timeOffset="51383.1376">22123 15765 66,'0'0'28,"-13"8"-4,4 5-27,9-13-20,0 29-4,6-9-2</inkml:trace>
  <inkml:trace contextRef="#ctx1" brushRef="#br0" timeOffset="51655.1648">22233 16040 64,'4'24'34,"-6"-9"-1,4 5 0,-2-20-21,-4 24-5,4-24-3,0 0-4,0 0-1,15 3-1,-4-12 0,0-5 0,2 0 1,-2 1 0,0 2 2,0 5 1,-11 6 2,13 6-1,-13-6 1,9 17-1,-8-5 0,4 2-2,4 1-5,-9-15-24,14 10-6,-14-10-1,26 0 0</inkml:trace>
  <inkml:trace contextRef="#ctx1" brushRef="#br0" timeOffset="52021.2014">22516 16096 27,'0'0'23,"12"8"0,-12-8 0,0 0-17,0 0-2,16-16-1,-16 16 0,15-16 0,-15 16 1,11-20 1,-11 20 0,4-18 1,-4 18-1,-5-13 1,5 13-2,-12-7-1,12 7 0,-16 0-2,16 0 0,-14 3 0,14-3 0,0 0 2,-8 21 1,8-21 2,3 32 0,-4-16 1,8 11 0,-8-3 0,6 12-2,-9-4 0,2 3-1,-3-6-2,-2 0-1,1-4-4,-7-12-3,15 4-26,-16-18-5,14 1 0,-22-17-1</inkml:trace>
  <inkml:trace contextRef="#ctx1" brushRef="#br0" timeOffset="71427.1419">22950 15877 31,'0'0'29,"0"0"1,0 0 0,11 21-8,-11-21-8,1 34-4,-4-17-4,9 8-1,-6-8-2,8 3 0,-5-8-2,-3-12 0,14 14 0,-14-14-1,17-3 0,-17 3 0,18-2 0,-18 2 0,17 8 1,-17-8-1,15 14 0,-8-3 0,-7-11 0,17 15 1,-17-15-1,21-1 1,-10-8 0,0-2-1,1-2 2,-2 2-1,-3-1-1,-7 12 1,8-15-2,-8 15 1,0 0-2,0 0-2,-6 17-1,6-17-1,3 15-7,-3-15-19,11 3 0,-11-3 0,22-11 0</inkml:trace>
  <inkml:trace contextRef="#ctx1" brushRef="#br0" timeOffset="71699.1692">23350 15947 73,'5'19'34,"-5"-7"1,6 8-2,-6-20-19,4 30-6,-3-20-5,2 3-3,5 5-16,-8-18-17,0 0-2,0 0 0,0 0 0</inkml:trace>
  <inkml:trace contextRef="#ctx1" brushRef="#br0" timeOffset="71862.1855">23338 15739 70,'-16'-14'33,"16"14"-1,-19-9 0,19 9-22,0 0-28,11 1-12,0 1-2,-11-2-1,26-1-1</inkml:trace>
  <inkml:trace contextRef="#ctx1" brushRef="#br0" timeOffset="72082.2074">23542 15570 55,'9'11'34,"-9"-11"-1,10 34 0,-11-15-13,14 24-7,-12-4-5,8 13-3,-8-1-2,2 1-4,-2-1-3,-7-17-14,6 5-17,-6-15 1,4-2-1,2-22 0</inkml:trace>
  <inkml:trace contextRef="#ctx1" brushRef="#br0" timeOffset="72523.2516">23495 15860 49,'0'0'29,"0"0"2,0 0-2,0 0-15,9 21-6,-9-21-2,19 13-2,-7-13-2,4-2-1,1-7-1,3-5 0,1-8 0,-1 1 0,2-4 1,-2 0-1,-1 5 1,-3 3-1,-1 6 3,-2 11-1,-13 0 2,20 20 0,-15 2 0,3 13 0,-6 1 0,5 4 0,-3-3-2,0 0 0,1-6-1,3-8-1,1-8-1,4-8 1,0-7-1,2-3 0,1-4 1,-2 0 0,0-1 1,-1 5 0,-1 2-1,0 3 0,6 7-8,-4-10-25,9 2-2,1-7-1,7 0 0</inkml:trace>
  <inkml:trace contextRef="#ctx1" brushRef="#br0" timeOffset="73495.3487">20704 16840 53,'0'0'31,"0"0"1,16 0-1,-16-17-23,9 4 0,-5-12-3,5 10-2,-5-8-1,2 1-1,-2 7 0,-1-1-1,-3 1 0,0 15-1,-7-13 1,7 13 0,-17-7 0,6 9 1,-1 2-1,-1 6 0,-1 5 1,1 2 0,0 6-1,2 4 1,3 3 0,3-7 0,5 4 0,5-13-1,-5-14 0,25 3 0,-5-16 0,4-10-2,2-12 1,1-4 0,1-5 0,-1 3-1,-2-2 2,-5 7-1,-4 1 0,-4 2 1,-4 10 1,-3 7-1,-5 3 1,0 13 1,0 0 0,0 0 1,-16 28 0,13 6 1,-3 6 0,4 9-1,-3 5 0,4-2-1,1-3-3,1-6-4,16 1-22,-11-27-8,15-5-1,-4-24 1</inkml:trace>
  <inkml:trace contextRef="#ctx1" brushRef="#br0" timeOffset="73650.3643">21104 16671 57,'0'0'34,"0"0"0,-1 23 1,-9-7-18,11 8-7,-8-2-5,6 3-4,1 0-5,-8-8-29,14 0-2,-6-17 0,13-10-1</inkml:trace>
  <inkml:trace contextRef="#ctx1" brushRef="#br0" timeOffset="73787.378">21167 16560 52,'-15'-3'32,"-1"4"-3,5 4-3,-5-2-45,16-3-7,0 0-1,0 0-5</inkml:trace>
  <inkml:trace contextRef="#ctx1" brushRef="#br0" timeOffset="74138.4129">21357 16619 53,'0'0'30,"0"0"-1,0 0-1,0 0-21,-17-4-2,17 4 0,-15 7-3,6 5 0,-2-2 0,2 5-1,-2-1 0,2 2 0,3-4 1,5 4-1,2-4 2,6 1 0,-7-13 0,22 21 1,-11-14 0,5 8 0,-16-15-1,18 18 1,-18-18-3,7 11 1,-7-11-2,-7 16 0,7-16-2,-12 11-4,15 0-21,-3-11-7,-6-12-2,4-13 1</inkml:trace>
  <inkml:trace contextRef="#ctx1" brushRef="#br0" timeOffset="74378.4371">21595 16399 75,'1'29'36,"-6"-7"1,5 23-1,-10-10-26,10 17-2,-7-1-3,3 6-2,-2-5-5,-1-11-3,9 10-23,-9-30-8,7 7 0,0-28-1</inkml:trace>
  <inkml:trace contextRef="#ctx1" brushRef="#br0" timeOffset="74547.454">21476 16749 56,'0'0'32,"-12"-21"1,12 21-1,5-18-18,16 20-5,-2-8-7,8 2-6,13 4-28,-7-2 0,3 8-1,-5-7 0</inkml:trace>
  <inkml:trace contextRef="#ctx1" brushRef="#br0" timeOffset="74974.4965">21883 16768 47,'10'-11'29,"-10"11"-2,1-23-6,-1 23-8,1-25-5,-1 25-3,0-20-2,0 20-1,-6-13 0,6 13 0,-14-5-1,14 5 1,-20 8 0,9 5 0,-4-7 0,4 14 1,-2 1 0,4 2 0,2-2 0,4-7 0,3 3-2,8-6 1,-8-11-1,20 9-1,-5-9 1,1-2 1,-1-3-1,0 8 1,-2-7-2,-1 5-1,4 7-7,-16-8-24,23-8-3,-13-6 1,7 5-3</inkml:trace>
  <inkml:trace contextRef="#ctx1" brushRef="#br0" timeOffset="75318.5311">22048 16693 47,'0'0'32,"0"0"2,8 18-1,-8-18-13,9 25-8,-12-12-5,7 4-3,-4 1-2,1-4-2,-1-14-1,0 0 0,12-2-1,-6-11 0,-6 13 1,19-21 0,-11 10 1,-8 11 1,15-12 1,-15 12 1,8 12-1,-4 3 1,-3-2-1,2-1-1,4 7-9,-7-19-25,15 14-2,-15-14 0,24-11-1</inkml:trace>
  <inkml:trace contextRef="#ctx1" brushRef="#br0" timeOffset="75643.5636">22387 16687 49,'0'0'27,"0"0"3,2-11-8,-13-1-6,11 12-6,-12-2-2,12 2-1,-17 5 0,17-5-1,-18 14 0,12 9 0,-4-5-1,7 5-1,0-6-1,5 0-1,5 4-4,-7-21-17,25 13-17,-10-22-1,7 0 0,-4-12 0</inkml:trace>
  <inkml:trace contextRef="#ctx1" brushRef="#br0" timeOffset="75971.5964">22480 16751 38,'0'0'29,"15"6"-1,-4-10 2,4 6-20,-4-19-2,10 15 0,-9-15-2,6 17-1,-7-9-3,3 3 0,-14 6-1,16-20 0,-16 20 0,8-17 0,-8 17 0,0-16 0,0 16 1,0 0 1,-21-7 1,21 7 1,-19 11-1,12 5 2,-6-2-2,10 6 1,-3-2-2,8 4-1,5-3-4,-7-19-8,33 26-25,-13-23-1,12-3-1,-1-6 1</inkml:trace>
  <inkml:trace contextRef="#ctx1" brushRef="#br0" timeOffset="76340.6333">23041 16600 50,'0'0'35,"5"21"0,-5-21 1,-1 34-11,1-34-14,-6 35-2,1-12-5,0 2-4,4 7-13,1-32-21,-8 22-2,8-22 0,0 0 0</inkml:trace>
  <inkml:trace contextRef="#ctx1" brushRef="#br0" timeOffset="76475.6467">23034 16560 62,'0'0'26,"0"0"-10,-11 9-16,11-9-24,0 0 0,11-6-6</inkml:trace>
  <inkml:trace contextRef="#ctx1" brushRef="#br0" timeOffset="76746.6739">23162 16700 64,'4'24'32,"-3"-6"0,2 1-1,-3-19-22,7 17-4,-7-17-4,12-5-2,0-4-2,0 1-1,4-6 2,-3 4 1,2-3 2,0 12 1,-15 1 3,19 10 1,-17 2 1,5 5 0,-6-4-1,9 3-2,0-2-3,2-14-5,13 12-21,-5-22-9,9 0-1,-2-10 0,6 6-1</inkml:trace>
  <inkml:trace contextRef="#ctx1" brushRef="#br0" timeOffset="76987.698">23596 16386 70,'0'0'35,"0"0"-2,0 0 2,-6 17-19,14 12-6,-12-1-3,6 17-2,-4-1 0,1 6-3,-2-1 1,0-7-4,1 3-6,-10-13-29,12-1-1,-7-20 0,7 4-1</inkml:trace>
  <inkml:trace contextRef="#ctx1" brushRef="#br0" timeOffset="77382.7374">23435 16672 54,'0'0'30,"16"-7"1,4 6-1,0-7-17,11 17-6,-8-8-2,8 8-1,-7-3 0,2 5 0,-7-11 0,2 13 0,-8-7 0,3 5 0,-2-6-1,2 2 0,-3-11 0,2 3-2,1-5 0,-1-6-1,2-6 1,-1 1-1,-1-8 0,-4 4 0,-1 2 0,-5-2 1,-4 5 0,-4 5-1,3 11 0,-20-15 0,0 21 1,-3 3-1,-3 4 0,-1 9 0,2 1-1,-1-3-4,15 9-27,-5-14-3,14 2-2,2-17 1</inkml:trace>
  <inkml:trace contextRef="#ctx1" brushRef="#br0" timeOffset="77767.776">24370 16366 68,'0'0'33,"0"0"1,-3 26 1,8 11-22,-13-9-2,11 17-4,-11-2 0,6 11-4,-5-10-1,-1 3-3,5 1-9,-11-19-25,12-1-1,2-28 0,-10 19 0</inkml:trace>
  <inkml:trace contextRef="#ctx1" brushRef="#br0" timeOffset="78338.8331">24197 16564 40,'0'0'24,"17"-15"1,1 6 2,8 4-18,-9-11 0,14 15 0,-12-12 1,12 17 0,-13-11 0,10 18-1,-13-6-1,5 16-1,-9-6-2,2 13 0,-9 0-2,1 4 0,-5-8-2,2 3 1,-2-8-2,2-6 0,-2-13-2,15 8 2,-1-13-1,2-6 0,5-2 0,-3 2 0,2 3 1,-3 5 1,-4 3 0,-2 7 0,-11-7 0,15 24 0,-9-4 0,3-8 0,2-7-1,3-2 0,5-1 0,4-7-1,0-3 1,4-4-1,-2 0 1,0-2 0,-4 3 0,-6-1 0,-15 12 0,13-16 1,-13 16 0,0 0 0,-13-4 0,13 4 1,-13 15-1,11-4 1,2-11-1,8 17 0,4-10-2,7-9-4,17 10-20,-5-19-11,10 4-2,-3-15 1,11 4-2</inkml:trace>
  <inkml:trace contextRef="#ctx1" brushRef="#br0" timeOffset="79474.9465">20818 17445 51,'0'0'30,"13"-7"-1,-13 7 1,4-27-24,5 8-2,-5-3-1,1 0-2,-2-2 0,-2 2-1,-1 0 0,-2 10-1,2 12 1,-11-13 0,0 16 0,-1 7 1,-3 6-1,2 8 2,-2 2-1,5-2 1,2-1-1,4-4 1,3 0-1,1-19 0,11 15 0,0-11-1,0-3 1,2 7 0,-2 9 1,2 6 1,-7 7 0,2 25 0,-7-1 1,3 10-4,-4-4 3,-1-8-6,1-52-22,13 72-5,-2-73-4,1-33-2</inkml:trace>
  <inkml:trace contextRef="#ctx1" brushRef="#br0" timeOffset="79794.9787">21045 17284 69,'-2'30'33,"6"5"1,-6-3-1,7 1-26,-3 0-2,6-9-3,1-8-1,3-18-1,6-10-1,2-10 0,4-7-1,-1-2 1,-1-3 1,-1 7-1,-6 5 3,-2 15 0,-13 7 0,13 18 2,-13 10-1,3 5 0,-3 1-1,2 1 0,2-5-5,-4-12-24,12-8-6,-12-10-4,30-33 2</inkml:trace>
  <inkml:trace contextRef="#ctx1" brushRef="#br0" timeOffset="80215.0207">21504 17372 42,'5'16'28,"-5"-16"1,0 0-1,14 0-21,-12-12 0,7 0-1,-7-1 0,5-1-2,-4-4-2,2 2 0,-4-1-1,1 2 1,-2 2 0,0 2 0,0 11 1,0 0 0,-17 7 0,9 7 1,-6 13-1,3 2 1,-2 5-1,3-1-1,2-5 0,4-3-1,5-9 0,-1-16-2,20 0 0,-4-11-1,3-4 1,1 2 0,0 5 0,-1 0 1,-5 7 0,-3 12 0,-1 7-1,-4-2-4,11-3-18,-17-13-10,25 2 0,-12-21-1,10 1 1</inkml:trace>
  <inkml:trace contextRef="#ctx1" brushRef="#br0" timeOffset="80539.0531">21833 17234 30,'8'-16'27,"-8"16"2,10-24-2,-1 12-12,-13-4-1,4 16-6,-1-14-1,1 14-2,-21 4 1,9 16 0,-10-3-1,5 8 1,-3 0-3,8 4 1,1-7-2,11 2 1,4-2-1,8-3-1,4 1 0,2-3 0,2 0 0,-2-4 1,-5 12-1,-3-2 0,-6-1-1,-7-1 1,-3 3-1,-2-3-1,-1-3-1,-3-5-5,12-13-20,0 0-10,6-15 2,-1-12-2</inkml:trace>
  <inkml:trace contextRef="#ctx1" brushRef="#br0" timeOffset="80728.072">22019 17254 80,'0'14'37,"7"18"1,-10-1-2,8 4-25,-9 2-4,8 3-3,-4 0-4,0-11-5,10-5-21,-10-24-11,11-15 1,-6-17-2,9-4 2</inkml:trace>
  <inkml:trace contextRef="#ctx1" brushRef="#br0" timeOffset="80856.0848">22102 17086 80,'-11'-12'33,"-6"3"1,4 13-2,-7-5-25,20 1-10,-11 8-29,11-8-1,7 20-2,-7-20 0</inkml:trace>
  <inkml:trace contextRef="#ctx1" brushRef="#br0" timeOffset="81140.1131">22184 17398 79,'-17'10'33,"17"-10"1,0 0-2,0 0-23,17-5-6,-1-4-19,10 3-15,-1-11-2,8-2-1,-3-3-2</inkml:trace>
  <inkml:trace contextRef="#ctx1" brushRef="#br0" timeOffset="81575.1567">22445 17306 67,'-7'23'33,"7"-5"2,-6-2-3,5 19-20,-10-3-4,7 5-3,-3 6-2,1-6-2,0-2-2,2-14 0,4-21-3,0 0-1,22-28 0,-7-7-1,9-5 2,-2-4 0,4-6 4,-3 14 0,-6 13 4,1 17 2,-18 6 1,17 25 0,-19 0-1,5 14-2,-6 12-2,2-5-4,13-6-23,-7-11-11,8-9 2,1-20-3</inkml:trace>
  <inkml:trace contextRef="#ctx1" brushRef="#br0" timeOffset="82095.2087">22803 17410 48,'0'0'29,"5"16"1,-5-16-6,16-4-9,-16 4-4,18-20-3,-11 4-3,7 1-3,-4-7 0,1 1-1,-4-4 0,0 6-1,-3 1 1,-2 2-1,-2 16 1,-6-15-1,6 15 1,-17 11 1,5 7 1,1 7 0,-1 5 0,3 13 0,1 6-1,3-3 1,5-7-3,5-4-3,7-10-6,-5-6-25,14-20 1,-3-16-1,5-12 1</inkml:trace>
  <inkml:trace contextRef="#ctx1" brushRef="#br0" timeOffset="82403.2395">23023 17288 39,'0'0'31,"0"0"0,-1 25 3,-3-4-10,8 11-9,-11 0-6,10 4-1,-6-2-3,6-7-2,1-11-1,-4-16-2,18 3-1,-6-20-1,4-3 1,0-9 0,0 0 1,0 7 0,-5 5 2,-11 17-1,15-14 2,-15 14-1,9 13 1,-5 6-1,-2 2 0,4-1 0,1 5-3,1-7-5,15-5-28,-11-12-2,9 2 1,-5-19-1</inkml:trace>
  <inkml:trace contextRef="#ctx1" brushRef="#br0" timeOffset="82656.2647">23444 17047 71,'7'24'35,"-8"8"-1,3 15 2,-17 1-24,13 12-2,-10-1-5,5-2-2,-3 7-5,-5-13-3,17-6-17,-11-11-13,10-15 2,-1-19-3,0 0 2</inkml:trace>
  <inkml:trace contextRef="#ctx1" brushRef="#br0" timeOffset="82859.2851">23318 17317 72,'-16'-11'31,"16"11"2,0 0-8,20-10-12,-20 10-3,28-13-2,-12 8-2,8 7-2,-4-1-1,4 1-1,-1 1-2,-1-5-2,5 4-6,-12-7-26,8 3-1,-8-13 0,3 7 1</inkml:trace>
  <inkml:trace contextRef="#ctx1" brushRef="#br0" timeOffset="83183.3174">23631 17348 72,'3'11'34,"-3"-11"-2,4 16 3,-4-16-24,0 24-3,-3-7-3,6-1-2,-3 1-1,2-1-1,-2-16-1,4 11 1,-4-11-2,0 0 1,10-15 0,-5 1 0,1-10 0,0-3-1,2 5 1,2-4-3,5 2 0,-4-8-10,10 11-19,-4-5-2,5 10 1,-3 0-1</inkml:trace>
  <inkml:trace contextRef="#ctx1" brushRef="#br0" timeOffset="83816.3808">23980 17389 46,'2'16'26,"-4"0"1,2-16-8,0 0-4,0 0-6,0 0-4,1-17-1,3 1-2,-2-2 0,2-3-1,-2 3 0,1 0-1,-3 3 2,-2 5-1,2 10 1,0 0 1,-22-4 0,14 16 0,-6 1 1,5 7-1,-4 0 0,6 3 0,1 1-1,4-5 0,3 4-2,6-12 1,-7-11-1,22 15 0,-10-15 1,3 0-1,-3-4 0,0 3 1,-12 1 0,16-4 1,-16 4-1,11-7 0,-11 7 0,14-9-1,-14 9 1,22-11-1,-7 3 0,4 1 0,3-2 0,1-1-1,4-4 1,0-8-1,2 1 1,-1-9-1,0 2 2,-2-1-2,-6-5 1,-2 5 0,-7 6 1,-5 3-1,-6 4 1,0 16-1,-17-17 1,3 19-1,-3 10 2,-1 6 1,-4 5 0,3 10 1,2 0-2,10 7 2,3 2-2,10-4-1,9-8-4,-3-9-21,18 1-12,-7-14-1,4 1 1,-9-9-2</inkml:trace>
  <inkml:trace contextRef="#ctx1" brushRef="#br0" timeOffset="85767.5759">21037 18211 48,'-18'49'33,"18"-49"-1,-26 50 0,26-50-21,0 0-1,0 0-3,-38 60-2,38-60-2,0 0-3,0 0-1,0 0 1,0 0-1,34-58 0,-34 58-3,0 0 3,50-56 0,-50 56 1,0 0 0,0 0 1,53-39 2,-53 39-1,0 0 1,0 0 1,0 0 1,0 0-1,47 55 0,-47-55-1,0 0-1,11 59-2,-11-59-5,8 49-30,-8-49-1,0 0-1,0 0-4</inkml:trace>
  <inkml:trace contextRef="#ctx1" brushRef="#br0" timeOffset="86654.6646">21562 18336 32,'0'0'33,"0"0"-3,0 0-6,0 0-4,0 0-5,0 0 0,0 0-5,0 0-2,0 0-2,0 0-2,-15 66-3,15-66 1,0 0 2,-6 57-3,6-57-1,0 0-1,0 0-4,0 0 6,37-68 1,-37 68-2,34-54-1,-34 54 1,38-64-5,-38 64 1,0 0-5,64-51-27,-64 51 2,0 0-2,67-61-2</inkml:trace>
  <inkml:trace contextRef="#ctx1" brushRef="#br0" timeOffset="87038.703">21903 18380 27,'0'0'33,"0"0"-2,0 0 3,0 0-16,0 0-4,0 0-4,53 7-3,-53-7-2,0 0-3,0 0 0,0 0-1,40-60-1,-40 60 0,0 0 0,20-51-1,-20 51 1,0 0 0,0 0 1,0 0 0,0 0 1,0 0 1,0 0 0,0 0-3,-54 64 4,54-64-3,-8 57 3,8-57-1,6 50-1,-6-50-4,0 0-7,0 0-26,59 20-3,-59-20 4,49-40-3</inkml:trace>
  <inkml:trace contextRef="#ctx1" brushRef="#br0" timeOffset="87486.7476">22220 18344 12,'0'0'29,"0"0"-1,0 0 3,0 0-13,0 0-1,0 0-5,0 0-5,0 0 0,37-49 0,-37 49-1,0 0-1,0 0-1,0 0-4,0 0 2,0 0 2,-56-4-3,56 4-1,0 0 0,0 0 0,-50 54 0,50-54-1,0 0 1,0 0 1,0 0 0,0 0 0,0 0 2,49 60-1,-49-60 1,0 0 4,0 0-5,60 44 2,-60-44-1,0 0-3,10 49 2,-10-49 0,0 0-2,-28 53 1,28-53-2,0 0-1,-49 55-1,49-55-1,0 0-23,0 0-10,0 0 1,0 0-2,-10-57 2</inkml:trace>
  <inkml:trace contextRef="#ctx1" brushRef="#br0" timeOffset="87716.7708">22477 18288 70,'0'0'39,"0"0"-1,0 0 0,0 0-21,-3 51-9,3-51-4,0 0-1,0 0-1,4 66-11,-4-66-28,0 0 0,0 0-1,0 0 0</inkml:trace>
  <inkml:trace contextRef="#ctx1" brushRef="#br0" timeOffset="87862.7854">22560 18223 40,'-51'-31'26,"51"31"-2,0 0-14,0 0-26,0 0-8,0 0-2,0 0-2</inkml:trace>
  <inkml:trace contextRef="#ctx1" brushRef="#br0" timeOffset="88238.823">22698 18351 32,'0'0'28,"44"58"0,-44-58-7,0 0-4,0 0-3,60-8-2,-60 8-4,0 0-2,0 0-1,0 0 2,50-56-3,-50 56-4,0 0 2,0 0 0,0 0-1,5-62 0,-5 62 0,0 0 0,0 0 0,0 0 3,-49-16-3,49 16 0,0 0 0,0 0 1,-59 52-1,59-52 0,-25 52-2,25-52-2,0 0-18,0 0-14,0 0 0,9 50-4,-9-50 3</inkml:trace>
  <inkml:trace contextRef="#ctx1" brushRef="#br0" timeOffset="88587.8579">22953 18271 52,'0'0'35,"0"0"4,0 0-3,12 62-13,-12-62-10,0 0-4,0 0-4,-2 62-3,2-62-1,0 0-1,0 0 0,0 0-1,0 0 1,0 0-1,49-38 1,-49 38-2,0 0 2,0 0 1,53-37 1,-53 37-3,0 0 4,0 0-4,0 0 3,0 0-1,38 51 0,-38-51-2,0 0-6,0 0-31,0 0-1,54-7 2,-54 7-2</inkml:trace>
  <inkml:trace contextRef="#ctx1" brushRef="#br0" timeOffset="88835.8827">23382 18404 90,'0'0'33,"0"0"1,0 0-12,0 0-52,0 0-4,4-50-2,-4 50-5</inkml:trace>
  <inkml:trace contextRef="#ctx1" brushRef="#br0" timeOffset="92283.2274">7397 15723 15,'0'0'22,"0"0"2,0 0-7,0 0 0,0 0-2,0 0-3,29 5-2,-15-10 1,13 12-3,-2-10 0,13 9-2,2-9-2,10 6-1,2-6 0,6 2-1,3-3-1,4 1 1,0-3 0,3 0-1,-5-2 0,-2 2-1,-1 4-3,-12-8-20,1 5-9,-7 2 0,-7-1-2</inkml:trace>
  <inkml:trace contextRef="#ctx1" brushRef="#br0" timeOffset="92891.2882">7702 15552 32,'0'0'23,"4"-14"0,-4 14-4,0 0-4,-12-9-3,12 9-3,-14 2-4,14-2 0,-26 10-2,11-1-2,-5 0 1,-3 3-1,-2 0 0,-1 4 0,-1-3 1,1 4-1,2-1 0,1-1 0,2-1-1,5 0 1,3-2 1,8 2 0,5-1 1,12 1 0,4-4 0,13 6 1,4-4-1,7 3 0,3-2-1,2-2-3,8-4-30,-11 0-1,-5-6-2,-5-4 0</inkml:trace>
  <inkml:trace contextRef="#ctx1" brushRef="#br0" timeOffset="94191.4181">3436 15002 48,'-12'-10'31,"12"10"0,-15-13-8,15 13-4,0 0-6,0 0-4,-11 2-3,11-2-1,6 12-2,-6-12-1,13 17-1,-2-8-1,-11-9 1,23 8-1,-10-9 0,1-3 0,0-3 0,1-5-1,1-4-1,-4-1 0,3 2-1,-6-5-1,5 6-2,-10-6-2,-4 20-3,4-25-3,-4 25-3,-6-15 0,6 15 1,-18-7 3,18 7 2,-27 0 6,11 2 7,2 7 7,-5-7 5,12 15 2,-10-8 2,18 17 0,-11-7-1,19 14-3,-10-8-4,17 10-2,-7-10-3,11 2-3,3-7-2,0-12-6,18 3-18,-9-17-10,8-5 0,-5-10 0,4-3 0</inkml:trace>
  <inkml:trace contextRef="#ctx1" brushRef="#br0" timeOffset="94396.4387">3851 14889 80,'14'21'36,"-3"-1"0,6 8-1,-12-7-25,17 10-3,-7-4-6,0-10-7,7 5-29,-6-12 0,1-2-1,-4-10 1</inkml:trace>
  <inkml:trace contextRef="#ctx1" brushRef="#br0" timeOffset="94598.4589">4003 14827 50,'-13'23'35,"7"-1"-2,-7 5 2,-1 18-10,-11-9-16,6 13-2,-3 0-11,-2-3-28,7-3-1,1-10-2,11-8 0</inkml:trace>
  <inkml:trace contextRef="#ctx1" brushRef="#br0" timeOffset="95071.5061">4121 14934 85,'4'18'35,"0"14"1,-6-3-8,9 22-16,-13-6-3,9 9-2,-7-4-3,2-1-2,-2-8-1,1-7-1,2-10-2,-1-8 1,2-16 0,0 0-1,2-16 1,1-11 0,2-5 1,-2-11-2,5-4 2,1-9-2,5-1 2,-1 0-2,5 7 2,2 6-1,0 10 1,-1 13 1,-2 8 1,-2 16 0,-7 8 1,-2 11 0,-8 3 0,-4 8 0,-8 1-1,0 2 0,-6-3-3,1-5-1,8 0-4,-6-23-15,17-5-16,0 0 0,16-9 0,1-15 0</inkml:trace>
  <inkml:trace contextRef="#ctx1" brushRef="#br0" timeOffset="95551.5542">4442 14921 58,'0'0'31,"-1"12"2,1-12-1,-9 12-19,16 4-3,-7-16-3,5 24-2,-2-13-1,7 1-2,-10-12 0,19 10-1,-19-10 0,22-8 0,-8-1-1,-1-5 1,-1 0-1,-1-4 0,-5-1 1,-2 4-1,-3 1 0,-2 2 0,1 12 0,-15-15 1,3 13-1,-4 4 0,0 6 1,0 4-1,-1 7-1,1 1 0,4 6-3,-2-10-12,10 7-18,5-8 0,9-3-1,5-12 0</inkml:trace>
  <inkml:trace contextRef="#ctx1" brushRef="#br0" timeOffset="95874.5864">4718 14842 52,'10'18'33,"-8"-2"0,-2 1 1,2 11-14,-9-11-7,13 13-4,-11-11-5,7 2-1,-1-7-2,-1-14-1,12 8-1,-1-16 0,5-5 1,1-6-1,1 0 0,1 0 1,-5 2 0,-2 7 2,-12 10-1,14 2 2,-14 9-1,0 8 0,-4 0 0,3 1-3,6 9-9,-3-16-24,9-4-2,1-10 0,9-4-1</inkml:trace>
  <inkml:trace contextRef="#ctx1" brushRef="#br0" timeOffset="96347.6338">5069 14955 69,'0'0'32,"8"13"-1,-8-13 1,12 10-26,-12-10-1,14-4-2,-14 4 0,20-12-2,-9 1 0,1-1-1,-1-2 0,-3 0 0,-2-1 0,-3 3-1,-3 12 1,-6-14 1,6 14 0,-19 3 0,5 4 1,3 10 1,-2 3 0,3 5 0,-1 1 0,9 3-1,2-2-1,4-7-3,10 3-4,-14-23-12,33 3-17,-12-13 1,7-1-1,-5-9 2</inkml:trace>
  <inkml:trace contextRef="#ctx1" brushRef="#br0" timeOffset="96859.685">5321 14895 42,'0'0'31,"0"0"2,14-5 0,-14 5-11,10 21-5,-17-10-5,14 13-2,-11-7-5,7 6-1,-4-6-2,4-4-1,-3-13-1,15 6-1,0-9 0,1-11 0,6-1 0,-1-4 0,1 3 1,-2 0 0,-4 5 1,-3 8 0,-13 3 1,17 11 0,-17-11 0,11 26-1,-5-14 1,5-2-1,3-6-1,1-4-1,4-6 0,-1-5-1,4-3 0,-3-7-1,1 1 1,-4-6-1,0 2 1,-5-6 0,0 0 0,-5 0 0,0 0 1,-2 2 0,-3 2 1,-2 6 0,-3 5 0,4 15 2,0 0 1,-16 24 1,5 1 1,5 14 0,-6 3 0,6 9-1,-1-4-1,3 4-1,2-6-2,2-10-2,6-2-4,-5-21-6,17 2-25,-18-14 0,15-8 0,-11-11 1</inkml:trace>
  <inkml:trace contextRef="#ctx1" brushRef="#br0" timeOffset="97131.712">5656 14846 53,'0'0'31,"-14"-14"2,14 14 0,0 0-11,21-3-9,-7 2-5,13 7-3,-3-3-1,7 2-2,-2-2-1,1 3 1,-6-1 0,0 4 1,-8 0 0,0 5 0,-7-1 1,-2 8-1,-3-3-1,-1 4 0,-3 0-2,-1-3-3,3 4-5,-2-23-18,-1 17-11,1-17 0,0 0-1,10-21 1</inkml:trace>
  <inkml:trace contextRef="#ctx1" brushRef="#br0" timeOffset="97263.7254">5931 14709 84,'-12'-19'33,"3"7"0,9 12-2,-13-15-32,13 15-27,0 0-4,0 0 0,21 0-2</inkml:trace>
  <inkml:trace contextRef="#ctx1" brushRef="#br0" timeOffset="98442.8431">6319 14974 66,'0'0'30,"-11"-12"2,11 12 0,-1-29-21,1 29-4,12-28-2,-3 16-2,-6-5-1,1 4 0,-4 1-2,0 12 1,-11-12-1,0 12 0,-2 6 0,-3 4 1,-1 6-1,-2 2 1,4 1-1,2 2 1,6-3-1,6-3 1,1-15-1,12 12 0,3-13 0,2-5-1,1-3 1,0 2 0,-4-2 1,0 7 0,-14 2 1,17 6-1,-17-6 1,15 16-1,-15-16 1,22 11-1,-5-13-1,4-5 0,6-6-1,2-9 0,2-5 0,-2-5 0,0-2 0,-4 0 0,-3 1 0,-7 1 1,-2 2 0,-7 3 0,-1 4-1,-5 5 1,0 6-1,0 12 1,0 0 0,0 0 1,-16 19 1,11 12 0,-5 1 2,4 13-1,-4 0 1,4 5 0,0-4-1,5-2-1,2-9 0,4-10-2,6-6 0,4-16 0,4-9-1,4-10 0,3-7 0,1-8-1,0-4 2,-2-8-1,-2 1 0,-1-1 0,-2 4 0,-5 3 1,-3 6-1,-5 4 1,-1 8 0,-6 18 0,0 0 0,0 0 1,-13 28 1,4 1 0,-3 2-1,1 7 0,0-3 0,5 0 0,1-4 0,8-7-2,4-9 1,5-9-1,6-6 1,4-9-1,4-3 0,0-5 1,-1-2-1,1 2 1,-2 2-1,-3 5 1,-5 6 1,-1 7-1,-15-3 1,15 23 0,-11-6 0,-1 3 0,-5-2 0,2 1 0,0-3-1,0-5 0,0-11-1,0 0 1,17 5-1,-6-10 1,2-2-1,0-1 1,2 1 0,-3 4 0,-1 1 1,-11 2 0,12 17 1,-11 2 0,-6 2 0,0 5 0,-4 3-1,-2-2 0,1 2-2,-3-10-4,13 13-17,-11-22-16,7 2-1,4-12 0,-15-3 0</inkml:trace>
  <inkml:trace contextRef="#ctx1" brushRef="#br0" timeOffset="99450.9439">3547 15666 51,'0'0'29,"9"-14"0,-9 1 0,-3-5-23,7 5 0,-6-7-3,-1 4 1,-3 1-2,1 4 0,5 11-1,-18-9 1,6 10 1,1 10-1,-3 1 1,4 11-1,-2-1 2,7 10-2,-2-7 1,6 2 0,1-5-1,7-5-2,4-11 0,4-10 0,6-9-1,-1-12-1,7-2 1,-5-11-1,5-3 1,-6-3 0,-1 5 0,-5 1 0,-4 8 1,-5 5 1,-3 2 0,-3 23 1,0-15 1,0 15 0,-5 20 1,5 6 0,-4-1 0,8 9-1,-3 2-1,4-1-4,7 9-14,-5-15-19,4-2-2,-2-11 0,6-3 0</inkml:trace>
  <inkml:trace contextRef="#ctx1" brushRef="#br0" timeOffset="99775.9766">3810 15626 53,'0'0'30,"17"3"2,-6-5-2,2-9-21,5 9-4,-7-7-2,4 1-1,-6-5-1,2 3 1,-5-1-2,-6 11 1,3-16 0,-3 16 1,0 0 0,-13 0 1,1 7 2,3 11 0,-7-3 0,9 12 0,-4-4-1,9 7 0,-2-6-1,8 2-2,7-6-3,-11-20-11,33 15-23,-13-17 0,7-4-2,-2-10 2</inkml:trace>
  <inkml:trace contextRef="#ctx1" brushRef="#br0" timeOffset="100060.005">4181 15578 29,'0'0'28,"1"-13"2,-1 13-3,0 0-11,-11-19-2,11 19-1,-15 3-2,12 12-1,-14-8-2,10 16 0,-7-6-2,6 14 0,-1-7-1,8 6-2,-1-6 0,7 2-2,5-4-3,3-14-5,17 2-26,-10-15-4,8 0-1,-2-13 1</inkml:trace>
  <inkml:trace contextRef="#ctx1" brushRef="#br0" timeOffset="100464.0454">4394 15633 20,'0'0'26,"0"0"1,14-8 0,-14 8-8,1-11-5,-1 11-3,0 0-1,0 0-2,-5-19-2,5 19 0,0 0-1,-15 2-1,4 1-1,3 8 0,-6-1-1,4 8 0,-4-1 0,4 4-1,2-2-1,4-2 0,3-6 0,1-11 0,13 5-1,0-12 0,4-3-1,-2-3 1,3-1 1,-4 5 0,-2 0 2,2 10 0,-14-1 0,16 10 1,-16-10-1,13 19 0,-4-5-4,-9-14-20,13 12-14,-13-12 1,21 6-2,-21-6 1</inkml:trace>
  <inkml:trace contextRef="#ctx1" brushRef="#br0" timeOffset="101020.101">4675 15637 53,'-6'14'32,"4"-3"0,2 4 0,0-15-20,4 25-2,-4-25-4,14 25-1,-14-25-2,19 6-2,-8-10 0,3-5-1,-1-1 0,-1-3 0,-1 0 0,-1 0 0,-10 13 0,15-17 1,-15 17 1,11-2 1,-11 2 0,7 24 1,-4-7 0,1 9 0,-2 1-1,1 9 0,-3 1-1,0 2-1,-2-4-2,-2-2-2,5-1-4,-1-32-14,-7 27-16,7-27 0,0 0 1,15-19-1</inkml:trace>
  <inkml:trace contextRef="#ctx1" brushRef="#br0" timeOffset="101257.1247">4992 15627 65,'8'18'37,"-9"-2"1,2 9-1,-7-9-19,8 16-9,-10-10-4,4 1-4,5 3-9,-1-26-27,-4 17-2,4-17 1,8-15-2</inkml:trace>
  <inkml:trace contextRef="#ctx1" brushRef="#br0" timeOffset="101403.1393">5035 15453 52,'0'0'32,"-13"-13"-3,13 13-1,0 0-26,0 0-25,-2 12-5,2-12-2,13 17 0</inkml:trace>
  <inkml:trace contextRef="#ctx1" brushRef="#br0" timeOffset="101676.1666">5154 15623 86,'0'16'34,"3"4"1,-3-20-3,0 26-25,-2-15-3,2-11-2,3 18-2,-3-18 0,16-3-1,-5-6-1,5 0 1,1-2 1,0 1 0,2 3 1,-5 2 1,1 7 0,-15-2 1,16 20-1,-11-6-1,0 2-1,2 8-6,-8-10-29,9 0-2,-8-14 1,21 12-1</inkml:trace>
  <inkml:trace contextRef="#ctx1" brushRef="#br0" timeOffset="102140.2128">5648 15686 56,'-1'-10'31,"1"-1"2,0 11-1,-4-28-21,4 28-2,0-19-2,0 19 0,-11-4-2,11 4-2,-22 8-1,7 2 0,-3 0-1,2 2 0,3-3-1,13-9 0,-10 16 0,10-16-1,15 5 1,1-5 0,5 1 1,1 3 0,-2 1 1,-2 8 2,-9 0-1,-2 11 0,-10 1 0,-6 5 1,-7-5-2,-3 4 0,-3-3-2,0-5 0,2 0-3,-1-12-1,14 6-8,-6-22-25,13 7-1,7-25 0,9 2 0</inkml:trace>
  <inkml:trace contextRef="#ctx1" brushRef="#br0" timeOffset="102679.2667">6114 15546 43,'0'0'32,"-8"-22"-4,8 22-1,-11 1-3,15 17-6,-18-12-5,15 16-6,-8-9-2,7 8-1,-3-3-2,5-2-1,-2-16 0,12 13 0,-1-14-1,3-4-1,3-3 1,-2-2-1,1 2 1,-1-1 0,-3 7 0,-12 2 0,11 12 1,-10 1 0,-1 1 0,2-1 1,-2-13-1,13 16 0,-2-16 0,3-10 0,5-3 0,1-6-1,1 2 0,-4-2-2,3 9-6,-17-5-28,10 7 1,-13 8-2,15-11 2</inkml:trace>
  <inkml:trace contextRef="#ctx1" brushRef="#br0" timeOffset="102900.289">6499 15489 83,'6'12'38,"-6"-12"-2,2 30 1,-12-15-24,13 15-4,-9-7-4,3 3-4,2-2-3,1-24-10,-4 24-25,4-24 0,0 0-1,0 0 1</inkml:trace>
  <inkml:trace contextRef="#ctx1" brushRef="#br0" timeOffset="103047.3037">6518 15374 75,'-10'-12'32,"3"1"-1,7 11-2,-12-8-31,12 8-24,0 0-5,0 0 0,13 6-1</inkml:trace>
  <inkml:trace contextRef="#ctx1" brushRef="#br0" timeOffset="103284.3274">6728 15270 56,'10'17'35,"-14"-1"0,5 9 1,-4-5-10,6 19-16,-9-7-3,6 8-3,-7-1-2,1-3-5,5 10-16,-8-18-17,3-4 0,-4-13-1,10-11-1</inkml:trace>
  <inkml:trace contextRef="#ctx1" brushRef="#br0" timeOffset="103680.367">6654 15475 53,'0'0'30,"19"4"1,-7-2 0,2 7-17,-3-14-6,7 5-4,-2-9-1,2 3 0,1-3-2,0-1 0,-1-2 0,2 5 1,-4-3 1,1 10 0,-6 2 1,2 9 1,-11 4-1,5 9 0,-10 2-1,6 3-1,-7-5-1,4 0-1,3-4 0,3-5-1,7-7 0,2-8 0,6-4 1,1-1-1,2 0 1,-1-1 1,-1 5-1,-5 1 1,-3 7-2,-14-7-19,11 6-16,-11-6 1,0 0-1,0 0-2</inkml:trace>
  <inkml:trace contextRef="#ctx1" brushRef="#br0" timeOffset="104704.4694">3479 16219 34,'0'0'31,"0"12"-1,0-12 2,0 0-17,0 0-3,0-14-4,0 14-1,0 0-4,5-15-1,-5 15 0,0-17-1,-3 5 0,3 12-1,-7-16 1,7 16-1,-15-1 0,15 1 1,-19 15 0,8 2 0,0 9 0,2 1 0,4 0 0,4 2-1,4-5 1,3-2-1,4-9-1,2-5 0,5-22 0,-1 0 1,1-7-1,-3-8 0,2-1 0,-1-5 0,1 3 0,-4-4 1,-1 8-1,-1 0 1,-3 5 0,0 7 1,-3 3 1,-4 13 0,3-11 2,-2 22 0,-5-1 0,7 15 2,-7-1-2,6 5 0,-3-1-1,4 8-2,3-4-3,-3-15-7,16 2-27,-19-19-1,20 19 0,-20-19-1</inkml:trace>
  <inkml:trace contextRef="#ctx1" brushRef="#br0" timeOffset="104877.4865">3734 16172 54,'0'0'35,"-4"21"0,3 3 2,-5-5-12,11 15-15,-12-7-5,8 1-4,0 1-7,-7-7-30,12-5 1,-6-17-2,13-4 1</inkml:trace>
  <inkml:trace contextRef="#ctx1" brushRef="#br0" timeOffset="104996.4984">3816 16122 22,'0'0'19,"-21"-8"-18,10 3-1,11 5-15,-22-6-4</inkml:trace>
  <inkml:trace contextRef="#ctx1" brushRef="#br0" timeOffset="105340.533">3999 16162 44,'0'0'29,"0"0"1,0 0 0,-16 1-18,12 10-2,-10-7-4,4 11-1,-7-7-1,7 7-1,-1-4 0,6 6 0,0-4-1,9 4 0,0-5 1,5 4-1,0-4 1,2 5 0,-5-5 0,3 8 0,-9-5 0,1 1-1,-7-3 1,1 0-3,-1-1 0,6-12-4,-10 22-4,-2-26-28,12 4 0,8-16-1,4 2 0</inkml:trace>
  <inkml:trace contextRef="#ctx1" brushRef="#br0" timeOffset="105560.555">4125 16014 66,'13'3'36,"-9"8"1,5 12 0,-15-2-22,16 28-3,-12-5-5,7 9-2,-8-2-1,1-1-4,0-2-3,-5-11-6,14-1-29,-11-18 1,5-4-1,-1-14 0</inkml:trace>
  <inkml:trace contextRef="#ctx1" brushRef="#br0" timeOffset="106083.6073">4084 16262 67,'0'0'35,"-1"-17"-1,1 17 1,12-14-25,7 17-4,-2-4-4,3-2-4,7 13-6,-7-14-11,10 19-5,-11-15-3,6 17 3,-11-20 5,6 22 6,-20-19 6,21 11 6,-21-11 11,15 11 7,-15-11 3,12 7-2,-12-7-5,12 0-5,-12 0-2,12-9-3,-12 9 0,8-13-1,-8 13-1,3-24 1,-3 24 0,-4-22 0,4 22 1,-11-17 0,11 17 1,-16 1 0,8 15 0,-4-4 0,6 10 0,-6-3 0,7 6-1,-1-2-1,6-3 0,1-8-1,-1-12-2,17 10 1,-5-12-1,5-4 0,1 1 2,-3-5 0,3 8 1,-5-2 0,0 8 1,-13-4-1,15 10 0,-9 1-2,-6-11-10,14 13-23,-14-13-4,14 6 2,-14-6-2</inkml:trace>
  <inkml:trace contextRef="#ctx1" brushRef="#br0" timeOffset="106572.6562">4560 16230 63,'14'-1'35,"-14"1"-1,0 0 2,0 0-23,10 30-4,-15-14-3,7 10-2,-8-6-1,2 6-2,-1-6-1,1-3-1,1-6 0,3-11 0,0 0 0,11-7 0,1-4 0,1-3 1,1-5 0,1 1 1,-3 7 0,0 10 2,-12 1-1,19 6 1,-19-6-1,9 19 1,-5-3-1,1 2-4,3 2-5,-8-20-30,10 18 0,-10-18-2,23 3 2</inkml:trace>
  <inkml:trace contextRef="#ctx1" brushRef="#br0" timeOffset="107227.7217">4933 16230 44,'0'0'31,"0"0"-1,-8-16 1,-1 3-15,9 13-6,-13-1-4,13 1-1,-14 7-1,14-7 0,-17 22 0,12-1 0,-5-1-1,7 9 1,-1-4-1,4 0-1,2 1 0,7-3-2,0-10 2,6-4-3,3-7 0,3-7-1,1-5 1,0-3-1,0-4 1,-3-10 0,0 2-2,-3-3 2,-7 3 1,-1-2 0,-3 6 0,-4 2 1,-2 1 0,1 18 1,0 0-1,-15 0 2,15 0-1,-16 31 2,8-10-1,3 9 1,-1 4 0,3-4-2,3-3 0,4 0-1,4-4-3,-8-23-5,37 22-24,-20-23-8,9-4 1,-4-3-1</inkml:trace>
  <inkml:trace contextRef="#ctx1" brushRef="#br0" timeOffset="107596.7586">5448 16207 76,'-2'15'36,"-5"-3"-1,3 11 0,-10-8-25,13 12-4,-8 0-3,3-1-4,4 8-7,-9-20-28,9 3 1,2-17-2,0 0 2</inkml:trace>
  <inkml:trace contextRef="#ctx1" brushRef="#br0" timeOffset="107863.7853">5453 16092 34,'0'0'23,"-3"-20"0,3 20-8,16 10-28,-16-10-7,17 5-3,-17-5 0,24 10 9,-6 3 13,-4 4 1,-6-5 12,5 8 13,-4 4 3,-6-5 1,0 8-1,-3 6-10,-9-13-9,7 6-8,-1 2-9,-3-8-21,6-20 0,-6 20-1,6-20 1</inkml:trace>
  <inkml:trace contextRef="#ctx1" brushRef="#br0" timeOffset="108254.8244">5631 16310 34,'0'17'33,"0"-17"0,-3 27 2,3-27-11,-1 32-6,1-32-6,-6 19-5,6-19-2,-1 17-3,1-17-1,0 0-1,0 0-1,11 2 0,-11-2 1,14-19-1,-5 3 1,0-1 0,-1-6 0,1 3 0,0-1 1,2 3-1,-1 0 0,1 5 1,1 5-1,2 4 1,0 9-2,0 2 0,-3 2 0,-3 2-2,3 11-7,-14-7-25,5 5 1,-8-9-3,4 1 3</inkml:trace>
  <inkml:trace contextRef="#ctx1" brushRef="#br0" timeOffset="108616.8606">5944 16076 58,'0'0'35,"-7"-11"0,7 23 1,-13-6-19,18 24-3,-15-4-4,6 17-4,-3 0-1,1 6-3,-2-2 1,4-5-6,4-4-3,-9-18-32,15-6 1,-6-14-1,16-15 0</inkml:trace>
  <inkml:trace contextRef="#ctx1" brushRef="#br0" timeOffset="109268.9258">5875 16222 62,'5'11'32,"5"2"-1,3 0 2,-13-13-24,32 21-2,-15-19-1,8 9-2,-5-9 1,3 6-2,-2-9 0,1 5 0,-3-7-2,1 1 0,-3 0 0,-2-10-1,-3 3 1,-1-1-1,-11 10 1,13-20 0,-13 20-1,4-17 1,-4 17-1,0 0 1,0 0 0,0 0-1,0 0 0,0 0 1,0 0-1,0 0 0,0 0 0,-9-12 0,9 12 0,0 0 0,0 0 0,0 0 0,0 0 0,0 0 0,0 0 0,0 0 0,0 0 0,0 0 0,0 0 0,0 0 0,0 0 0,5-11 0,-5 11 0,0 0 0,0-12 0,0 12 0,-6-12 0,6 12 0,0 0 0,-16-13 0,16 13 0,-20 3 0,9 3 0,0 2 1,0 6 0,0 3 0,1 2 0,3 2 0,0-4 1,6 6-1,0-8 0,3 2 0,-2-17-2,14 6-4,10-2-30,-24-4-3,27-18 1,-13-6-2</inkml:trace>
  <inkml:trace contextRef="#ctx1" brushRef="#br0" timeOffset="111219.1208">6555 15929 44,'6'-17'30,"0"1"1,1 6 1,-10-7-15,15 25-4,-12-8-2,10 21-2,-10-4-1,7 19-1,-8-2-1,3 15-1,-7-3-2,2 5-1,-6 0-3,0-8-2,6 2-6,-12-17-28,13 3 1,-6-19-1,8-12 0</inkml:trace>
  <inkml:trace contextRef="#ctx1" brushRef="#br0" timeOffset="111788.1777">6447 16128 47,'-17'-12'29,"17"12"0,0 0 1,14-22-18,14 17-3,-4-9-2,13 8 1,-5-10-1,9 11 0,-9-6-1,7 12 0,-16 2 0,3 10-1,-11-1-1,0 10-1,-8 1 0,0 2-1,-5-2-1,-2-2-1,0-5-1,0-5-1,0-11 0,0 0 0,22-6-1,-10-7 0,4-1 0,-3-3 1,1 6 0,-3 3 1,-11 8 2,13 6 0,-11 5 0,0 11 0,-2-6 1,5 5-1,0-6 0,7 2 0,1-12-1,6-6 0,4-4-1,1-12 0,3 2 1,-5-3-2,0 2 1,-6-6 0,-4 9 1,-7 2-1,-5 11 2,0 0-1,-11-5 2,11 5 0,-12 21 0,11 1 0,-1-5 0,7 8 0,3-2-2,4-3-2,9 8-9,-9-17-25,10 1 0,-5-17-3,6 9 2</inkml:trace>
  <inkml:trace contextRef="#ctx1" brushRef="#br0" timeOffset="112709.2698">3334 16740 29,'0'0'31,"0"0"-1,0 0 2,-10 11-14,1-27-6,9 16-4,-3-14-4,3 14-1,0 0-1,-14-8-2,14 8 1,-16-2-1,16 2 1,-20 17-1,6 2 0,1 3 0,-1 1 0,6-3 1,0 3-1,6-3 1,6-9-1,-4-11-1,24-7 1,-4-14-1,2-2 1,0 1-1,-2-1 2,0 4 0,-7 6 1,1 16 2,-11 9 0,3 15 1,-9 1-1,3 15 1,-6-6-1,1 8-1,-1-4-3,0-10-5,12 3-19,-7-16-12,1-18 0,14 2 0,1-13 0</inkml:trace>
  <inkml:trace contextRef="#ctx1" brushRef="#br0" timeOffset="113036.3025">3498 16693 62,'8'11'34,"-3"8"3,1 10-2,-11-15-23,15 18-2,-12-10-4,7-2-3,0-9-2,-5-11 0,16-8-2,-6-9 0,3 0 1,-1-7-1,1 3 1,-2 4 0,-11 17 1,13-11 0,-13 11 1,4 27 0,-6-7-1,2 6 1,0-1-2,2-1-2,11 6-21,-8-15-13,8-3-2,1-15 2,5 6-2</inkml:trace>
  <inkml:trace contextRef="#ctx1" brushRef="#br0" timeOffset="113584.3573">3889 16846 24,'0'0'28,"0"0"-1,0 0 1,13-12-15,-15-5-2,2 17-4,5-31-2,-5 31-2,0-25 0,0 25 0,-7-12-1,7 12 1,-19 2 0,8 11 1,-6 2 0,5 10 0,-5-3 1,8 9-1,-2-11 0,10 7-1,0-9 0,8-2-2,4-9 0,3-6 0,2-5-1,-1-1 0,0 0 1,0-2 0,-4 2 1,0 7-1,-11-2 0,16 5-1,-16-5-1,15 8-8,1-8-25,-5 2-2,5-7 0,-1-9 1</inkml:trace>
  <inkml:trace contextRef="#ctx1" brushRef="#br0" timeOffset="113908.3897">4150 16684 41,'8'-12'32,"-8"12"2,0 0-1,-14-14-14,17 32-5,-16-12-5,12 12-2,-7-6-3,6 5-1,0 5 0,2-5-2,1 4 1,3-6-1,-2 1 0,3-1 1,-4 2-1,2 5 0,-4-10 0,-1 7-1,-1-6 0,-2 1-2,1-3-2,4-11-4,-5 23-17,5-23-10,0 0-1,-12 0 0,12 0 0</inkml:trace>
  <inkml:trace contextRef="#ctx1" brushRef="#br0" timeOffset="114121.411">4311 16688 78,'5'21'38,"4"10"-2,-9 2 1,8 4-26,-14-9-5,6 5-5,0 0-7,-10-16-28,14-3-2,-4-14-1,0 0 0</inkml:trace>
  <inkml:trace contextRef="#ctx1" brushRef="#br0" timeOffset="114260.4249">4350 16621 65,'-12'-10'30,"12"10"1,-22-6-15,9-3-39,13 9-3,0 0-6,0 0 1</inkml:trace>
  <inkml:trace contextRef="#ctx1" brushRef="#br0" timeOffset="114568.4557">4474 16820 73,'-2'20'34,"2"-20"1,15 12-1,-15-12-26,28-3-4,-3 8-10,-2-13-25,4 3-3,-3-5 0,2-7-2</inkml:trace>
  <inkml:trace contextRef="#ctx1" brushRef="#br0" timeOffset="115027.5016">4776 16790 69,'0'17'33,"-2"1"2,3 5-1,-7-11-25,11 16-2,-9-11-3,5 0-2,-2-6-2,1-11-1,1 11 0,-1-11-2,0 0 0,11-17 1,-2 5-1,-2-6 1,2 2 1,-2 5 2,-7 11 1,15-10 1,-15 10 0,11 11 1,-11-11-1,8 27 0,-2-5-2,-6-22-5,25 22-30,-25-22-1,23 4 0,-12-13 0</inkml:trace>
  <inkml:trace contextRef="#ctx1" brushRef="#br0" timeOffset="115328.5317">4997 16869 58,'4'11'32,"-4"-11"-2,0 0 1,21 0-24,-18-15-1,-3 15-3,15-21 0,-10 11-3,-3-3 0,0 0 0,-2 13 0,-7-21 1,7 21 0,-11-1 1,11 1 1,-12 15 1,12-15 0,-10 28 1,6-8 0,4 7-1,0-5-1,3 5-1,5-8-5,-8-19-17,19 24-16,-7-23 1,8-2-1,-4-10 0</inkml:trace>
  <inkml:trace contextRef="#ctx1" brushRef="#br0" timeOffset="115688.5677">5207 16772 52,'0'0'34,"-1"25"0,-1-10 2,4 13-17,-12-16-6,15 21-4,-10-15-2,8 5-2,-3-5-2,5-5-1,-5-13-1,17 6-1,-1-12-1,-3-8 0,4-4 1,0-2-1,-1 3 1,-3 0 0,-3 0 0,-10 17 0,15-10 1,-15 10 1,11 15-1,-6-2 1,1-2-2,0 9 0,4 2-2,-7-12-7,17 7-27,-20-17-1,17 22 0,-17-22 0</inkml:trace>
  <inkml:trace contextRef="#ctx1" brushRef="#br0" timeOffset="116020.6009">5544 16615 61,'0'0'36,"-4"12"-1,4-12 2,9 37-20,-15-26-3,14 26-4,-10 0-4,3 6-1,-3-3-3,-1 4-2,1-3-3,-3-12-7,11 2-27,-11-19 0,5-12-1,0 0 0</inkml:trace>
  <inkml:trace contextRef="#ctx1" brushRef="#br0" timeOffset="116380.6369">5467 16776 41,'0'-12'33,"6"1"1,2-2 0,9 19-13,-9-18-5,20 18-4,-12-8-3,10 11-4,-5 1-2,1 6-1,-3 0-1,-1-2 0,-4 1-1,-2 3 1,-2 3-1,-4-2 0,-4-1 0,0 0 0,-2-4 0,-2-2 0,2 0 0,0-12 0,0 0-1,0 0 1,0 0 0,8-21 0,-2 9 0,2-7 0,2 1 0,4-3-1,1 2-2,-2-7-6,11 13-27,-8-5 0,5 2-1,-7 1 1</inkml:trace>
  <inkml:trace contextRef="#ctx1" brushRef="#br0" timeOffset="116988.6977">5921 16848 23,'-1'20'23,"1"-20"-1,0 0 0,0 0-17,15-16-3,-8 0-1,0 3 1,-1-1-2,-1 0 2,-1 2 1,-6-3 3,2 15 1,-10-11 2,10 11 1,-21 9 0,16 11 0,-14-10-1,13 19-1,-10-10-2,10 12-2,-3-13-1,8 4-1,1-5-1,0-17 0,11 17 0,-11-17-1,18 3 1,-18-3-1,18-2 1,-18 2 0,15-4 0,-15 4 0,12-1 0,-12 1 1,12-2-1,-12 2-1,21-3 1,-9-4-1,3-4 0,0-5-1,1-1 1,-2-6-1,1-3 1,0-7-1,-1 0 1,-2-5-1,1-2 1,-2 4 0,-4 2 0,-1 4 0,-2 9 1,-4 4-1,-6 4 2,6 13 0,-18 21 1,9 7 1,-6 8 0,3 9 1,-2-1-2,7 7 0,2-3-1,6-7-3,10-1-7,-9-16-28,23-7-3,-2-15 1,13-5-1</inkml:trace>
  <inkml:trace contextRef="#ctx1" brushRef="#br0" timeOffset="117759.7748">6483 16710 40,'0'0'32,"0"0"1,0 0 1,1 36-11,-8-23-8,16 25-4,-12-9-2,9 16-2,-9-5-2,5 5-2,-5-11-2,0 1-2,0-12 0,-1-9-1,4-14 0,0 0-1,-6-11 0,4-6 1,2-1-1,-1-10 2,1-3-1,-3-5 0,7-5 0,-3-1 0,8-1 1,-1-2-1,6 8 2,1 5-1,1 4 3,4 20 1,-4 7 2,1 8 0,-7 6 1,1 13-1,-10-4 0,0 8-1,-11 4-1,0-3 0,-3-4-2,-2-2-2,3-3-2,-2-18-7,14-4-27,0 0-1,12-21-1,2-14 0</inkml:trace>
  <inkml:trace contextRef="#ctx1" brushRef="#br0" timeOffset="120096.0084">6882 16649 18,'0'0'26,"0"0"-1,-11 0-1,11 0-3,0 0-2,1 17-3,-1-17-3,-1 11-2,-6 1-3,13 11-2,-10-8-1,6 11-1,-3-1-2,2-8-1,-2 1 0,0-4-2,1-14 0,4-13 0,2-1 0,-1-12-1,3-3 0,1-3 1,3 1 0,-1-3 0,1 8 1,0 6-2,4 9-3,-8-10-21,11 16-7,-2-4 1,3 2-2</inkml:trace>
  <inkml:trace contextRef="#ctx1" brushRef="#br0" timeOffset="120456.0444">7095 16664 28,'7'14'27,"-7"-14"0,12 11 1,-5 1-14,-7-12-4,20-11-3,-13-1-2,5 1-1,-5 0-2,2-7-1,-3 6-1,-1-7 0,-1 8 0,-3-3 0,-1 14 1,-4-13-1,4 13 1,0 0 3,-19 4 0,14 13 1,-6-11 1,5 18 0,-6-11 1,8 14-1,-3-12-2,7 6-1,1-5-2,-1-16-3,18 23-5,-18-23-22,23 1-7,-7-10 2,6 4-1</inkml:trace>
  <inkml:trace contextRef="#ctx1" brushRef="#br0" timeOffset="120825.0813">7355 16609 50,'19'-5'30,"-19"5"1,11-10-1,-16-8-17,5 18-3,8-25-4,-8 25-2,2-22 0,-2 22-2,-5-13 1,5 13-2,-11-2 0,11 2 1,-14 11-1,6 3 0,8-14 0,-12 25-1,8-13 0,4 4 1,1 2-1,4 0 2,-1-3-1,4 6 2,-3-2-1,0 7 0,-4-5 0,0 0 1,-4-8-1,-5 8-1,-1-2 0,-2-3-1,-3 2-1,1-9-1,2-2-1,-4-6-4,16 10-22,-1-11-6,-7-17-1,6-2 1</inkml:trace>
  <inkml:trace contextRef="#ctx1" brushRef="#br0" timeOffset="121029.1017">7519 16467 86,'9'22'35,"-8"-6"1,1 13-2,-19-7-28,16 5-2,-2 1-11,-3-13-26,6 3-3,0-18 2,0 0-2</inkml:trace>
  <inkml:trace contextRef="#ctx1" brushRef="#br0" timeOffset="121484.1472">7626 16554 54,'4'12'27,"5"4"4,-9-16-3,12 8-20,1-6-4,-2-9-1,3 2 0,-5-6-1,2 0-1,-1-5-1,0-4 0,-3-1 0,1 3 1,-5 0-1,-2 2 1,-2-1-1,-1 6 2,2 11 0,-14-9 0,3 11 0,11-2 0,-22 19 0,13 0 0,-4 7 0,2 2-1,2 1-2,-1-6-8,8 1-23,-1-8 2,3-16-3,15 1 1</inkml:trace>
  <inkml:trace contextRef="#ctx1" brushRef="#br0" timeOffset="123372.336">7506 16326 81,'0'0'35,"0"0"1,-11 6-3,13 8-22,-7-1-28,5-13-15,-4 14-3,4-14-2,0 0 1</inkml:trace>
  <inkml:trace contextRef="#ctx1" brushRef="#br0" timeOffset="129843.9831">7934 16292 44,'-4'15'31,"4"-15"1,2 16 0,4 5-13,-6-21-6,2 29-5,-3-18-2,3 10-3,-3-5 0,1-3-2,-1 1 0,0-2-2,1-12 1,-3 12-1,3-12 1,0 0-1,0 0-1,0 0 1,0 0 0,-5-16 1,5 16-1,-1-16 1,2 3-1,2 0 1,0-1-1,2 1 1,1-1-1,2 4 2,-8 10-1,18-17 0,-18 17 2,18-4 0,-18 4 1,20 6-1,-20-6 3,18 21-2,-13-10 1,2 4-2,-2 4-3,-5-19-30,0 25-4,0-25 1,4 15-3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3T21:14:48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14358 11013 10,'11'-7'19,"-11"7"-1,0-15-3,0 15-4,0 0 1,5-12-1,-5 12 0,3-14-1,-3 14-2,7-17 0,-7 17-3,11-20-1,-11 20-3,14-20 1,-14 20-1,17-17 0,-8 4-1,2 5 0,1-7 0,0 4-1,2-4 1,2 0 0,0-1-1,1 2 1,0-1-1,0 1 1,0 1 0,0 0-1,0 2 1,-3 0 0,3 0 0,-2 2 0,0 1-1,1-4 1,1 5 0,0-5-1,2 3 2,0-2-1,1 3-1,1-1 1,-1 1 0,-1 1 0,-1 3 0,-3 0 0,-1 2 0,-1 2 0,-3 0 0,-1 2 0,-9-2 0,14 11 0,-14-11 0,14 9 0,-14-9-1,13 14 2,-13-14-1,16 19 0,-16-19 0,15 15 0,-15-15 0,16 19 0,-16-19 0,15 14-1,-6-9 1,-1 2 0,1-2-1,0 2 1,1 1 0,0-2 0,0-3-1,0 1 1,0 0 0,0-4-1,-1 0 1,1-4-1,0 0-2,-1 1 1,1 0-2,-10 3-1,17-14 0,-17 14-1,15-17 0,-9 3 0,2 5 1,-2-8 1,2 5 1,-4-3 0,3 3 2,-3-3 0,3 4 1,-3-1-1,-4 12 0,11-17 0,-11 17 0,12-14 0,-12 14 0,11-11 1,-11 11-1,0 0 1,9-11 1,-9 11 0,0 0 0,0 0 0,0 0 0,0 0 0,0 0 1,0 0-2,0 0 1,0 0 0,0 0 0,0 0 0,0 0 0,3 11 0,-3-11-1,1 11 1,-1-11-1,0 0 0,0 15 0,0-15 0,0 15 0,0-15 0,-1 16 0,1-16 1,1 13-1,-1-13 0,2 16-1,-2-16 1,3 14 0,-3-14 0,7 11 0,-7-11 0,8 11-1,-8-11 1,11 10 1,-11-10-1,10 9 0,-10-9 0,12 12 0,-12-12 0,15 13 0,-15-13 0,16 11 1,-8-4-1,2-2 0,1-1 0,-1-1 0,0 1 1,0-4-1,2 1 1,-1-1-1,1 0 0,-1-1 0,2 2 1,-1-2-1,1 1 0,-2 0 0,0 1 0,-2-1 1,0-1-2,0 0 2,0-3-1,0 2 0,0-1 1,2 1-1,0-2 0,1 1-1,-1-1 1,2 3 0,0-3 0,1 3 0,0-3 0,-1 2 0,1 1 0,0-2 0,0 3-1,-1-1 1,1 0 0,-1 2 0,-1-1 0,1 0 0,-3 0 0,1 0 0,-1 0 0,0 1 0,-1 0-1,1 1 1,-1 1 0,3 1 0,-2 1 0,3 1 0,-1 0 0,2-1 0,0 1 0,2 0 0,-1-1 0,-1 0 0,1-2 0,-4 3 1,0 0 0,-11-6 1,11 19 1,-11-7 0,0 1 1,-3-1 0,0 3-1,-2-2 0,2-1-1,3-12-22,1 24-4,-1-24-1,-3 16-1</inkml:trace>
  <inkml:trace contextRef="#ctx0" brushRef="#br0" timeOffset="5758.5757">20637 12663 21,'-5'-12'8,"5"12"-1,-9-9-1,9 9-3,-10 0-2,10 0-1,-13 9-1,13-9 1,-12 14 0,8-3 1,3 1 0,2 3 0,2-1 0,6 5-1,2-5 0,9 4 0,3-3-1,6-2 0,4-2-1,3 0 1,4-1-1,2 1 1,4 0 1,-4 2 0,3 2 1,-1 0 1,1 5 0,4-3 0,2 3 0,1-3-1,1 3 0,4-4 0,0 1-1,4-3 1,0 0 0,2-2-1,2 0 1,7-1 0,3 0-1,3-2 1,6 0 0,6-1 0,4 0-1,8-1 0,2-1-1,2 4 2,0-2-2,6 2 0,-2-2-1,-2 2 2,-3 0-1,-2 2 2,-4 0-1,-1 0 0,-3-1 0,-1 1 1,-4-3 0,0 2 0,5-2 1,-9-1-2,7-2 0,-10-3 1,0-3-1,-10-1 1,13-2 0,-24-6-1,8-4 0,-18-7 0,7-5 1,-17-8 1,7-7 2,-49 40-3,56-100-1,-36 35-16,-18 10 0,-4-18-1,-20 15 0</inkml:trace>
  <inkml:trace contextRef="#ctx0" brushRef="#br0" timeOffset="6809.6809">16146 12244 7,'-23'-18'-6,"0"11"6,-9-6 0,3 13 0</inkml:trace>
  <inkml:trace contextRef="#ctx0" brushRef="#br0" timeOffset="7236.7236">16104 13907 6,'77'-18'4,"4"-11"-1,-2-15 1,-2-9-2,-2-12 1,-5-8-1,-4-8 2,-8-6 1,-10-3 2,-12-2 1,-12-1 0,-13-3 0,-8 1-1,-11-1 0,-8 3-1,-9-1-3,-8 0-1,-7 6-5,-8 6-8,-9 5-10,1 20 0,-14 1 0</inkml:trace>
  <inkml:trace contextRef="#ctx0" brushRef="#br0" timeOffset="8236.8236">15929 13754 1,'76'-6'4,"1"-4"2,-6-20-1,-2-8-2,-4-12-1,-4-7-1,-5-8-1,-1-8 1,-8-2-1,-5-8 2,-9 1 2,-8-8 3,-8-1 1,-11-7 2,-6 0 1,-14 0-2,-7 1 0,-9 0-6,-7 6-5,-8 6-4,-10 5 0,-7 11-2,-13 3 0,-4 14 2,-9 6-3,-6 8-9,3 25 2,-8-2 10,10 24 6</inkml:trace>
  <inkml:trace contextRef="#ctx0" brushRef="#br0" timeOffset="9068.9067">16207 12487 8,'-15'-31'20,"12"17"0,-9-12-1,5 3-11,-3-1-5,-1 0-3,-2-2-2,-2 2 1,-5-3 0,1 5 0,-5-3 0,0 7 0,-4 1-2,-1 8-3,-2 4-1,-4 7-2,-2 7 1,-4 5 2,0 5 0,-4 5 2,2 5 2,-4 2 2,2 2 2,1 4 0,1 3 0,0 5-1,2 5-1,6 9-1,0 3 1,5 9 0,4 6-1,6 7 1,8 4-1,7 4-1,6 1 2,11 1-1,8-3 1,11-3 0,10-7 1,6-10-1,6-9 4,12-13 0,8-18 0,7-16 1,9-15 2,1-23 0,0-13 2,3-17 0,4-10-1,-7-20 0,-6-3-1,-10-17-3,-10-3-1,-16-3-2,-15 4-1,-21 1-1,-20 9 1,-23 13-4,-20 15-18,-24 9 0,-11 22-1,-21-3 1</inkml:trace>
  <inkml:trace contextRef="#ctx0" brushRef="#br0" timeOffset="9992.9992">13296 11145 12,'-36'31'16,"-9"-11"-2,10 13-6,-2 0-2,4 2-3,-1 6-2,2 2 0,1 7-2,0 2 1,3 9 0,0-1 1,5 6 2,0 9 0,7 3 0,1 6 1,6 2-1,4-4 0,5 4 0,6 1-1,5-1-1,7-7-1,5-4 0,10-7 0,5-10 0,6-10 0,5-16 1,5-20 1,3-14 0,1-23 2,4-16 1,0-24-1,2-12 2,-2-20-2,0-8 1,-6-13-2,-4-6 0,-8-9-2,-6-7-1,-15 3 1,-9 2-3,-13 10 0,-18 9-1,-8 20-3,-17 11-8,-13 18-11,-5 37 0,-14 8 0,1 28 1</inkml:trace>
  <inkml:trace contextRef="#ctx0" brushRef="#br0" timeOffset="12056.2055">20677 12713 8,'2'17'4,"-2"-3"-1,3 6 0,1-5 0,3 5-1,4-2-2,2 1 0,4-3 0,1 2-1,5 2 1,-3-3-1,3 1 1,-2-1 0,2 1 0,0-1 2,1 1-1,1-2 0,3-1 0,5-3 0,3 0 0,8-5 0,4-2-1,6-1 0,5-4 0,4 0 0,4-1 0,1-1 1,2 0-1,1-1 0,3 2 0,-1 1 1,2 1-1,1 1 1,1-1-1,1 0 1,1 2-1,2 3 1,1-3-1,-3 2 1,-1 0-1,2 2 1,-1-1-1,3 3 0,-1-3 0,1 0-1,2 0-1,1-1 1,2 2 0,0-3-1,0-1-1,-1 4 2,2 1-1,-4-1 2,-1 3 0,-1 0 0,5-1 1,-3 5 0,6-2-1,-11-1-1,3 2-2,-13-6-8,8 13 2,-17-16 9</inkml:trace>
  <inkml:trace contextRef="#ctx0" brushRef="#br0" timeOffset="12162.2161">24727 13282 5,'0'0'15,"61"-27"-1,-61 27-15,0 0-8,13-62-4,-13 62 3</inkml:trace>
  <inkml:trace contextRef="#ctx0" brushRef="#br0" timeOffset="32030.2027">16214 13489 1,'0'0'11,"0"0"3,0 0-1,0 0-5,0 0-2,0 0 0,0 0 0,6 11 0,-5 1-1,-1 7 0,0 6-1,-1 6-1,0 1-1,-2 3 1,3 8 0,-1-5 1,3 3 1,-1-7-1,5 1-1,0-1 1,1 0-3,2-5-2,-2-2-1,-1 0 0,-3-4-1,0-2 0,-5-5 1,-3-5-2,5-11-2,-12-2-14,12 2 0,-10-27 1,10 9-2</inkml:trace>
  <inkml:trace contextRef="#ctx0" brushRef="#br0" timeOffset="32325.2322">16207 13629 11,'-4'28'15,"4"8"1,-4 1-2,1-1-3,-1-1 0,-1-6-4,1-1-6,2-8-11,2 0-8,0-20-1,-3 11 0</inkml:trace>
  <inkml:trace contextRef="#ctx0" brushRef="#br0" timeOffset="32575.2572">16108 13676 12,'0'0'16,"0"0"-1,0 0-4,0 0-2,14-12-3,-3 1-1,2-3-3,3-1-4,4-3-14,11 12-1,-3-7-2,11 17-1</inkml:trace>
  <inkml:trace contextRef="#ctx0" brushRef="#br0" timeOffset="44730.4726">14295 10281 29,'0'0'25,"14"1"0,-14-1-1,3-12-14,-3 12-1,0 0-1,13 4-3,-13-4 1,0 0 0,0 0 0,14 7 1,-14-7-2,12 0-1,-12 0 0,15-8-2,-7 2 0,2 1-1,0-6 0,0 1-1,-10 10 0,13-23 0,-7 12 0,-3-1 0,-2 0 0,-1 0 0,-2 1-1,-4-1 0,6 12 0,-13-16 1,13 16-3,-16-6 3,8 6-1,-1 5 1,-1 3 1,4 4 0,0 0 0,3 5 1,0 0 1,4 7 0,1-3-1,3 1-1,0-2 0,2 0 0,2 1-3,1-8-3,5 5-10,-2-16-17,2-5-1,2-5 1,2-6-1</inkml:trace>
  <inkml:trace contextRef="#ctx0" brushRef="#br0" timeOffset="44966.4962">14609 9980 58,'0'0'33,"1"11"1,-2 4-2,2 17-15,-10-6-5,7 14-5,-6-2-1,4 3-2,-3 1-3,1-8-7,6 0-29,-5-12 1,4-7-1,1-15 0</inkml:trace>
  <inkml:trace contextRef="#ctx0" brushRef="#br0" timeOffset="45310.5306">14648 10182 46,'0'0'28,"5"12"-2,4-5 2,1-2-22,-2-7 0,3-1-4,-1-2 0,1-2-2,-1-2 0,-1-3 0,-9 12 0,10-19 0,-10 19 0,1-11 1,-1 11 2,0 0 2,-17-5 0,17 5 1,-15 9 1,10 3 0,-7-6 0,7 11-1,-4-4-1,5 11-2,2-7-1,2 3-1,3-2-3,-3-18-9,24 17-23,-8-14 0,6-6-1,0-9 1</inkml:trace>
  <inkml:trace contextRef="#ctx0" brushRef="#br0" timeOffset="45594.559">15012 10063 54,'0'0'29,"-13"-3"3,4 5 0,3 10-18,-10-10-4,6 8-4,-5-2 1,4 10-1,-4-5 1,6 5-2,0-4-2,5 8 1,2-5-3,6 1 0,3-3-2,2-3-1,6 2-4,-6-13-12,6 5-17,-2-9 0,0 1 0,-2-7 0</inkml:trace>
  <inkml:trace contextRef="#ctx0" brushRef="#br0" timeOffset="45823.5819">15107 9987 53,'0'0'32,"0"0"2,0 0 0,-5 30-17,-2-19-6,8 16-4,-6 0-1,3 6-2,-3 2-1,0 0-2,1-2-2,-3-11-6,12 6-25,-10-16-1,4 3-3,1-15 2</inkml:trace>
  <inkml:trace contextRef="#ctx0" brushRef="#br0" timeOffset="46233.6228">15004 10214 59,'-4'-17'31,"5"7"2,-1 10-1,6-32-18,6 22-5,-5-7-7,4 6 0,0-1-2,-1 3 0,0 5-1,3 5 1,-3 6 2,0 5 0,0 3 1,1 0-1,-2 2 0,3 1 0,-3-1 1,-2-5-2,1 0 0,-8-12 0,9 20-2,-9-20 1,3 15 0,-3-15-1,0 0 1,-3 11-1,3-11 0,0 0 1,2-11 0,-2 11-1,6-18 0,-2 5-2,4 3-2,-5-9-5,10 10-5,-11-12-5,14 17-4,-11-11-8,5 2-1,-1 4 1,-2-3 13</inkml:trace>
  <inkml:trace contextRef="#ctx0" brushRef="#br0" timeOffset="46533.6529">15323 10166 63,'-3'12'34,"-2"3"-1,2 0-1,3-15-19,-2 28-5,2-28-4,8 22-2,-8-22-1,18 12 0,-8-13 0,2-4 0,-1-4 0,0-4-1,-3-1 0,-1-2 0,-4-5-2,-2 0 1,-1 4-2,-6 2 2,-1 3-1,7 12 2,-18-6 0,8 8-1,0 10 2,-2-2-4,7 11-13,-1-8-16,1 2 0,5-15 0,-7 15-2</inkml:trace>
  <inkml:trace contextRef="#ctx0" brushRef="#br0" timeOffset="46874.687">15443 10131 48,'0'0'34,"12"11"1,-12-11 0,6 15-16,2 5-7,-13-8-5,8 5-2,-7-6-2,4-11-2,0 18-1,0-18 0,0 0-1,11-8 0,-2-1 0,1-4-1,2 3 1,0-1-1,1 0 2,-1 5 0,-2 4 1,0 7 2,-10-5-1,14 17 0,-9-7-1,-5-10-9,11 17-25,-11-17 0,19 10-2,-8-13-1</inkml:trace>
  <inkml:trace contextRef="#ctx0" brushRef="#br0" timeOffset="47510.7506">15817 10139 35,'-9'-11'28,"9"11"2,-10-2-1,-2-4-13,12 6-3,-18 3-7,18-3 1,-18 14-2,8-2-1,0-1-2,2 6 1,1-4-2,1 5-1,5-5 2,1-13-2,3 14-1,-3-14 1,15-7-1,-3-7-1,1-6 0,3-7-1,1 0-2,-1-4 1,3 3-1,-3-4 1,1 8 0,-3 5 3,-2 2 1,-2 6 2,-10 11 3,12-9 0,-12 9 2,2 18 0,-7-4 0,6 13 0,-8-3 1,7 12-2,-3-8-1,2 7-2,0-6-1,2-7-3,5 3-6,-6-25-21,7 12-8,-7-12 0,18-5-1</inkml:trace>
  <inkml:trace contextRef="#ctx0" brushRef="#br0" timeOffset="47662.7657">16040 10140 90,'9'21'37,"-11"-6"0,2 8 0,-9-6-29,7 7-7,5 4-18,-5-16-18,6-1-2,-4-11 1,11-6-1</inkml:trace>
  <inkml:trace contextRef="#ctx0" brushRef="#br0" timeOffset="47789.7785">16108 9987 71,'0'0'1,"0"0"-1,0 0-1,9 3-30</inkml:trace>
  <inkml:trace contextRef="#ctx0" brushRef="#br0" timeOffset="48117.8113">16345 10047 22,'0'0'28,"-3"-16"0,-3 5 2,2-5-16,4 16-1,-14-18-3,14 18-4,-16-8 0,16 8-2,-19 1 0,13 10 1,-6 0 1,7 9-1,-7 4 0,8 10 1,-7-1 0,5 8-1,0-5-1,0 0-3,2 0-2,-5-16-24,5 3-8,-2-12-3,6-11 0,-10 10-1</inkml:trace>
  <inkml:trace contextRef="#ctx0" brushRef="#br0" timeOffset="48271.8267">16175 10225 82,'14'-4'31,"6"5"-2,-8-9-21,3 4-37,6 0-4,-6 0 0,3 2 2</inkml:trace>
  <inkml:trace contextRef="#ctx0" brushRef="#br0" timeOffset="48585.8581">16501 10048 45,'0'0'33,"-7"-11"2,7 11-1,0 0-16,-18-22-5,18 22-6,-12-14-3,12 14-1,-14-7-2,14 7 0,-17 3 0,9 7 0,-2 8 0,0 8 1,0 2 1,1 4-1,0 5 1,2 3-1,2-3 0,-2-1-2,4-4-2,-3-12-7,8 2-27,-7-11 0,5-11 0,-8 4 0</inkml:trace>
  <inkml:trace contextRef="#ctx0" brushRef="#br0" timeOffset="48990.8986">16292 10264 67,'0'0'33,"12"-14"-1,2 8 0,0-10-20,7 12-5,-6-3-4,3 3-1,-3-2-1,1 3 1,-6 0 0,1 6 1,-11-3-1,11 7 0,-11-7 1,6 14 0,-3-3-1,0 1-1,-2-1 0,2 2 0,-3-13 0,8 18-1,-8-18-1,15 3 0,-7-7-1,2-6 0,2 1 1,-2-5-2,1 3 2,-2-1 0,-9 12 1,12-19-1,-12 19 2,13-6 1,-13 6 0,10 8 3,-10-8-1,8 19-1,-9-4 0,2 2 0,-2 0-3,-2-6-3,9 9-25,-6-20-9,6 14-1,-6-14 0</inkml:trace>
  <inkml:trace contextRef="#ctx0" brushRef="#br0" timeOffset="49290.9286">16784 10144 59,'9'-12'34,"-9"12"1,0 0-2,-9 5-22,-1-6-1,6 11-3,-6-5-2,4 7-1,6-12-2,-10 17-1,10-17 0,3 20 1,-3-20-1,10 23 1,-4-11 1,2 4 0,-5-4 0,2 4 0,-4-2 0,-1-2-1,-3-1 0,3-11-3,-9 13-4,-2-21-17,11 8-16,-13-1 1,13 1-1,-4-18 0</inkml:trace>
  <inkml:trace contextRef="#ctx0" brushRef="#br0" timeOffset="49501.9497">16859 10264 82,'0'11'35,"3"1"-2,-3-12 0,3 22-26,-3-22-6,0 0-8,0 0-25,9 0-1,-9 0-1,3-14 0</inkml:trace>
  <inkml:trace contextRef="#ctx0" brushRef="#br0" timeOffset="49646.9642">16904 10123 46,'0'-18'28,"0"18"-8,0 0-20,-9-12-24,9 12 0,0 0-3</inkml:trace>
  <inkml:trace contextRef="#ctx0" brushRef="#br0" timeOffset="50015.0009">16978 10269 43,'5'11'29,"1"2"2,-6-13-2,5 12-10,1-1-8,-6-11-3,0 0-4,0 0-1,14 2 0,-14-2 0,15-14-2,-7 3 1,0 0-2,1-2 1,0-3-1,-2 2 0,0-3-1,0 2 1,-5 1-1,2 3 0,-4 11 0,1-15 1,-1 15 0,-8 1 2,8-1-1,-16 15 1,8-1 2,-5 0-2,3 3 0,0 0-2,0-4-7,6 2-26,0-3 0,4-12-2,0 0 1</inkml:trace>
  <inkml:trace contextRef="#ctx0" brushRef="#br0" timeOffset="50322.0316">17174 10162 82,'10'21'36,"-3"-3"2,-5-5-1,2 8-27,-6-5-4,4 2-2,-4-5-2,1 2-1,-1-4-1,2-11-1,0 0-1,0 0 1,4-15-1,3 3 0,-7 12 1,13-18 0,-3 8 1,-10 10 1,13 0 0,-13 0-1,14 15-3,-14-15-30,14 18-1,-3-14-1,2-3-2</inkml:trace>
  <inkml:trace contextRef="#ctx0" brushRef="#br0" timeOffset="50839.0833">16042 10008 64,'0'0'35,"0"0"2,0 0-1,0 0-18,0 0-6,-2 18-9,2-18-35,3 17-3,-3-17-1,2 12-2</inkml:trace>
  <inkml:trace contextRef="#ctx0" brushRef="#br0" timeOffset="55633.5628">17908 10778 38,'0'0'25,"-11"-10"2,11 10-5,0 0-7,0 0-4,0 0-3,0 0-3,0 0-1,0 0-2,0 0 0,7-16-1,-7 16 0,12-14 0,-3 3-1,2-1 0,1-1 0,6-1 0,2-7-1,3 3 0,1-6-1,6 2 0,-1-2 0,4 3 0,-3-1-1,-1 10 1,-2 1 0,-1 7 1,-6 4 0,0 5 0,-6 3 1,1 2 0,-2 3 0,-1-6 0,1 4 1,-1-5-1,4 2 0,-1 1 0,0-2 1,0-1-1,0 2 0,-2-2 0,1 1 0,-4-1 0,-1 0 1,-1-2-1,-8-4 1,15 6-1,-15-6 0,14 1 1,-5-2-2,1-2 1,1 1 0,4-1 0,-1-1 0,1 0 0,2-3 0,1-3-1,0-3 1,0-3 0,1 0 0,-4-3 0,2 2 0,-4-2 0,-2 4 0,0 0 0,-11 15 1,13-18 0,-13 18 0,5-12 0,-5 12 0,0 0 0,0 0 0,4-12-1,-4 12 0,0 0 0,0 0 0,0 0 1,0 0-1,0 0 0,0 0 0,0 0 0,0 0 1,0 0-1,-6 13 0,6-13 0,0 11 1,0-11-1,2 12 0,-2-12 0,5 16 1,-5-16-1,7 22 0,-7-22 1,9 21-1,-9-21 0,13 21 0,-2-16 1,2 0-1,5-4 0,0-1 0,6-1 0,0-2 1,4-3-1,2 0 1,2-1-1,1-3 1,1-2-1,3 1 1,1-3 0,2-1-1,2 2 0,1 2 0,2 4 0,2 5 0,-1 6 1,-1 4 0,-4 8 0,0 10 1,-8 2 0,-1 8 0,-8-2 1,0 5-1,-7-4 0,0-3-2,1-3-28,-7-6-3,-3-6 0,-8-17-2</inkml:trace>
  <inkml:trace contextRef="#ctx0" brushRef="#br0" timeOffset="57045.704">18352 10040 29,'0'0'30,"-1"-16"-2,1 16-3,0 0-5,0 0-5,0 0-5,-3 16-3,3-16-3,-2 26-1,2-7 3,1 5-1,-2-2-1,1 1 0,-1-3-1,1-1-1,-1-2 0,2-3 0,-1-14-3,1 15 1,-1-15-1,10-3 0,-10 3 0,18-6 1,-8-1-1,1 0 1,3-1-1,-3 2 0,1 0 1,-1 7 0,0-3 0,-2 2 0,-9 0 0,15 7 0,-15-7 0,11 15 1,-11-15 0,11 14-1,-11-14 1,9 14-1,-9-14 1,9 6-2,-9-6 1,11 0-1,-11 0 0,12-1 0,-12 1 1,11 0-2,-11 0 2,12 5 0,-12-5 0,12 4 1,-3-2-1,0-4 0,1 2 1,1-3-1,-1-5 1,-1 0-1,-9 8 0,12-24-2,-11 10 0,-1 14 1,-6-26-2,0 11 1,-2 3 0,0 2 0,-1 8 3,0 5 0,-1 1 2,1 2-1,1 9 0,-1 0 0,2 2 0,-1-2-5,6 1-24,-3-5-4,2 0-1,3-11 0</inkml:trace>
  <inkml:trace contextRef="#ctx0" brushRef="#br0" timeOffset="57303.7297">18725 10026 41,'0'0'27,"4"-13"3,-4 13-2,6 16-12,-9-3-2,7 15-6,-8 2 0,5 9-3,-2 1-1,1-3-7,5-2-19,-1-10-7,4-8-3,1-11 1</inkml:trace>
  <inkml:trace contextRef="#ctx0" brushRef="#br0" timeOffset="57614.7608">18833 10214 32,'9'-1'24,"-9"1"-1,0 0 1,12 10-12,-12-10-3,8 5-2,-8-5-3,10-4-2,-10 4 1,10-11-2,-7-2-1,4 0 1,-4-2-1,2 3 1,-2-4 0,-3 16 2,-2-17-2,2 17 4,-12 4 3,6 11-1,-6-5 1,5 10-1,-4 0-1,9 6 0,-2-7-2,6 1-6,11 1-29,0-7-2,6 2 0,1-7 0</inkml:trace>
  <inkml:trace contextRef="#ctx0" brushRef="#br0" timeOffset="58234.8229">19354 10210 70,'0'0'28,"0"0"3,-10-3-3,3-8-21,7 11-3,-8-14-5,8 14 1,-15-10-2,4 6 2,0 2 1,0 6 1,-1 0 1,0 9-1,2 0 1,1 1 0,4 5-1,3-1 0,4-1-2,-2-17 0,14 14-1,-1-16 1,2-6 0,3-11-1,0-6-1,-1-6 0,2-5 0,1 0 1,-1-2-1,-2 3 0,-2 2 0,-1 6 3,-3 5 0,-2 10-1,-9 12 3,0 0 1,4 17-1,-5 8 1,-3 5 2,4 9-1,-4 1 1,4 1-3,4-4 0,-1-7-4,9 0-3,-12-30-16,25 17-14,-9-22 0,6-6-1,-1-9-1</inkml:trace>
  <inkml:trace contextRef="#ctx0" brushRef="#br0" timeOffset="58355.835">19647 10122 74,'0'0'35,"9"5"-1,-9-5-5,6 27-14,-7-10-7,3 3-7,4 5-30,-6-2-1,2-6-5,-2-17 2</inkml:trace>
  <inkml:trace contextRef="#ctx0" brushRef="#br0" timeOffset="58489.8484">19666 10040 82,'0'0'6,"0"0"-6,0 0-1,0 0-31</inkml:trace>
  <inkml:trace contextRef="#ctx0" brushRef="#br0" timeOffset="58817.8812">20031 10000 54,'4'-11'30,"-2"0"-1,-2-5 0,-8-1-22,6 6-2,-6-2-3,-1 4-1,-3 2 0,-1 3-1,-2 3 1,0 6 1,-2 0 0,6 11 2,-3 3-1,6 8 0,-2 5 0,6 9 1,-2 1 1,4 7-3,-1 4-4,-3-14-13,3 3-15,0-10-1,2-7 0,-1-11-1</inkml:trace>
  <inkml:trace contextRef="#ctx0" brushRef="#br0" timeOffset="58970.8965">19781 10207 77,'0'0'32,"0"0"-4,20 6-3,-1-7-33,11 3-13,3-2-7,1-1-2,3-2-2</inkml:trace>
  <inkml:trace contextRef="#ctx0" brushRef="#br0" timeOffset="59689.9684">20262 9998 16,'0'0'21,"1"-19"0,-1 19-1,-2-15-13,-2 2 2,4 13 0,-7-19 0,7 19 2,-11-17 1,11 17 1,-14-11-1,14 11-1,-19 6-4,9 6-3,-2 2-1,0 13 0,-1 5-2,3 7 1,0 3 1,2 4 0,0-1 1,5-1-2,1-5 0,2-8 0,1-4-1,0-11-3,2-5-2,-3-11-3,0 0-6,-2-16-9,0 1-12,-8-7 3,6 9 11,-10-12 7,8 8 7,-4-2 3,2 2 8,8 5 9,0 12 13,12-14-3,1 2-11,11 8-4,-2-7-5,6 5-1,-3-4-2,3 7 3,-8-6-2,0 8 2,-7-4-1,-2 9 0,-11-4 1,12 17-1,-10-6 3,2 8-2,-4-2 0,3 2-1,-4 0 1,2-1-1,-1-5-1,0-13-1,6 14-1,-6-14-1,12-11-2,-4-4 1,5-3-1,-3-3 1,2 1 1,-1 0 1,-2 3-2,-1 4 2,-8 13 2,14-9 0,-14 9 0,9 11 0,-9-11 0,8 24 0,-1-9-1,-4-3-8,7 4-24,-7-5-2,-3-11 0,8 10-2</inkml:trace>
  <inkml:trace contextRef="#ctx0" brushRef="#br0" timeOffset="60006">20621 10041 24,'15'-11'25,"-10"-5"2,-5 16 0,0 0-11,-13-13-4,5 20-2,-10-3-3,8 9-1,-5-3-2,9 4 0,6-14 0,-1 20-2,1-20 0,14 16 0,-4-7 3,1 3-2,-11-12 0,13 19 1,-11-8 1,2 6 0,-5-5 1,-1 3-2,2-15-3,-10 16-1,8-2-3,-6-12-16,8-2-16,0 0 1,-4 15-2,4-15 2</inkml:trace>
  <inkml:trace contextRef="#ctx0" brushRef="#br0" timeOffset="60197.0191">20736 10159 98,'-8'21'37,"4"1"-1,-2-10-5,8 5-26,2 0-19,-4-17-20,13 3-2,-13-3-1,18-26 1</inkml:trace>
  <inkml:trace contextRef="#ctx0" brushRef="#br0" timeOffset="60315.0309">20742 9916 41,'-9'-3'1,"9"3"-1,0 0-1,0 0-24</inkml:trace>
  <inkml:trace contextRef="#ctx0" brushRef="#br0" timeOffset="60624.0618">20840 10193 51,'8'26'31,"-2"-3"1,2-4-1,4 1-14,-12-20-7,12 16-3,-12-16-4,12-7-1,-6-4-1,1-5-1,0-3-2,-2-8-5,5 3 0,-6-6 0,3 9 1,-6 0 2,-1 6 1,0 15 3,-11-14 1,11 14 4,-20 20 3,11 2-2,-5 3-3,4-7-10,2 4-21,4 0-1,2-7-1,2-15 0</inkml:trace>
  <inkml:trace contextRef="#ctx0" brushRef="#br0" timeOffset="60903.0897">20995 10126 34,'19'-9'29,"-2"8"3,-3 0-4,6 14-7,-20-13-7,22 26 2,-22-26-3,17 30-5,-10-17-2,4 4-3,-11-17-2,19 10-2,-8-12 4,1-3-3,0-2-3,2-6 2,1 3-1,-1 0 2,1 5 1,-1 5 0,-2 2-1,-1 4 1,0 7-2,-7-2-30,6-1-1,1-7-2,2-3-2</inkml:trace>
  <inkml:trace contextRef="#ctx0" brushRef="#br0" timeOffset="80364.0356">20808 11548 13,'-2'-18'20,"2"18"-1,0 0-4,-14-16-5,14 16-1,-15-13-3,15 13 0,-17-5-3,7 6-1,0 6-2,-3 1 0,1 4-1,-1 4 1,-5 6-1,2 2 1,-4 2 0,4 4 0,-7 1 0,5 7 0,-5 8 0,3 8 0,1 8 1,4 4 0,4 7 0,9 1 0,9 5-13,10 0-10,1-13 0,12 2 0,-4-25-1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3T22:45:00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10745 11479 54,'0'0'33,"0"0"0,0 0 1,-16 1-17,25 14-3,-9-15-6,2 24-1,-4-5-3,5 8 0,-4 3-1,1 5-1,3-2-1,-2-3-2,2 3-3,-9-16-22,12 2-10,-6-19-1,16 3 0,-6-16 1</inkml:trace>
  <inkml:trace contextRef="#ctx0" brushRef="#br0" timeOffset="256.0146">10558 11447 75,'-3'-17'36,"3"17"2,0 0-1,15 13-23,-15-13-5,36 10-3,-8-3-3,9 0-2,5 4-3,-3-12-11,2 9-24,-2-3-1,-4 4 1,-13-4-2</inkml:trace>
  <inkml:trace contextRef="#ctx0" brushRef="#br0" timeOffset="531.0303">10516 11786 87,'11'13'38,"6"-11"-1,2-3 0,13 3-30,0-5-2,8 4-3,5 0-5,-8-3-32,8 2-2,-5 0 0,2-2-1</inkml:trace>
  <inkml:trace contextRef="#ctx0" brushRef="#br0" timeOffset="882.0504">11255 11495 65,'-10'-12'34,"10"12"-1,-19-9-1,3-3-18,16 12-7,-20-5-2,20 5-2,-17 0-1,17 0 0,-18 15 0,12 2 0,-4 6-1,2 10 0,-2 4 0,-1 7 0,2 1 0,1-1-2,4-1-2,-8-13-13,6 0-19,3-12-1,3-4-1,0-14 2</inkml:trace>
  <inkml:trace contextRef="#ctx0" brushRef="#br0" timeOffset="1056.0601">10983 11722 87,'0'0'38,"18"-15"0,1 7-1,6 3-28,5-3-8,6-8-27,6 3-10,2 0-1,3 1-1</inkml:trace>
  <inkml:trace contextRef="#ctx0" brushRef="#br0" timeOffset="1598.0909">11579 11658 64,'1'14'32,"1"0"0,1-2 0,8 5-23,-11-17-1,11 17-4,-11-17 0,19 8-1,-19-8 0,21-2 0,-21 2-1,22-10-1,-16-1 0,-6 11 1,11-20-2,-7 6 1,-4 2-2,-5 0 2,0 1-2,-4 0 1,9 11 0,-18-12-1,6 11 1,-5 4 0,3 2 0,-1 7-1,-1 1 0,-3-3-3,11 12-16,-1-8-14,3-3-1,6-11 0,7 12-1</inkml:trace>
  <inkml:trace contextRef="#ctx0" brushRef="#br0" timeOffset="1918.1097">11780 11626 68,'11'4'33,"-11"-4"2,15 20-1,-1 2-20,-17-11-7,5 9-3,-3-8-1,1 2-3,0-14 1,-3 14 0,3-14-2,0 0 1,15-12 0,-15 12 0,21-20 0,-9 14 1,0 0 0,2 4 0,-14 2 1,22 8 0,-22-8-1,22 19 0,-11-3-2,-11-16-16,19 15-19,-8-10 1,4-2-3,-4-5 2</inkml:trace>
  <inkml:trace contextRef="#ctx0" brushRef="#br0" timeOffset="2132.1219">12079 11464 68,'3'10'35,"-2"9"-1,1 5 0,-13 1-23,12 15-4,-8-2-4,2-4-8,8 4-27,-8-7-2,5-5 0,1-10-2</inkml:trace>
  <inkml:trace contextRef="#ctx0" brushRef="#br0" timeOffset="2462.1407">12208 11644 71,'2'13'36,"-6"-3"0,2 7 0,2-17-15,-7 30-18,9-17 0,0 1-3,-2-14 0,16 15 0,-3-16-1,3-4 1,1-2 0,2-3-1,0 1 1,2 1 1,-3 3-1,1 6 1,-7 7 1,0 5 0,-7 5 0,0 6 1,-9 1-1,-3 8 0,-5-3-1,-2-1 1,-3-1-4,-7-7-3,15 3-27,-13-12-5,7-2-1,3-14 0</inkml:trace>
  <inkml:trace contextRef="#ctx0" brushRef="#br0" timeOffset="2884.1645">12782 11376 82,'0'0'36,"0"0"1,9 22 0,-18 0-25,15 20-4,-12 3-4,6 9-1,-8 3-2,0-5-2,1-2-2,-5-20-13,9-1-22,-4-14 0,7-15 0,0 0 0</inkml:trace>
  <inkml:trace contextRef="#ctx0" brushRef="#br0" timeOffset="3310.1893">12638 11559 85,'0'0'35,"0"0"-1,25 2 0,-11-5-32,9-2-1,2-3-1,3-3-1,2-2 1,0-3-1,-1 2 1,-1 1 0,-4 2 1,-2 6 0,-5 4 1,1 12 2,-7 2 0,0 15 1,-10 0 0,1 10 0,-4-2-1,-3 3 0,-1-5-1,1-4-2,-1-5-1,3-10-1,3-15 0,0 0 0,13 3 0,0-14-1,3-2 1,2-1-1,3 1 1,0 1 0,-3 7 1,0 5 0,-1 2 0,-2 8 1,0 2-1,-6 0 0,6 7-5,-12-9-31,11-1-2,-3-7 1,5 1-2</inkml:trace>
  <inkml:trace contextRef="#ctx0" brushRef="#br0" timeOffset="3635.2079">13383 11624 34,'12'-11'30,"-12"11"-3,7-24-3,-7 24-1,-6-15-3,6 15-3,-22 6-3,15 12-3,-14-6 0,11 15-4,-4-5 0,5 6-2,5-3-1,8-2-2,8-3-3,7-18-11,17 4-29,3-12 2,9 0-2,7-10 1</inkml:trace>
  <inkml:trace contextRef="#ctx0" brushRef="#br0" timeOffset="4475.2559">13854 11545 71,'0'14'33,"1"6"0,-1 2 0,-7-7-26,8 10-2,-6-8-2,4-2-2,-2-2-1,3-13 1,0 0-2,0 0 1,6-17-1,2 1 1,2-1 0,1 0 0,0-3 0,3 6 0,-3 1 1,4 8 1,-1 2 2,2 9 0,-5 3 0,5 8-1,-6-1 1,0 5-2,-4 3-1,-1-8-7,8 1-30,-8-4-1,6-7-1,2-9 1</inkml:trace>
  <inkml:trace contextRef="#ctx0" brushRef="#br0" timeOffset="4679.2676">14161 11613 86,'0'0'36,"0"0"-2,24-7 0,-1 2-37,0 0-29,7-2-1,5-1-3,0 0 1</inkml:trace>
  <inkml:trace contextRef="#ctx0" brushRef="#br0" timeOffset="5174.2959">14557 11499 69,'7'-15'34,"-7"15"1,0 0 0,0 0-26,0 0-2,-13 6-2,-3 0-2,1 5-2,-2 1 0,1 0-1,2 1 0,4-1 0,6-1 0,4-11 0,11 19 0,4-12 0,4 3 0,3-1 0,-3-1 1,1 4 0,-7 0 1,-5 2 0,-9-3 0,-6 4 0,-9-2 0,1 1 0,-3-4-1,-3 0-2,9 0-6,-9-10-29,21 0-2,-1-13 1,14 0 0</inkml:trace>
  <inkml:trace contextRef="#ctx0" brushRef="#br0" timeOffset="5341.3055">14835 11496 98,'0'22'37,"1"6"0,-3 0-1,-1-3-38,7 11-11,-5-14-23,1-4-2,0-18 0,0 0 1</inkml:trace>
  <inkml:trace contextRef="#ctx0" brushRef="#br0" timeOffset="5475.3131">14805 11319 70,'-14'-17'31,"14"17"-13,0 0-18,0 0-19,25 12-14,-8 3-1</inkml:trace>
  <inkml:trace contextRef="#ctx0" brushRef="#br0" timeOffset="6083.3479">15057 11540 67,'0'0'32,"0"-11"2,0 11-2,0 0-26,-9-15-1,9 15-3,-20 2 0,7 7 1,-6 5-1,2 8-1,-1-1 1,4 7 0,-1-1-1,7-1 1,3-6-1,8-3-1,9-12 1,6-9 0,6-9-1,5-9 1,4-8-1,1-9 0,1-7-1,-3-10 0,-1 1 0,-7-3-2,-2 6 3,-6 5 0,-5 7 0,-4 8 1,-3 16 0,-4 16 2,0 15-1,-4 16 1,-6 8-1,3 11 0,-5 5-2,1 4 0,-4-3 1,4-1-1,3-11 0,6-8-1,6-13 1,6-8 0,7-10-1,5-11 2,7-5-1,-1-6 0,2-3-1,-5-3 0,0 1 1,-7 0 0,-6 6 0,-7 5 1,-5 11 0,0 0 2,-12 0 1,3 15-1,1 2 1,2 7-1,2 0-1,13-1-2,8 2-1,6-14-10,21 3-28,7-7 0,12-3-1,11-10 0</inkml:trace>
  <inkml:trace contextRef="#ctx0" brushRef="#br0" timeOffset="6519.3729">16007 11495 80,'-1'12'39,"-2"2"-1,4 3 1,-9-4-28,13 11-4,-6-3-4,2 1-3,2-3-4,-3-19-17,7 11-17,-7-11-1,19-11 2,-8-5-2</inkml:trace>
  <inkml:trace contextRef="#ctx0" brushRef="#br0" timeOffset="6659.3809">16065 11309 91,'-4'-11'35,"4"11"-1,-7-12-15,0 23-47,7-11-4,-14 11-3,14-11-1</inkml:trace>
  <inkml:trace contextRef="#ctx0" brushRef="#br0" timeOffset="6991.3999">16334 11409 57,'0'0'34,"10"12"0,-10-12 0,-11 5-19,5 7-8,-10-5-4,4 7 0,-4-3-2,5 2 0,1 0 0,5 3 1,1-1-1,7 0 1,-1-1 0,3 3 0,0-3-1,2 2 1,-4-5 0,2 1-1,-5-12 0,-1 18 0,1-18-1,-15 13-2,15-13-3,-31 7-30,17-5-2,-2-4-1,16 2 2</inkml:trace>
  <inkml:trace contextRef="#ctx0" brushRef="#br0" timeOffset="7531.4306">16931 11417 62,'0'0'33,"0"0"0,0 0-1,0 0-22,-26 13-5,10-3-3,-2 0-2,2 0 0,2 1 1,5 0-1,3 0 1,8 1 1,2-1 0,6 4 1,-3-2 0,7 5 1,-8-6-1,2 5 0,-5-2 0,-1-1-1,-6-3 0,-3 1-1,-4-3-1,-5-1-2,3 4-4,-10-12-25,9 0-5,1-8-1,8-3 1</inkml:trace>
  <inkml:trace contextRef="#ctx0" brushRef="#br0" timeOffset="7890.4513">17110 11260 77,'4'18'36,"-2"6"1,2 9-1,-17-2-28,15 16-1,-12-4-3,2 8-1,-3-7-1,-1-2-1,1-9-1,1-5 0,4-7-1,3-10 0,3-11 1,15 0-1,0-11 0,4-4 1,3-2 0,2-2 0,-2 2 0,2 2 1,-5 7 0,1 5-1,-7 6 1,-1 4-1,-3 4 1,-3 2-3,4 7-5,-11-7-28,7 0-3,-6-13 1,9 16 1</inkml:trace>
  <inkml:trace contextRef="#ctx0" brushRef="#br0" timeOffset="8177.4676">17358 11616 61,'0'0'35,"15"13"-2,-15-13 2,0 0-20,20 13-9,-20-13-4,20 5-1,-4-10-1,2 1 1,0-7-1,1-2 0,-2-3 1,-1 2 0,-6-3-1,-3 1 1,-8 0-1,-3 4 0,-9 3 1,-2 7-1,-5 3 0,-4 7 0,-3 5 0,-1 3-1,6 8-7,-10-2-26,18-4 0,5-6-1,9-12 1</inkml:trace>
  <inkml:trace contextRef="#ctx0" brushRef="#br0" timeOffset="8447.4831">17641 11484 76,'3'16'36,"-2"0"0,4 4 0,-15-3-28,15 9-3,-8-3-2,5-2-1,-4-4-1,1 0-1,1-17 0,0 12 1,0-12-1,0 0 0,19-22 1,-7 7-1,4-3 0,3-3-1,7 9-6,-9-4-29,13 2 1,-2 2-2,3 1 1</inkml:trace>
  <inkml:trace contextRef="#ctx0" brushRef="#br0" timeOffset="8743.5001">18105 11223 74,'-1'21'37,"-5"3"0,5 11 0,-10-1-28,11 14 0,-9-7-3,7 6-1,-1-7-3,3-5-1,1 1-5,-3-21-9,8 6-23,-6-10-3,2 0 2,-2-11-2</inkml:trace>
  <inkml:trace contextRef="#ctx0" brushRef="#br0" timeOffset="8923.5104">17843 11512 88,'2'-18'37,"16"11"1,8-4-1,16 3-30,-3-3-4,5-6-10,9 9-28,-5-3-3,1 3 1,-8-5-1</inkml:trace>
  <inkml:trace contextRef="#ctx0" brushRef="#br0" timeOffset="11166.6387">18673 11269 30,'0'0'26,"-14"10"2,6 3-6,-12-2-5,13 18-2,-14-9-2,17 21 0,-15-9-2,19 20-1,-11-8-2,13 10-2,-2-8-2,9 2-2,2-8-1,4-8-3,10-2-6,-11-15-27,11-6-2,-2-9 1,4-5-1</inkml:trace>
  <inkml:trace contextRef="#ctx0" brushRef="#br0" timeOffset="12946.7405">19091 11267 50,'0'0'33,"0"0"0,-8-13-8,13 25-5,-5-12-4,-3 29-5,-2-9-4,8 16-1,-6-1-2,6 9-1,-3-3 0,1 1-2,-2-4-2,-2-11-5,8-3-29,-11-7-2,0-3 0,6-14 0</inkml:trace>
  <inkml:trace contextRef="#ctx0" brushRef="#br0" timeOffset="13382.7654">18896 11467 61,'0'0'32,"23"-8"1,-3 2-1,2 1-19,0-5-10,6 2-1,-3-3-1,0 0-1,-2-3 1,-1 3-1,-6-1 1,-2 0-1,-3 1 1,-11 11 0,18-12 1,-18 12 0,13 12 0,-6 9 2,-3 4-1,1 12 0,-5-1 0,2 4 0,-3-2-2,0 1 1,0-15-3,2-3 1,-1-21 0,0 0-1,22 0 1,-9-14-2,4 0 2,2-6-1,-4 6 0,1 0 1,-2 8 1,-14 6-1,16 1 1,-16-1 0,12 22-2,-12-22-5,21 21-28,-21-21-1,22 15 0,-10-14-2</inkml:trace>
  <inkml:trace contextRef="#ctx0" brushRef="#br0" timeOffset="13678.7824">19516 11551 69,'16'5'31,"-3"-6"-1,-2-3 1,2-5-28,1 3-2,-3-3 0,-11 9-1,16-21 0,-16 21 0,0-19 0,0 19 0,-13-17 2,13 17 1,-19-4 1,19 4 2,-16 18 0,15 2 1,-5-3-1,10 9 0,-1-1-1,10 0-2,5-1-7,-1-7-31,22-11-1,4-9-2,11-8 2</inkml:trace>
  <inkml:trace contextRef="#ctx0" brushRef="#br0" timeOffset="14271.8163">20096 11497 59,'0'0'32,"-5"14"3,5 2 0,11 16-22,-12-6-2,14 15-4,-9-4 0,7 7-2,-8-3-2,2-3-1,-3-5 0,0-7-1,-2-7-1,-1-7 0,1-12 0,0 0-1,0 0 1,-10-14-1,8-8 0,-3-10 0,3-4-1,1-5 0,4-2 0,2-2 1,6 6-1,2 2 1,4 8 1,3 10 0,-2 7 1,1 10 1,-3 5 0,-1 10 0,-8 1 0,-2 6 1,-9-2-1,-2 1-1,-6 2 0,-2-4-1,-2 0-1,-1-11-7,12 10-19,-8-15-10,13-1 1,0 0-1</inkml:trace>
  <inkml:trace contextRef="#ctx0" brushRef="#br0" timeOffset="14546.832">20405 11558 75,'0'0'35,"15"5"2,-15-5-2,15 6-22,-15-6-6,21-6-5,-5 8-5,-16-2-25,24-7-6,-6 4-2,4-2 0</inkml:trace>
  <inkml:trace contextRef="#ctx0" brushRef="#br0" timeOffset="15170.8677">20835 11465 56,'0'0'30,"4"-14"1,-4 14-2,0 0-21,-17-4-3,5 8-1,-9 2-2,3 3 0,-3-1-1,3 3-1,3 0 0,5 0 0,10-11 0,-3 18 0,3-18 1,18 20 1,-6-13 1,5 6 1,-6-2 1,4 5 0,-8-4 0,4 5-1,-11-6 0,3 5-1,-9-4-1,-2 1-2,-2-2-1,-3-8-6,13-3-23,-13 10-6,13-10 1,-4-13-1</inkml:trace>
  <inkml:trace contextRef="#ctx0" brushRef="#br0" timeOffset="15343.8775">21041 11489 86,'6'22'37,"-5"2"-1,0 8 1,-8-6-31,10 5-3,0-1-8,-10-8-29,10-5-2,-3-17-1,9 11 1</inkml:trace>
  <inkml:trace contextRef="#ctx0" brushRef="#br0" timeOffset="15478.8852">21020 11294 83,'-17'-5'28,"-6"-3"-25,23 8-3,0 0-32,0 0 0</inkml:trace>
  <inkml:trace contextRef="#ctx0" brushRef="#br0" timeOffset="16102.921">21254 11548 53,'14'0'28,"-14"0"1,0 0-2,13-12-24,-13 12 0,0-14-2,0 14 0,0 0 0,-15-6 0,15 6 1,-20 15 0,9 1 2,-8 0 1,10 7 0,-6-5 0,9 5 0,-2-8-1,10 2-1,-2-17 0,17 6-1,0-16-1,2-5 0,3-6-1,0-7-1,4-2 0,-3-8 0,-1 3-2,-5-5 0,0 7 0,-7-3 0,0 9 1,-5 3-1,-3 9 2,-2 15 2,0 0 1,-6 19 2,-2 3 1,4 11 0,-5-1-1,9 6 1,-1-5-1,6-1-1,1-9-1,9-6-1,3-7-2,4-7 0,4-6 0,-4-6-2,3-2 0,-4-2 0,-1-1 1,-9 0 0,-11 14 1,10-17 1,-10 17 3,0 0 0,-20 6 2,10 7 1,-2 1-1,6 9 0,0-1 0,6 1-3,4 0-4,-4-23-18,26 22-15,1-18-3,14-1 1,9-12-2</inkml:trace>
  <inkml:trace contextRef="#ctx0" brushRef="#br0" timeOffset="16486.943">22062 11444 86,'0'0'37,"-2"11"-1,-2 6 1,-11-5-27,15 15-3,-4-4-5,1 0-3,3 5-5,-5-14-30,10-1 1,-5-13-2,15-2 0</inkml:trace>
  <inkml:trace contextRef="#ctx0" brushRef="#br0" timeOffset="16633.9514">22048 11262 78,'-10'-15'27,"10"15"-17,0 0-10,0 0-28,0 0-3,0 0-1</inkml:trace>
  <inkml:trace contextRef="#ctx0" brushRef="#br0" timeOffset="16950.9695">22317 11380 60,'0'0'33,"-7"17"-1,-4-9 1,-2-4-15,0 6-14,-4-3-1,4 4-2,13-11 0,-16 19 0,14-7-1,4 2 1,3-1 1,3 4 1,-2-4 0,5 4 1,-7-2 0,1 2 0,-6-4 0,-2 4 0,-4-5-2,1-1 0,6-11-2,-16 14-3,15-2-15,1-12-19,0 0 0,11-20 0,5 7 0</inkml:trace>
  <inkml:trace contextRef="#ctx0" brushRef="#br0" timeOffset="17307.9899">22727 11228 84,'-6'19'35,"-2"8"0,-2 5-2,3 9-27,-6-1-3,4 6-2,0-1-4,-2-12-9,7-3-21,4-6-2,2-8 1,-2-16-1</inkml:trace>
  <inkml:trace contextRef="#ctx0" brushRef="#br0" timeOffset="17606.007">22792 11506 50,'1'17'29,"-2"-6"1,8 2-1,9-1-21,-5-10 0,11 5-2,-3-12 0,6 1-1,-7-7 0,4 1-2,-7-7 0,-1 1-1,-8-2 0,-5-1 0,-10 4-2,-2 4 0,-7 3 0,-3 5 0,-2 8-3,-5-4-6,4 12-23,4 3-1,3-2 0,6 1 0</inkml:trace>
  <inkml:trace contextRef="#ctx0" brushRef="#br0" timeOffset="17950.0267">23118 11393 101,'6'20'36,"-6"-2"0,-1 17-6,-6-16-25,3 4-2,-2-6-2,0-1-2,6-16 1,-5 12-1,5-12 0,17-12 1,0 1-1,1-2 0,3 0 0,1-2 1,-1 3 0,-4 6 0,-4 6 1,-13 0-1,15 17 1,-11-1-1,-1 2-1,-5-6-10,7 6-22,0-5-3,7-3 1,2-5-1</inkml:trace>
  <inkml:trace contextRef="#ctx0" brushRef="#br0" timeOffset="18303.0468">23522 11529 51,'6'-11'30,"5"5"-2,-11 6 1,10-24-18,-10 24-5,5-20-4,-5 20 0,-9-14 0,9 14 1,-22-4-1,9 8 1,-4-1 0,2 7-1,-3 0 0,6 2-1,2-1 0,5 3 1,4-1 0,7 1 1,1-2 0,8 3 1,-3-1 0,6 6 1,-7-4-1,4 4 0,-9-3 0,1 1-2,-7-1 0,-2-1-3,-3-4 0,-7-3-3,2 8-11,-11-13-21,-1-1-1,-8-4 0,4-4 0</inkml:trace>
  <inkml:trace contextRef="#ctx0" brushRef="#br0" timeOffset="19319.105">23544 11036 46,'0'0'33,"11"10"-1,1 2-4,10 21-10,-11-5-2,21 25-3,-10-4-4,11 19-2,-9-3-2,4 8-1,-8-7-1,-4-1 0,-8-9-1,-7-4-1,-10-8-1,-5-10-1,0-4-3,-7-19-13,7 3-20,3-13 1,11-1-2,4-15 1</inkml:trace>
  <inkml:trace contextRef="#ctx0" brushRef="#br0" timeOffset="19627.1226">24032 11349 97,'0'0'38,"0"15"1,0-15-2,0 0-27,-13 15-6,13-15-4,-3 19-7,-9-9-30,8 2 0,4-12-2,-3 20 1</inkml:trace>
  <inkml:trace contextRef="#ctx0" brushRef="#br0" timeOffset="19762.1298">23993 11546 105,'-4'22'38,"3"-1"-4,2-8-29,12 1-38,1-3-2,2-7-2</inkml:trace>
  <inkml:trace contextRef="#ctx0" brushRef="#br0" timeOffset="37298.1328">14991 15249 10,'-12'-10'20,"12"10"-4,0 0-2,0 0-2,0 0-2,-11 4-2,11-4-1,0 0 0,0 0 0,-12 6 0,12-6-2,0 0-1,0 0-1,-9 11-1,9-11 0,0 0-1,0 0-1,0 0 1,0 0 0,0 0-1,0 0 1,0 0 0,-11 11 1,11-11-1,0 0 1,0 0-1,0 0 0,0 0 0,0 0-1,0 0 0,0 0 0,0 0 0,-9 11 0,9-11 0,0 0 1,0 0-1,-3 12 0,3-12 0,0 0 1,-7 11-1,7-11 0,0 0 0,-12 16 0,12-16 0,0 0 0,-15 15 0,15-15 0,0 0 0,-15 13 0,15-13 0,0 0 0,-11 10 0,11-10 1,0 0-1,-12 8 0,12-8-1,0 0 1,-16 10 0,16-10 0,-12 10 0,12-10 0,-16 9 0,16-9 0,-17 11 0,17-11 0,-17 12 0,17-12 0,-15 13-1,15-13 1,-12 10 0,12-10 0,-12 10 0,12-10-1,-12 10 2,12-10-1,-15 8-1,15-8 1,-17 13 0,17-13 0,-19 12 0,19-12 0,-16 9 0,16-9-1,-15 9 1,15-9 0,0 0 0,-16 10 0,16-10-1,0 0 1,-16 11 1,16-11-1,0 0 0,-16 10 0,16-10 1,0 0-1,-15 13 0,15-13 0,-13 9 0,13-9 0,-13 12 0,13-12 0,-17 13 0,17-13 0,-17 10 0,17-10 0,-16 10-1,16-10 1,-18 10 0,18-10 0,-21 8 0,21-8-1,-20 11 1,9-7 0,0 2 0,0-1 0,11-5 0,-19 7 0,19-7 0,-20 7 0,20-7 0,-16 8 0,16-8-1,-14 7 1,14-7 0,-15 6 0,15-6 0,-17 6 0,17-6 0,-19 6 0,8-2 0,11-4 0,-19 4 0,19-4 0,-16 7-1,16-7 1,-18 6 0,18-6-1,-19 7 1,8-4 0,-3 1 0,1 0 0,-2 1 0,-2 0 0,0 0 0,-3-1 0,-2 3-1,2-1 2,-4 0-1,0 0 0,1 0 0,-4-1 0,3-2 0,-2 1 0,0 0 0,3-2 0,0 0 0,1-2 0,1 2 0,5-2 0,-1 0 0,4 1 0,-1-2 0,3 1 1,-1 1-1,1 0 0,11-1 0,-21 0 0,10 1 0,1-1-1,-1 2 1,-2-1 0,2 1 0,-1 1 0,0-2 0,-3 2 1,2 0-1,-2-1 0,-1 1 1,0 0-1,2 1 0,-3-2 1,0 2-1,2-3 0,-3 2 0,2-1 0,1-1 1,-3 1-1,-2-1 0,3 0 0,-2 0 0,-2-1 0,1 3 0,-2-3 0,0 1 0,-1-1 0,0 0 0,-1 1 0,1-2 1,-3 1-1,1 0 0,0 0 0,0 1 0,0 2 0,-1-3-1,1 3 1,-1 0 0,1-2 0,0 2 0,0-1 0,2-1 0,-1 0 1,2-1-1,1 0 0,-3 0 1,1 1-1,-1-1 1,2 0-1,-2-1 1,2 0-1,-2 0 1,0-3-2,4 2 1,-5-2 0,1-1 0,-1 1-1,1 0 1,-4 0-1,0 2 1,-3-1-1,-2 3 1,2 1-1,-4 1 1,-1-1 0,-1 4 0,1-3 0,-3 2 0,-1-1 0,1 2 1,-1 1-1,-1-1 1,2 0-1,-7-3 1,1 3-1,-2 0 1,-2-1-1,-6-2 1,1 2-1,-1-1-2,-7 0-25,3-9-2,11 7 0,-10-17 0</inkml:trace>
  <inkml:trace contextRef="#ctx0" brushRef="#br0" timeOffset="40934.3413">15069 15294 1,'0'0'1,"0"0"7,0 0-3,0 0-2,0 0 0,0 0 1,0 0 1,0 0-1,0 0 1,0 0 1,13-6 0,-13 6 0,0 0 0,0 0 1,0 0 0,0 0 0,1-12 0,-1 12-1,0 0-1,0 0 0,0 0-1,0 0-1,0 0-2,0 0 1,16-6-1,-16 6 0,19 0 1,-4 0 0,-3-1 0,5 1 0,-2-3 1,7 3-1,-5-2 1,9 2-1,-3-2 0,1 2-1,2 0 0,-1 1-1,2 1 1,1 1-1,0 0 1,-1 2 0,1-2 0,5 1 0,-1-1 0,3-1 0,1-2 0,2 2 0,0-2-1,-1 0 1,2 0-1,-3-2 1,2 2-1,1 0 1,-3 0-1,3 0 1,-1-1-1,4 2 1,-3-2-1,6 1 1,-1 0-1,1 0 1,1 0-1,1 0 1,-1 0-1,-2 1 1,0 1-1,-4-1 0,-3 0 0,0 0 0,-2 2 0,-1-2 0,-1-1 1,0 1-1,0-2 0,1 1 0,2 0 1,-1-1-1,2-1 1,0 2-1,1 0 0,1-1 0,4 0 0,-3 1 0,3 0 0,0-1 0,-2-2 0,2 2 0,2-1 0,-2 0 0,1 2 0,0-1 0,-3 1 1,2 1-1,-1 1 0,-2-2 0,-1 2 0,2-1 0,-5 1 0,0 0 0,3-2 0,-1 1 1,1-2-1,0 2 0,-1-1 0,-1-1 0,1 1 0,-2 0 0,0 0 1,-2-1-1,1 1 0,-1 0 0,2-1 0,-1 1 0,2-2 1,-1 2-1,1 0 0,3 3 1,-3-4-1,3 1 1,3 1-1,3-1 1,2 0-1,2 1 0,0-3 0,1 3 1,2-1-1,-2 1 1,0-1-1,-1 1 0,-1 0 0,1 1 0,1-2 0,2 0 0,2 0 0,2-2 0,-1 2 0,2 0 0,-1 2 0,-1-4 0,0 4 0,-2-2 0,0 1 0,-3 1 0,-1-1 0,0 2 0,-1-3 0,0 2 0,0 0-1,1-1 1,-1-1 0,-1 1 1,1-1-1,-2 0 0,-1 0 1,-1 0-1,-2 0 1,-2 0-1,-4 0 0,-3 0 1,0 0-1,0 0 0,-3 0 1,1 1-1,-2-2 1,1 2 0,-2-1-1,3 1 1,-5 1 0,-1 0-1,3-1 1,1 2 0,2-2 0,4-1 0,2-1 0,5 1 0,1 0-1,1-4-4,3 4-29,-15-5-2,-16-11 0,-20-8-2</inkml:trace>
  <inkml:trace contextRef="#ctx0" brushRef="#br0" timeOffset="43650.4966">15055 13806 14,'0'0'10,"0"0"1,0 0 0,0 0-1,11-12-1,-11 12 0,0 0-3,0 0 0,0 0-2,14-7 0,-14 7-1,0 0 0,14 0 0,-14 0 0,16 0 1,-2 1-1,-1-2 0,5 1-2,1-3 1,5 2-1,1-1 1,5-1-2,1 1 1,3-1 0,3 1 0,1 1-1,3 0 1,2-1 0,-1 1 0,-1 4 0,-2-5-1,1 4 1,-2-1-1,0-1 0,-1-1 1,-2 3-1,-1-2 1,3 1-1,-3-2 1,2 3 0,-2-2 0,1 4-1,-1-3 1,3 3 0,2 0 0,1-2-1,4-1 1,1 2 0,2-2-1,0 0 1,0 0 0,0 1-1,-4-2 1,2 2 0,-3 0-1,2 2 1,-3-3-1,2 3 0,-2-3 1,2 3-1,2-3 1,2 1-1,-3 0 1,1-2-1,1 1 1,-1 0-1,0-1 1,1 1-1,-2 0 1,-3 2-1,1-2 1,-2 0-1,1 0 0,2 2 1,-1-2-1,0 0 1,2-1 0,0 2 0,3-1-1,1 0 1,0-1 0,2 0-1,1 1 1,2 0-1,0-1 0,2 2 1,-1-1-1,2 0 0,-1 1 0,1 0 1,-3 0-1,2-1 0,0 1 1,1 0-1,0-1 0,-2 2 1,1-3-1,-2 1 0,1 0 1,0 0-1,-3 0 0,-1 1 0,1-2 0,-1 2 1,0-1-1,-1 2 0,1-3 0,0 1 1,2 0-1,0 0 0,0-1 0,1 2 0,1-1 0,1-2 0,0 1 0,-2 0 0,2 0 0,1-2 0,-3 1 0,-1 1 0,-2 0 0,0 0 0,0-1 0,2 1 0,-2-1 0,0 0 0,3-2 0,-1 2 0,1-2 0,-1 1 0,-2 0 0,-1 0 0,-2-1 0,-2 2 0,-2-2 0,-3 3 0,-2-1 0,-4 0 0,-3 1-1,-4-2-1,3 2-28,-9 2-2,-9-8 1,-12 6-1</inkml:trace>
  <inkml:trace contextRef="#ctx0" brushRef="#br0" timeOffset="58665.3554">15030 13798 1,'0'0'5,"0"0"0,0 0 0,0 0-1,-9-11 2,9 11-1,0 0 1,0 0-1,0 0 0,0 0-1,0 0 0,-6-12-2,6 12 0,0 0 1,0 0-1,-8-11 0,8 11 0,0 0 0,-7-15 1,7 15-2,-6-13 1,6 13-1,-4-16 0,4 16 0,-8-18-1,8 18 1,-9-17-1,9 17 0,-10-16 1,10 16 0,-13-13-1,13 13 1,-12-14 0,12 14-1,-15-13 1,15 13-1,-15-15 1,15 15-1,-14-15 0,14 15 0,-14-20 0,14 20 0,-14-18 0,14 18 1,-11-18-1,11 18 0,-16-17 0,16 17 0,-14-16 0,14 16 1,-14-13-1,14 13 0,-14-10 0,14 10 0,0 0 0,-16-15 1,16 15-1,-12-7 0,12 7 0,0 0 0,-16-13 0,16 13 0,-11-9 0,11 9 0,-7-11 0,7 11 0,-11-9 0,11 9 0,0 0 0,-16-14 0,16 14 1,-12-7-1,12 7 0,-12-6 0,12 6 0,-15-7 0,15 7 0,-17-9 0,17 9 0,-16-10-1,16 10 1,-18-13 0,18 13 0,-14-14-1,14 14 1,-12-14 0,12 14 0,-11-11 0,11 11 0,0 0 0,-13-9 1,13 9-1,0 0-1,-12-9 1,12 9 0,0 0 0,-14-8 0,14 8 0,0 0 0,-12-10 0,12 10 0,0 0 0,0 0 0,-12-12 0,12 12 0,0 0 0,-14-9 0,14 9 0,0 0 0,-16-12 0,16 12 0,0 0-1,-14-12 1,14 12 0,0 0 0,-14-13 0,14 13 0,0 0 0,-9-11 1,9 11-1,0 0 0,-15-15 0,15 15 0,-13-8 0,13 8 0,-15-11 0,15 11 1,-16-9-1,16 9 0,-13-7 0,13 7 0,-14-7 0,14 7 0,-11-6 0,11 6 0,-11-9-1,11 9 1,-12-8 1,12 8-1,-11-9 0,11 9 0,-15-8 0,15 8 0,-15-5 1,15 5-1,-16-3 0,16 3 0,-16-3 1,16 3-1,-15-3 0,15 3 0,-12-6-1,12 6 1,-11-6 0,11 6 0,0 0 0,-13-6 0,13 6 1,0 0-1,-11-4 0,11 4 0,0 0 0,-13-1 0,13 1 0,0 0 0,-13-4 0,13 4 0,0 0 0,-14-2 0,14 2 0,0 0-1,-10-7 1,10 7 0,0 0 0,-11-5 0,11 5 0,0 0 0,-16-5-1,16 5 1,-14-4-2,14 4 2,-18-6-1,18 6 1,-17-7-1,17 7 1,-16-6 0,16 6 0,-16-6 0,16 6 0,-12-1 0,12 1 0,-14 0 0,14 0 0,0 0 0,-17-2 1,17 2-1,-13 0-1,13 0 1,-13-1 0,13 1 0,-19 0 0,19 0 0,-16-2 0,16 2 0,-16-1 0,6-1 0,10 2 0,-19-1 0,19 1-1,-16-1-5,16 1-15,-14 0 0,14 0-1,-17 1 9</inkml:trace>
  <inkml:trace contextRef="#ctx0" brushRef="#br0" timeOffset="64737.7028">11051 12974 14,'0'0'10,"0"0"-2,0 0 0,0 0-2,14 4-1,-14-4-1,0 0-2,14 6 1,-14-6 0,15 7 1,-15-7-1,12 3 0,-12-3 0,16 4 2,-16-4-1,16 3-2,-16-3 1,16 4-1,-16-4 0,21 5 1,-21-5-1,20 4 0,-20-4 0,20 4-1,-20-4 1,18 4-2,-18-4 1,17 2 0,-17-2-1,16 3 1,-16-3-1,14 1 0,-14-1 0,13-1 0,-13 1 1,12 0-1,-12 0 1,11 0-1,-11 0 0,11 1 1,-11-1-1,12 1 0,-12-1 0,13 0 0,-13 0 0,13 0 0,-13 0 0,20 0 0,-9 0 0,-11 0 0,18 0 0,-7 0 0,0-1 0,-11 1 0,18 1 1,-18-1-1,15 2 0,-15-2 0,16 2 0,-16-2 0,19 1 0,-7-2 0,1 1 0,-1-1 0,-12 1 0,22-1 0,-10 1 1,-12 0-1,21 0 0,-21 0 0,19 1 1,-19-1-1,23 1 0,-9-1 0,1 0 1,0 0-1,-4 1 0,3-2 0,-3 1 0,2 0 0,-13 0 0,19 0 0,-19 0 0,18 0 0,-7 0 1,-11 0-1,19 1 0,-19-1 0,21 0 0,-21 0 0,15 0 0,-15 0 0,14 0 0,-14 0 0,17 0 0,-17 0 1,15 1-1,-15-1 0,20 2 0,-20-2 0,19 0 0,-8 1 0,0-2 0,-11 1 0,21 0 0,-21 0 0,19-3 0,-19 3 0,18-1 0,-18 1 0,13-2 0,-13 2 0,15-3 0,-15 3 0,15-1 1,-15 1-1,14-1 0,-3 1 0,-11 0 1,12-2-1,-12 2 0,16 0 0,-16 0 0,17-1 0,-17 1 1,17-1-1,-6 0 0,-11 1 0,17-3 0,-17 3 1,15-2-1,-15 2 0,14-1 1,-14 1-1,15-1 0,-15 1 0,17-3 1,-17 3-1,15-1 0,-15 1 0,18-1 1,-18 1-1,14-1 1,-14 1-1,14-3 1,-3 3 0,-11 0-1,25-2 1,-14 0-1,1 1 1,1 0 0,2 1 0,2-1-1,-4 0 0,2-2 0,-4 3 1,0-2 0,5 1-1,-5-2 0,0 2 1,-11 1-1,19-3 0,-19 3 1,19-2-1,-8 1 0,-11 1 0,16 1 1,-4 0-1,-12-1 0,17 1 0,-17-1 0,19 3 0,-19-3 0,17 1 0,-17-1 0,16 1 0,-16-1 0,19 0 0,-19 0 1,16 2-1,-5-1 0,-1 0 1,1-1-1,2 1 1,-2-1 0,2 1 0,1-2-1,-2 1 1,-1-1-1,0 0 1,-11 1-1,19-1 1,-8-1-1,-11 2 1,17 0-1,-17 0 0,19 2 1,-19-2-1,18 1 0,-18-1 0,18 0 0,-18 0 0,16 0 1,-16 0-1,17 0 0,-17 0 0,21 0 1,-21 0-1,22 2 0,-10-1 0,-12-1 0,20 2 0,-8-1 0,-1-1-1,-11 0 1,17 0 0,-17 0 0,18 0 0,-7 0 0,-11 0 1,21 0-1,-21 0 0,22 0 0,-11 0 0,1 0 1,-1 0-2,-11 0 2,17 0-2,-17 0 1,19 0 0,-19 0 0,17 0 0,-17 0 0,20 0 1,-5 1-1,0 0 0,-4 2 0,3-2 0,-2 1 0,2 1 0,-3-1 0,0 1 0,-11-3 0,19 2 0,-19-2 0,19 5 0,-7-4 0,-12-1 0,21 2 0,-10 1 0,0-2 0,-11-1 0,18 4 0,-18-4 0,17 2 0,-17-2 0,15 1 0,-15-1 0,12 0 0,-12 0 0,15 3 0,-15-3 0,14 1 0,-14-1 0,21 2 0,-10 1 0,0-2 0,0 0 0,2 1 0,2-1 1,-15-1-2,21 2 1,-10-1 0,-11-1 0,17 3 0,-17-3 0,17 2 0,-17-2 0,16 3 0,-16-3 0,17 1 0,-17-1 0,14 1 0,-14-1 0,15 0 0,-15 0 0,11 0 0,-11 0 0,14 0 0,-14 0 0,18 1 0,-18-1 0,18 3 0,-18-3 0,20 2 0,-8-2 0,-12 0 0,19 4 0,-19-4 0,18 0 0,-18 0 0,19 1 0,-19-1 1,17 1-1,-6-2 1,-11 1-1,18 1 0,-18-1 0,19 3 0,-19-3 0,20 1 0,-20-1 0,15 2 0,-15-2 0,20 5 2,-20-5-2,17 1 1,-5 1-1,-12-2 2,18 4-2,-18-4 0,21 4 1,-21-4-1,17 4 0,-17-4 0,18 6 1,-7-5-1,-11-1 0,16 2 0,-16-2 0,17 3 0,-17-3 0,16 4 0,-16-4 0,17 2 0,-17-2 0,21 2 0,-9 0 0,-12-2 0,20 3 0,-20-3 1,16 4-1,-16-4 0,17 6 0,-17-6 0,16 7 0,-4-6 0,-12-1 0,19 5 0,-8-1 0,-11-4 0,19 2 0,-19-2 0,17 3 0,-17-3 0,0 0 0,14 3 0,-14-3 0,13 4 1,-13-4-1,0 0 0,17 6 0,-17-6 0,12 5 0,-12-5 0,11 6 0,-11-6 0,13 6 0,-13-6 0,17 6 0,-17-6 0,17 8 1,-17-8-1,20 7 0,-20-7 0,15 7 0,-15-7 0,13 7 0,-13-7-1,12 6 1,-12-6 0,12 5 0,-12-5 0,0 0 0,15 9 0,-15-9 0,11 5 0,-11-5 1,0 0-1,14 7 0,-14-7 0,0 0 0,11 10 0,-11-10 1,0 0-1,13 9 0,-13-9 0,0 0 0,13 14 0,-13-14 0,14 9 0,-14-9 0,13 10 0,-13-10 0,15 10 0,-15-10 0,15 8 0,-15-8 0,14 9 0,-14-9 0,0 0 0,17 13 0,-17-13 0,11 11 0,-11-11 0,14 15 0,-14-15 1,9 15-1,2-8 0,-11-7 0,14 12 0,-14-12 0,14 9 0,-14-9 0,9 11 0,-9-11 0,12 11 0,-12-11 1,14 14-1,-14-14 0,13 18 0,-13-18 0,18 18 0,-9-6 0,1 0 0,-2 2 1,-8-14-1,17 19 0,-17-19 0,14 16 0,-14-16 0,11 17 1,-11-17-1,8 18 0,-2-7 0,-6-11 0,14 19 0,-8-8 1,-6-11-1,12 17 0,-12-17 0,9 14 0,-9-14 0,7 12 0,-7-12 0,6 12 0,-6-12 0,0 0 0,6 16 0,-6-16 0,0 0 0,5 13 0,-5-13 0,0 0 0,3 15 0,-3-15 0,0 0 0,3 12 1,-3-12-1,0 0-1,-1 11 1,1-11 0,0 0 0,0 0-1,9 11 1,-9-11-1,0 0 1,0 0-1,13 12 1,-13-12-1,0 0-1,0 0-6,0 0-21,11 0-2,-11 0 1,0 0-2</inkml:trace>
  <inkml:trace contextRef="#ctx0" brushRef="#br0" timeOffset="72727.1597">17542 12236 1,'0'0'16,"-7"20"5,7-20-2,-8 22-4,8 0-1,-5-4 0,11 10 0,-11-7 0,12 9-4,-9-9-2,7 5-4,-8-3-1,4 0-3,-3-6 1,0-1-3,3 2-7,-10-5-17,9-13-4,-1 12 2,1-12-2</inkml:trace>
  <inkml:trace contextRef="#ctx0" brushRef="#br0" timeOffset="73067.1792">17346 12240 10,'0'0'25,"0"0"1,18-8 0,-4 8-10,0-7-3,8 9-4,-1-4-2,8 6-1,-3-1-3,2 3-3,0 4-4,-5-4-6,3 3-13,-4 4-4,-9-10 0,2 6-1</inkml:trace>
  <inkml:trace contextRef="#ctx0" brushRef="#br0" timeOffset="73778.2197">17350 12555 36,'0'0'28,"0"0"0,0 0-7,18 6-6,-6-12-3,16 9-2,-6-10-1,12 7-2,-4-7-2,5 6-1,-5-4-2,2 2-2,-5 0 0,-6-1-1,-2 2 0,-4-1 0,-15 3-1,16-2 0,-16 2 0,0 0 1,0 0-1,0 0 1,-12 12 0,12-12 0,-16 13 0,8-2 0,2 0 1,3 4 0,0 2 0,3 3 0,3 3 0,0 0 1,2 0-1,3-1 0,-1-1 0,3-4 1,1-7-1,2-5 1,0-8 0,3-1 0,-2-8 0,0-1 1,-3-6-1,2-1 0,-7-1 0,-4 1-1,-3-1 0,-5 1 0,-3 3 0,-3 2 0,0 7-1,-4 1-2,4 15-3,-7-7-18,9 6-8,1 4 1,9-11-1</inkml:trace>
  <inkml:trace contextRef="#ctx0" brushRef="#br0" timeOffset="74266.2473">18060 12324 6,'-9'-16'23,"9"16"0,0 0 2,0 0-11,0 0 0,0 0-4,19-2-1,-19 2-2,14 7 0,-14-7-1,25 9-2,-13-7-1,6 4-1,-2-2-2,0-2-5,6 4-14,-5-1-10,-4-5 1,2 3-1</inkml:trace>
  <inkml:trace contextRef="#ctx0" brushRef="#br0" timeOffset="74591.2659">18028 12484 29,'0'0'28,"0"0"1,0 0 1,12 6-15,-12-6-3,28-1-7,-10 0 0,8 3-4,6 4-11,4-2-19,-4-5-1,3 1 0,-5-4-2</inkml:trace>
  <inkml:trace contextRef="#ctx0" brushRef="#br0" timeOffset="75678.3285">18692 12439 14,'0'0'23,"0"0"2,0 0-8,0 0-3,11-6-3,-13-5-3,2 11-1,5-21-2,-1 10-2,-5-3-1,1 3-1,-1 0-1,1 11-1,-10-14-1,10 14 0,-19-5-1,4 5 1,0 5-1,-2 1 1,1 7 0,2-1 0,0 4 1,6-1 1,3-1-1,4-3 1,1-11-1,16 14 0,1-16 0,2 0-1,3-3 1,1-1 1,-2 2 0,-1 3 1,-6 1 2,1 8 1,-11 2 0,1 10 0,-12 0 1,4 11 0,-9-3 0,3 6-1,-6-3-1,6 2-1,-4-4 0,6-5 0,1-3-1,4-6 0,2-15-1,0 0 0,0 0 0,12-5-1,-7-7 0,-3-4-1,3 0-1,-4-3-1,4 4 0,-4-2-1,7 5 1,-2-1 1,6 4-1,-1-1-3,0 3-19,8 8 1,-19-1 0,31-6 0</inkml:trace>
  <inkml:trace contextRef="#ctx0" brushRef="#br0" timeOffset="76337.3661">18963 12251 1,'0'0'2,"6"22"16,-6-22 3,-11 22-11,10-1 2,-4 2 0,5 7 2,-7-3 0,3 8-2,-4-12-2,5 7-4,-5-9-1,5 0-3,-2-10 1,5-11-2,-2 12 0,2-12 0,0 0 0,5-19 1,-3 5-2,2-7 1,0-2-4,-2-10-1,4 4-5,-5-12 0,9 6-4,-5-10 0,10 10 2,-8-10 0,10 14 4,-4 0 4,3 7 7,5 9 3,-8 4 5,7 17 0,-20-6 2,28 29 0,-22-10-1,10 18-1,-14-5-3,7 13-2,-8-5-1,3 6-3,-4-4-1,1 0-1,-2-5 0,1-3-2,1-3 0,-1-11-5,5 1-2,-5-21-8,-1 12-17,1-12 1,0 0-2,0 0 3</inkml:trace>
  <inkml:trace contextRef="#ctx0" brushRef="#br0" timeOffset="76518.3766">18989 12418 37,'22'1'23,"-5"-10"-1,13 8-15,2 2-26,-11-14-1,9 13-4</inkml:trace>
  <inkml:trace contextRef="#ctx0" brushRef="#br0" timeOffset="77009.4047">19322 12415 35,'-1'21'28,"2"4"1,0-4 0,-2-5-13,8 8-6,-4-13-4,4 5-5,-7-16 1,0 0 0,11 7-2,-11-7 1,11-15-1,-6-2 1,0 3-3,-4-9 1,5 3-3,-7-5 1,7 7-2,-7-7 1,8 7-1,-6 0 1,10 3 2,-1 3 1,4 3 2,1 6 2,-1-2 2,7 10 0,-9-2 2,7 11 0,-19-14-1,25 32 1,-20-17-1,4 11-3,-7-7 1,2 3-3,-4-1 1,2-5-4,0 3-4,-2-19-24,-4 15-4,4-15 1,0 0-1</inkml:trace>
  <inkml:trace contextRef="#ctx0" brushRef="#br0" timeOffset="77303.4215">19663 12528 42,'3'11'33,"-3"-11"-1,4 17 1,-2-2-17,-2-15-6,3 20-4,-2-9-4,1 2-2,3 2-5,-5-15-9,0 0-19,9 12 1,-9-12 0,11-5 0</inkml:trace>
  <inkml:trace contextRef="#ctx0" brushRef="#br0" timeOffset="77449.4298">19725 12419 45,'0'0'19,"0"0"-19,-14 0 0,14 0-20,0 0-4</inkml:trace>
  <inkml:trace contextRef="#ctx0" brushRef="#br0" timeOffset="77970.4596">19728 12177 42,'-11'-8'27,"11"8"0,0 0 0,16-20-19,-5 18-3,-11 2-1,22-9-2,-10 8 1,-1 5-1,-11-4 1,19 13 0,-19-13 0,10 24 1,-15-10-1,1 5-1,-6-2 1,4 3-1,-6-5-1,3 4 1,-2-5-2,5 1 1,0-2-1,3-2 1,3-11 0,1 17 1,-1-17 0,13 9-1,-2-8 1,6 0 0,-1-2-1,1 1-2,4 2-7,-4-5-25,1-1 1,-1-2-1,-2-4 0</inkml:trace>
  <inkml:trace contextRef="#ctx0" brushRef="#br0" timeOffset="78894.512">20220 12040 15,'0'0'22,"-7"16"1,7 0-6,-5-3-2,11 15-1,-12-6-1,13 17 0,-10-9-2,11 16-2,-6-6-3,9 7-3,-5-3 0,5 5-1,-3-7-1,4 1 0,-2-6 0,2 1-1,-2-9 2,1-2 0,-4-8-1,4-2 0,-2-6 0,2-4 0,2-3-4,-2-9-6,10-1-22,-6-4-1,2-2 0,-1-4-1</inkml:trace>
  <inkml:trace contextRef="#ctx0" brushRef="#br0" timeOffset="79474.5457">20135 12056 19,'0'0'27,"0"0"0,0 0 1,0 0-10,15-23-4,-1 19-5,-2-10-2,8 11-2,-2-8-2,5 9-1,-1-2 0,5 3-3,0 7-8,0-6-20,-5-1-1,4 0 1,-6-3-2</inkml:trace>
  <inkml:trace contextRef="#ctx0" brushRef="#br0" timeOffset="80590.6095">20846 11900 19,'0'0'25,"-3"16"3,0 1-7,-2-2-4,10 10-3,-10-4-2,10 8-3,-7-8-3,7 2-2,-4-5-3,1-3 0,-2-15-1,7 10 1,-7-10-1,4-12 0,-4 12 0,5-23 0,-3 6 0,-1-2 0,0 1-1,-2 1 1,0 0-1,-2 1 0,1 3 0,-1-2 0,3 15 0,-2-21 0,2 21 0,5-18 0,-5 18 0,13-16 1,-2 10 0,0 1 0,4 3 1,-1 3 0,1 3 1,1 3 0,0 0 0,0 8 1,-4-3-1,0 8 1,-5-5-1,2 5 1,-9-3-1,0 0-1,-6-1 0,-2-1 1,-3 0-2,1-3 1,-4-1 0,2-3-2,-2 0 0,1-3-2,13-5-4,-26 8-15,26-8-9,-14-2 0,14 2 0,0 0 0</inkml:trace>
  <inkml:trace contextRef="#ctx0" brushRef="#br0" timeOffset="81085.6378">21098 12152 44,'4'30'27,"-7"-4"0,6-5-8,0 9-5,-6-15-5,7 5-4,-6-9-1,7 0 0,-5-11-1,0 0 0,0 0-1,7-14 0,-6 0-1,2-5-1,-1-1-1,-3-9-4,5 1-2,-9-9-2,11 8-1,-10-11-1,13 11 2,-8-6 1,8 11 5,0-1 3,2 6 3,5 8 3,-5-1 3,11 12 0,-10-4 0,9 11 0,-10-4-3,7 9 0,-18-12-1,19 21 0,-19-21-1,3 20-1,-9-9-1,-2 3 0,-6-3 0,0 1-2,-1 2-2,-3-11-8,8 8-21,10-11-1,-15 12 0,15-12-1</inkml:trace>
  <inkml:trace contextRef="#ctx0" brushRef="#br0" timeOffset="81562.6651">20630 12344 43,'20'-8'30,"12"2"0,12 4-8,9-10-4,22 10-4,-2-7-5,11 7-3,2-4-3,0 3-4,1 6-14,-11-4-16,-12 0 0,-9-1-1,-10-6 0</inkml:trace>
  <inkml:trace contextRef="#ctx0" brushRef="#br0" timeOffset="94773.4207">20600 12522 11,'0'0'23,"0"0"-2,0 0-4,0 0-3,0 0-2,0 0-3,0 0-1,-4 17-3,4-17-1,1 16 0,-1-16-2,5 22 1,-2-10-1,0 2 0,1 0-1,2-1 0,-2-2 0,-4-11 0,11 21 0,-11-21-1,7 15 1,-7-15-1,6 11 1,-6-11-1,0 0 1,0 0 0,0 0-1,0 0 1,11 11-1,-11-11 0,0 0 1,0 0-2,0 0 1,0 0 0,11-3 0,-11 3-1,0 0 1,8-14 0,-8 14 1,7-17-1,-7 17 0,7-19 0,-3 8 0,-4 11 0,6-18 0,-6 18 0,5-12 0,-5 12 0,0 0 0,4-11 0,-4 11 0,0 0 0,0 0-1,0 0 1,0 0 0,0 0 0,0 0 0,11-8 0,-11 8 1,0 0-1,0 0 0,0 0 0,0 0 0,9-11 0,-9 11 0,0 0 0,0 0 0,0 0-1,6-12 1,-6 12 0,0 0 0,0 0 0,0 0-1,0 0 1,0 0 0,0 0 0,0 0-1,0 0 1,5 18 0,-5-18 0,2 24 0,-1-12 0,1 0 0,-2-12 0,5 18 0,-5-18 0,6 11 0,-6-11 0,0 0 1,14 0-1,-14 0 1,11-7-1,-11 7 1,9-11-1,-9 11 0,10-15 1,-10 15-1,9-17 0,-6 6 1,-3 11-1,6-22 0,-2 10 0,1 0 0,-1 1 0,-4 11-1,7-19 1,-7 19-5,6-12-3,-6 12-21,13-4 1,-13 4-1,0 0 0</inkml:trace>
  <inkml:trace contextRef="#ctx0" brushRef="#br0" timeOffset="95485.4614">20949 12774 1,'-4'26'12,"4"-26"2,-6 15-6,6-15-3,0 0-1,-2 12 0,2-12-1,0 0 1,0 0-1,3-17 1,-3 17-1,2-19-1,-1 6 0,0 1-2,-2 1 1,1-2-1,0 1 0,0 12 0,1-20 0,-1 20 0,3-16-1,-3 16 1,3-12 0,-3 12 0,0 0 0,0 0 2,0 0 0,0 0 0,0 0 1,15 9 0,-15-9 1,13 19 0,-7-8 2,5 8 0,-3-5 0,5 5 1,-6-8 0,7 7 0,-9-7-1,8 4 0,-13-15-2,14 16 0,-14-16 0,0 0-1,0 0 0,12-2-1,-12 2 1,3-17 0,-4 4 0,4 2-1,-3-2-1,2-1 0,-2 1-1,1 2 0,1 0 0,-2-2-4,0 13-15,0 0-13,6-20 0,-6 20 0,0-15 0</inkml:trace>
  <inkml:trace contextRef="#ctx0" brushRef="#br0" timeOffset="95998.4907">21069 12493 14,'0'0'24,"0"0"2,0 0-7,0 0-6,0 0 0,-9 22-3,9-22-1,-13 18-4,3-7-4,0 2-24,10-13-4,-11 14 0,11-14-3</inkml:trace>
  <inkml:trace contextRef="#ctx0" brushRef="#br0" timeOffset="97929.6012">21258 12541 8,'0'0'23,"-4"22"1,2-5-5,-1 1-2,4 6-3,-5-8-2,7 6-3,-6-8-3,5 3-1,-2-17-3,0 19 0,0-19-1,0 0 0,0 0-1,0 0 1,0 0 0,0-12-1,0 1 1,1-1-1,-1 0-1,-1-3 1,2 1-1,-1 0 0,1 1 0,-1 1-1,3 0 1,-3 12 0,4-21 0,-4 21 0,4-15 1,-4 15-1,0 0 1,0 0 0,0 0 0,15 0 0,-15 0 2,10 24-1,-5-10 2,3 6-1,-2-2 1,4 4 1,-4-5-1,4 0 1,-10-17 0,16 19 0,-16-19 1,19 0-2,-19 0 1,19-21-1,-11 4 0,2-1-1,-3-4 0,1 0-1,-5-1-1,0 2 0,-1 2-1,-3 1-1,1 18-4,-5-27-4,5 27-16,0 0-8,0 0 0,0 0 1</inkml:trace>
  <inkml:trace contextRef="#ctx0" brushRef="#br0" timeOffset="98513.6346">21513 12652 31,'0'0'29,"1"16"-1,3-4 2,2 4-20,-6-16 0,4 25-2,-6-13-4,6 3 0,-4-4-2,0-11-2,4 19-2,-4-19-1,0 0-2,0 0-1,0 0-1,0 0-1,3-13-1,-6-3 1,3 16 1,-2-26 1,4 16 3,-4-4 1,4 3 1,-2 11 3,5-22 1,-5 22 0,8-14 2,-8 14 0,12-10 1,1 11 1,-13-1-1,19-2 0,-19 2 1,22 5 0,-22-5-1,22 9-1,-22-9 0,19 20-1,-19-20-1,11 25 1,-11-11-1,-1 0-1,-5 0 0,-1 1 0,-4-1-1,-1-1 0,-2-2-1,2-1 0,1-2-2,-1-6-5,12-2-22,0 0-4,0 0-1,-5-19 1</inkml:trace>
  <inkml:trace contextRef="#ctx0" brushRef="#br0" timeOffset="99094.6679">21994 12168 32,'0'0'26,"0"0"-5,0 0-3,0 0-1,-15 8-4,21 8 1,-6-16-3,1 33-2,-2-14-3,7 11 1,-7-4-2,7 7-1,-5-4-1,2 0-2,1-1-7,-8-10-27,5-5 0,-1-13-1,4 14 1</inkml:trace>
  <inkml:trace contextRef="#ctx0" brushRef="#br0" timeOffset="99342.6821">21866 12361 40,'0'0'30,"13"-11"1,-2 7-1,2 2-10,2-11-10,13 10-4,-2-5-5,3-4-15,7 3-15,1 3-2,-1-7-1,-1 6 0</inkml:trace>
  <inkml:trace contextRef="#ctx0" brushRef="#br0" timeOffset="100386.7417">22491 11848 26,'0'0'27,"0"0"2,0 0-1,-14 10-8,18 6-4,-4-16-6,-4 28-2,-1-13-3,10 9 1,-7-5-2,5 4-1,-1-1-2,1-1 0,0-3-1,-2-4-3,6 2-3,-7-16-5,10 18-6,-10-18-12,0 0-3,0 0 0,0-18 2</inkml:trace>
  <inkml:trace contextRef="#ctx0" brushRef="#br0" timeOffset="100717.7607">22465 11951 11,'0'0'23,"-10"-20"-1,10 20 1,1-18-8,-1 5-4,0 13-3,11-19-2,3 12-2,-3-2 0,6 7 1,-1-4 0,6 8 1,-5-4 0,6 8 0,-7-4 0,6 12 0,-9-6-1,6 9 0,-11-2-2,2 4 0,-10-2 0,0 5-1,-7-4-1,-3 0 1,-6-1-1,0 0 0,-2-3-1,1-2 0,3-1-2,-2-9-4,15 10-12,1-12-15,0 0 0,0 0 0,0 0-1</inkml:trace>
  <inkml:trace contextRef="#ctx0" brushRef="#br0" timeOffset="101158.7859">22731 12049 44,'0'12'28,"5"6"1,-4-5 1,-1-13-15,5 23-6,-5-23-5,2 17 0,-2-17-1,0 0 0,0 0-2,0 0 0,10-12-1,-10 12 0,5-23 0,-2 9-1,1-1 0,0 2-1,2-2 1,0 3 0,2 1 1,-8 11-1,18-15 2,-7 15-1,-11 0 1,22 3 1,-22-3 0,18 17 0,-12-5 0,2 4 0,-5 1-1,2 1 1,-4-1-2,-1-1-1,3 2-3,-3-18-6,0 18-21,0-18-1,5 12 0,-5-12-1</inkml:trace>
  <inkml:trace contextRef="#ctx0" brushRef="#br0" timeOffset="102310.8518">22340 12408 34,'16'1'26,"1"-5"2,8-2-6,14 10-5,0-10-5,18 11-2,-1-12-3,15 8 0,-1-5-3,4 4-1,-4-4-2,-4 1-2,-6 8-13,-12-4-17,-13 1 1,-10 4-2,-25-6 1</inkml:trace>
  <inkml:trace contextRef="#ctx0" brushRef="#br0" timeOffset="102994.8909">22415 12586 9,'0'0'26,"-10"12"-1,10 1 2,0 0-10,-6-1-4,7 9-4,-9-4-2,5 8-2,-6-3-1,4 1-1,-4-3-1,3-2 0,-1-4-1,4-2 1,3-12 0,0 13 0,0-13 0,14 0 0,-3-4 0,5 3 1,-1-5-1,4 4 0,-1-4-1,-1 4-1,4 3-3,-10-7-17,8 1-11,0 2-1,-3-2 0,-1-1 0</inkml:trace>
  <inkml:trace contextRef="#ctx0" brushRef="#br0" timeOffset="103405.9144">22615 12783 27,'6'18'29,"-5"-6"0,-2 2-5,7 9-5,-6-23-4,-2 31-5,2-31-3,-6 25-2,6-25-2,-3 13-2,3-13 0,0 0 0,0 0 0,4-15-1,-4 15 1,5-22-2,-1 10 0,2-3 0,1 4 0,-1-4-1,5 5 1,0 1-1,2 1 1,1 2 1,-1 3 0,0 1 0,-3 2 1,3 5 1,-13-5 0,14 17 0,-11-5 0,0 5 1,-3-2-1,2 3-1,-2 2-5,-5-8-26,5-12-2,6 13-2,-6-13 1</inkml:trace>
  <inkml:trace contextRef="#ctx0" brushRef="#br0" timeOffset="104330.9674">22956 12613 30,'2'11'30,"2"3"-2,-7 0-3,9 10-3,-10-8-5,8 12-4,-8-10-6,6 6-2,-4-5-3,0-5-2,2-1-3,0-13-6,0 0-23,0 0 0,0 0 0,2-17-1</inkml:trace>
  <inkml:trace contextRef="#ctx0" brushRef="#br0" timeOffset="104833.9959">22918 12625 32,'0'0'27,"0"0"0,6-14-8,-6 14-5,0 0-3,0 0-3,11-17-3,-11 17-1,0 0 0,15-11-1,-15 11 0,0 0 0,11-5 0,-11 5 0,11 7-1,-11-7 1,13 15 1,-2-3-1,-4 0 0,5 7 1,-3 0-1,4 5 1,-3-5-1,4 2-1,-3-4 0,0-1 0,0-5-1,0-4 0,0-10 0,0-3 0,-2-6-1,0-2 1,-1-6 0,0-4-1,-2-4 0,-3-1 0,0 0 0,-3 0-1,0 2 0,-3 3 0,2 5-2,-5 0-3,6 19-8,-2-13-21,2 13-1,0 0 2,0 0-2</inkml:trace>
  <inkml:trace contextRef="#ctx0" brushRef="#br0" timeOffset="105461.0319">23301 12733 31,'-1'12'29,"1"9"1,0-5 0,-6-3-15,8 11-4,-10-10-4,8 3-1,0-17-3,-6 20 0,6-20-1,0 0 0,0 0-1,0 0 0,0-20-1,2 5 1,3-2-1,-1-5-2,4 0 0,-4-4-2,7 3 1,-4-4-2,6 6 2,-4-2-1,4 5 1,-3 2 2,2 4 1,2 7 1,-14 5 3,22 3 0,-22-3 1,22 19 0,-17-4 1,8 8 0,-6-3-2,4 7 1,-7-1-2,3 2-1,-4-5-1,0-3-2,1 1-3,-4-21-5,5 27-12,-5-27-13,0 0 1,0 0-1,-16 7 1</inkml:trace>
  <inkml:trace contextRef="#ctx0" brushRef="#br0" timeOffset="105658.0431">23319 12767 51,'16'-8'30,"0"3"-1,9 5-6,4-1-42,-11-14-5,15 7-5,-9-8-2</inkml:trace>
  <inkml:trace contextRef="#ctx0" brushRef="#br0" timeOffset="106793.1082">23677 12072 35,'1'-15'26,"-1"15"-2,0 0-6,0 0-6,0 0-3,0 0-3,0 0-2,6-12-1,-6 12-1,15-6 1,-2 3 0,-2-4 0,5 5 0,-4-6 0,4 4 1,-2-2-1,3 3 0,-5-2-1,0 5 0,-1-1-1,0 2 0,0-1 0,-11 0-1,19 1 0,-19-1 1,15 2-1,-15-2 0,13 5 1,-13-5 0,7 14 0,-5-2 0,1 5 0,-1 6 1,-1 5-1,3 5 1,-3 3-1,2 7 1,-2 2-1,0 6 0,-1-3 1,1 3-1,-1-5 1,4 1-2,-3-7 2,3-2-1,0-6 0,1-3 1,-2-6-1,1 0 1,-4-5 0,0 1-1,-5-5 1,0-2 0,-5-1-1,-1-1 0,-2-1 0,-2-2-1,1-1-2,-2-5-4,16-1-29,-19 7 0,19-7-1,-19-7-1</inkml:trace>
  <inkml:trace contextRef="#ctx0" brushRef="#br0" timeOffset="107589.1537">23103 12403 22,'11'4'10,"-11"-4"0,15-2 2,0-1-1,2 2 0,1-5-1,8 4 1,3-4-2,9 5 1,-2-5-2,10 6-1,-6-4-2,7 6-1,-4-5-2,2 2-1,-3-2 0,-4 3 0,-4-1-2,-7-2-6,-3 0-19,0 6-2,-8-6 2,3 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1" units="1/cm"/>
          <inkml:channelProperty channel="Y" name="resolution" value="32" units="1/cm"/>
        </inkml:channelProperties>
      </inkml:inkSource>
      <inkml:timestamp xml:id="ts0" timeString="2007-02-21T22:41:44.65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-2147483648-2147483648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2T04:38:05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8026 4904 40,'0'0'26,"0"0"-1,1-16-6,-1 16-6,1-17-5,-1 17-4,1-17-2,-1 17-2,0-17 1,0 17-1,-3-13 1,3 13-1,-5-11 0,5 11 0,0 0 0,-17-12 0,17 12 0,-16-4-1,16 4 1,-17 0-1,17 0 0,-22 7 0,11 3 0,-2-1 0,2 5-1,-2 2 1,2 3 0,-2 1 1,4 2-1,3-2 2,4 0-1,4-2 1,3-6 1,7-5-1,3-7 0,7-6 1,0-10-1,3-3 0,1-8 0,0-2-2,-2-5 2,-3 1-2,-2-1 1,-4 2-1,-2 1 1,-4 2-2,-3 4 0,-4 3 2,0 4-1,-4 4 2,2 14 0,0 0 2,-8 15 2,10 13 3,-9-2 1,9 17-2,-5-5 2,10 10-2,-7-9-2,9-5-5,5-2-25,-2-13-7,7-6-1,-2-11 0</inkml:trace>
  <inkml:trace contextRef="#ctx0" brushRef="#br0" timeOffset="269.0268">8316 4837 73,'0'26'33,"-2"-5"1,0 7-3,-9-17-17,13 9-6,-2-20-4,-5 13-1,5-13-2,0 0 1,13-18-2,-4 6-1,4-3-2,-4-4-5,13 4-25,-11 3-1,2 4 0,-13 8-1</inkml:trace>
  <inkml:trace contextRef="#ctx0" brushRef="#br0" timeOffset="428.0428">8575 4904 87,'-3'22'34,"-4"-6"-1,3 1-2,-3-4-31,0 1-29,7-14-4,-1 14 0,1-14-1</inkml:trace>
  <inkml:trace contextRef="#ctx0" brushRef="#br0" timeOffset="585.0585">8616 4728 88,'0'0'33,"-14"-15"-1,4 2-17,10 13-42,0 0-3,-3-12-4,3 12 0</inkml:trace>
  <inkml:trace contextRef="#ctx0" brushRef="#br0" timeOffset="944.0944">8964 4655 74,'7'-17'33,"0"3"0,-6-6 0,-1 20-23,0-28-3,0 28-2,-11-20-2,0 12-1,-3 2-1,0 3-1,-2 4 0,0 4 0,3 6 0,0 7 1,1 5 0,5 10-1,1 3 2,2 6-1,0 5 1,2 0-1,1 0 0,1-5-3,2-4-2,-4-12-5,13 1-25,-10-13-1,4-2-1,-5-12 1</inkml:trace>
  <inkml:trace contextRef="#ctx0" brushRef="#br0" timeOffset="1133.1131">8749 4880 74,'0'0'34,"24"-10"-2,-2 5 1,9 5-24,-5-8-4,6 2-6,3 4-9,-3-6-21,2-1-2,-4-3 1,-1 0-2</inkml:trace>
  <inkml:trace contextRef="#ctx0" brushRef="#br0" timeOffset="1337.1335">9162 4651 52,'-1'-17'33,"1"17"4,0 0-1,2 25-14,-13-12-6,15 21-5,-12 0-6,6 5-1,-3 3-2,-1 1-2,2-2-3,-2-9-4,12 2-24,-10-15-5,4-2-1,0-17 1</inkml:trace>
  <inkml:trace contextRef="#ctx0" brushRef="#br0" timeOffset="1524.1522">9014 4808 93,'11'-11'36,"3"11"-1,-1-6 0,7 4-32,4 2-8,0-8-28,11 2-2,-1-5-1,4 0 0</inkml:trace>
  <inkml:trace contextRef="#ctx0" brushRef="#br0" timeOffset="2456.2455">7938 5210 41,'0'16'28,"0"-16"3,17 8 0,7 4-17,2-14 1,23 15-4,6-15-3,26 5-1,16-9-2,16 0-3,15-1-6,5-9-28,15-3-1,0-6-1,-3 5 0</inkml:trace>
  <inkml:trace contextRef="#ctx0" brushRef="#br0" timeOffset="4619.4619">11171 4922 41,'0'0'29,"0"0"1,0 0-1,-10-25-11,10 25-5,-2-16-6,2 16-2,-5-18-2,5 18-1,-11-14-1,11 14 0,-16-5-1,5 8 0,0 3-1,-2 4 1,2 3 0,-2 4-1,2 2 1,2 3 0,3 0 0,4-1 0,2-3 0,3-5 0,-3-13 0,17 10 0,-4-17 0,4-9 0,2-7 0,-1-5-1,4-4 1,-4-2-2,3 0 1,-6-1-1,-1 7-1,-5 3 1,-1 8 0,-4 2 0,-4 15 2,0 0 1,0 0 2,0 17 3,-6 3 0,8 11 0,-8-4 1,9 12-1,-4-5-2,7 0-3,0-1-8,-3-13-27,11-4-1,-2-12 0,6-2 0</inkml:trace>
  <inkml:trace contextRef="#ctx0" brushRef="#br0" timeOffset="4776.4774">11389 4825 70,'5'21'36,"-8"-1"0,4 7-1,-5-8-17,4 3-19,5 1-29,-7-8-4,5-1-1,-3-14-1</inkml:trace>
  <inkml:trace contextRef="#ctx0" brushRef="#br0" timeOffset="5239.5239">11820 4674 55,'10'-16'31,"-4"-3"-1,-2 0 1,2 7-21,-16-8-4,5 9-1,-9-1-3,1 6 0,-1 3-1,-2 5-1,0 5 1,1 7 0,2 7 2,3 11 1,0 6 0,4 8 0,-3 5 1,4 6-1,-1-5-1,4 0-2,2-6-5,-2-18-4,14 4-21,-7-20-7,-5-12 1,16-1-1</inkml:trace>
  <inkml:trace contextRef="#ctx0" brushRef="#br0" timeOffset="5437.5436">11543 4835 75,'-2'11'35,"2"-11"-1,21 12 0,3-4-26,-2-9-2,10 1-6,4 1-6,-3-14-10,8 7-17,-4-4-1,0 0-1,-3-3 2</inkml:trace>
  <inkml:trace contextRef="#ctx0" brushRef="#br0" timeOffset="5768.5768">12113 4700 18,'9'-12'28,"1"-2"1,-4-1 1,-1-8-11,3 12 0,-13-14-8,10 13-2,-11-10-5,4 10 1,-7-3-3,9 15 0,-17-16 0,17 16-1,-22 0 0,10 12 1,0 10 2,-1 12 0,-3 5 1,4 10 0,-4 4 0,8 6-1,-4-3 0,3-4-2,3-6-2,1-9-3,6-2-3,-6-19-7,14 1-23,-9-17-1,0 0 1,0 0-1</inkml:trace>
  <inkml:trace contextRef="#ctx0" brushRef="#br0" timeOffset="6195.6195">11885 4865 58,'18'1'30,"1"-4"-1,7 0 1,7 2-23,-4-9-4,3 3-1,-2-4-1,-1 3 1,-6-2 1,0 6-1,-9-2 2,1 9-1,-15-3 1,14 13 0,-14-2-1,4 10 1,-8-3-1,5 8 1,-3-4-2,3 0 0,0-4-1,3-3-1,-4-15 0,18 12 0,-3-18-1,2-5 0,4-5 0,0-2-1,2-3 1,-2 1 0,-3 3 2,-4 5 0,-14 12 1,19-5 0,-19 5 1,-1 20 0,-2-3 0,1 4-1,-1 1-2,2-5-3,13 10-10,-9-16-23,10-2-1,-1-9-1,5-2 1</inkml:trace>
  <inkml:trace contextRef="#ctx0" brushRef="#br0" timeOffset="6531.6531">12617 4758 22,'9'-13'27,"-9"13"3,0 0 1,-15 5-14,12 12 0,-15-10-6,11 14-2,-9-12-2,10 11-1,-4-8-2,9 1-1,1-13 0,9 18 0,-9-18 0,27 11 0,-10-6 0,5 3 1,-5-4-1,4 6 0,-9-4-1,-3 6 0,-5 3-1,-6-1 0,-7 2-1,-4 0-2,-3 1-2,-9-10-8,17 7-25,-8-14-1,16 0 1,-9-15 0</inkml:trace>
  <inkml:trace contextRef="#ctx0" brushRef="#br0" timeOffset="6701.6701">12770 4808 79,'0'0'38,"13"23"-2,-14-8 1,6 9-28,-10-6-5,4-2-8,8 8-27,-10-13-5,6 0-1,-3-11 0</inkml:trace>
  <inkml:trace contextRef="#ctx0" brushRef="#br0" timeOffset="7156.7156">12913 4932 44,'2'16'30,"4"-3"1,-6-13-1,0 0-19,20 15-3,-20-15-3,17-14-2,-7 2-1,3 0-1,-1-5 0,-1-1-1,-1-3 0,-3-1-1,1 2 0,-5 0 0,-1 2 0,-5 1 0,-1 6 1,4 11 0,-15-11 0,15 11 2,-22 11 0,12 7 1,-6-2 1,5 10 0,-4-3 0,7 3-1,-1-1-2,6-4-2,5 4-7,-2-25-25,6 17-2,-6-17 1,26-10-1</inkml:trace>
  <inkml:trace contextRef="#ctx0" brushRef="#br0" timeOffset="7437.7436">13140 4824 66,'3'16'37,"2"5"-1,-6-2 0,16 7-21,-20-14-7,11 5-4,-6-17-3,11 13-1,0-16 0,2-7-1,7-2 0,-1-2 0,0 0 1,-2 1 0,-1 6 0,-4 4 1,-12 3 0,16 6-1,-16-6 0,3 13-4,8-4-27,-11-9-4,0 0-2,0 0 1</inkml:trace>
  <inkml:trace contextRef="#ctx0" brushRef="#br0" timeOffset="7677.7677">12743 4644 91,'0'0'32,"0"0"-16,0 0-15,0 0-36,0 0 0,-6-12-2</inkml:trace>
  <inkml:trace contextRef="#ctx0" brushRef="#br0" timeOffset="8013.8013">11426 4717 90,'0'0'34,"-7"12"-9,7-12-25,0 0-32,-4 11-1,4-11-3</inkml:trace>
  <inkml:trace contextRef="#ctx0" brushRef="#br0" timeOffset="8984.8984">11115 5166 12,'16'-4'25,"3"-6"1,20 3 0,17 5-11,23-8-1,27 13 0,15-8-4,27 13-2,18-5-4,18 7-1,4-2-2,-2-2-7,-1-1-23,-6 2-2,-19-9 0,-9-1-1</inkml:trace>
  <inkml:trace contextRef="#ctx0" brushRef="#br0" timeOffset="11145.1144">1563 6159 62,'0'0'33,"9"17"-1,-9-17 1,11 6-27,5-1 0,-5-7-4,5-1 0,1-7-3,-2-2-1,2-4-1,-5-2 0,0 5-3,-7-9-3,-5 22-8,6-23-15,-13 11 2,-4 7 0,-6 7 7,-6 0 11,6 11 12,-3 8 5,-4-1 15,13 14 13,1 1 1,6 6 1,5-10-7,14 9-11,-5-17-11,11-6-9,4-10-29,3-10-1,3-11-2,3-10 0</inkml:trace>
  <inkml:trace contextRef="#ctx0" brushRef="#br0" timeOffset="11342.1341">1897 5860 79,'9'40'36,"-5"8"-1,0 9-1,-3 6-32,2-5-4,5 4-24,-8-11-7,4-10-1,0-13-1</inkml:trace>
  <inkml:trace contextRef="#ctx0" brushRef="#br0" timeOffset="11657.1654">1984 6195 47,'13'7'32,"-13"-7"0,16 15 1,-5-20-12,0 8-19,1-6 0,2 0 0,-2-8-2,0 0 0,0-4-1,-6 1-1,2-1 0,-7 2 0,-2 2 0,1 11 1,-13-9 2,13 9 1,-17 11 2,11 6 0,-2 0 2,9 10-1,-2-5 1,8 7-2,2-3-1,3-7-6,18-1-30,-8-9-1,9-7-1,-3-9 0</inkml:trace>
  <inkml:trace contextRef="#ctx0" brushRef="#br0" timeOffset="11929.1928">2433 6086 41,'0'0'28,"0"-11"-1,0 11 2,-15-11-25,15 11 2,-17 6 1,12 7 1,-8-5 0,10 13 0,-8-9 2,11 12-3,-4-7 2,11 6-4,-1-7 1,9 0-4,2-7-1,2-11-8,12-2-29,-8-7 0,5-6-1,-4-9-1</inkml:trace>
  <inkml:trace contextRef="#ctx0" brushRef="#br0" timeOffset="12138.2137">2660 5870 83,'4'39'39,"-4"1"-1,4 7-1,-6-9-26,7 11-5,-4-6-4,-1-6-4,5-2-3,-7-21-9,8 5-23,-6-19 0,-2 13-2,2-13 2</inkml:trace>
  <inkml:trace contextRef="#ctx0" brushRef="#br0" timeOffset="12641.264">2559 6091 55,'0'0'32,"7"-16"2,4 7-2,5 10-20,-2-16-4,12 13-3,-4-7-1,6 9-1,-5-1 0,5 6-1,-6 0 0,0 4-1,-2 1-2,-2 0 1,-1 1-2,-5-1 0,1 2 0,-6-1 1,-2 3 2,-4-2-1,-1 2-1,-1-2 2,1-12 1,-5 19-1,5-19 1,-4 11-2,4-11 0,0 0 0,0 0 2,0 0-2,0 0-1,15-7 1,-15 7-1,12-11 1,-12 11-2,20-16 2,-20 16-1,20-18 1,-10 7 0,2 0-1,-1 3 1,-11 8 0,19-17 0,-19 17-1,18-13-2,-18 13-1,16-7-2,-16 7-3,15 0-3,-15 0-2,0 0 0,0 0 1,12 15-1,-12-15-8,0 0-5,-4 23 1,4-23 5</inkml:trace>
  <inkml:trace contextRef="#ctx0" brushRef="#br0" timeOffset="13196.3195">3213 6097 27,'0'11'33,"0"-11"0,-3 13 2,3-13-13,5 20-5,-5-20-3,-1 25-6,0-11-1,6 3-2,0-4-1,2 0-2,-7-13 1,19 11-2,-8-12-2,0-7 1,2-5-2,-2-4 2,-3-2-1,-1-2 1,-2 1-1,-2-2 1,-4 4 0,-2 3-1,-2 2 1,5 13 0,-16-11 0,16 11 0,-20 10-1,9 2 1,1 3-1,-2 0-2,8 14-11,-6-14-22,8-2 0,2-13-1,0 0 1</inkml:trace>
  <inkml:trace contextRef="#ctx0" brushRef="#br0" timeOffset="13544.3543">3446 6032 65,'4'15'35,"2"6"2,-8 0-2,12 7-23,-21-9-2,8 9-4,-7-7-2,4-2-2,-2-4 0,8-15-1,0 0-2,0 0 1,7-14-2,2-5 1,5 2-1,-1 0 2,1 0-1,-1 8 2,-13 9 1,20 0 0,-20 0 0,17 27 0,-10-6 0,1-3-4,10 12-21,-7-10-14,3-2 0,0-6-1,3-1-1</inkml:trace>
  <inkml:trace contextRef="#ctx0" brushRef="#br0" timeOffset="14556.4554">1869 8589 39,'-1'-14'30,"1"14"2,0 0 0,-6-14-13,12 30-7,-6-16-2,1 27-5,-6-9 0,5 9 0,-5-2-2,2 5 0,-2-3-2,0-3 0,1-5-1,-1-6-1,5-13 0,0 0-1,0 0-1,11-5-1,0-6 0,0-6 0,5 4 1,-1-4 0,2 6 1,-1 4 0,2 5 3,-1 10 0,-2 1 2,2 8 0,-4 0 0,3 6-1,-4-2-2,-3-10-11,2 2-21,-11-13-2,21 10 0,-9-14-1</inkml:trace>
  <inkml:trace contextRef="#ctx0" brushRef="#br0" timeOffset="14881.488">2217 8760 49,'7'12'32,"4"4"0,-1-4-1,-10-12-20,23 17-2,-12-17-4,7-1-2,-3-7-2,2-5 0,-3-6 0,-1 1 0,-6-4 0,-3 1 0,-5 1 0,-5 5-1,-7 4 1,-2 6-1,-3 4 1,-2 6-1,0 5 0,1 6-1,5 11-9,1-1-23,5 1 0,6-4 0,6-8-1</inkml:trace>
  <inkml:trace contextRef="#ctx0" brushRef="#br0" timeOffset="15112.5111">2596 8423 75,'3'36'35,"-1"14"-1,-4 6 0,4 8-28,-7-3-3,3-9-22,6-3-16,2-12-1,2-10 0,3-14 0</inkml:trace>
  <inkml:trace contextRef="#ctx0" brushRef="#br0" timeOffset="15421.542">2754 8720 12,'27'5'26,"-27"-5"-2,30 0 2,-15-1-18,-2-8 0,2 5-4,-3-6-2,-12 10-1,17-18 0,-17 18-1,3-13 1,-3 13 1,-16-6 3,16 6 2,-25 15 3,18 6 2,-12-6 0,14 15 1,-10-11 0,21 15-2,-5-16-4,18-3-5,15-1-24,5-17-15,12-12-1,5-12-1,10-5-1</inkml:trace>
  <inkml:trace contextRef="#ctx0" brushRef="#br0" timeOffset="16397.6394">4005 5941 61,'0'0'33,"5"10"0,-5-10 0,-14 11-25,14-11-9,-7 17-29,3-6-3,4-11 0,-3 14-1</inkml:trace>
  <inkml:trace contextRef="#ctx0" brushRef="#br0" timeOffset="16517.6514">4017 6089 72,'-5'23'35,"-1"-6"-7,1 0-27,3 0-32,2-17 0,0 0-3</inkml:trace>
  <inkml:trace contextRef="#ctx0" brushRef="#br0" timeOffset="17237.7236">3314 8573 72,'4'14'33,"-4"-14"-9,0 0-24,0 14-28,0-14-5,0 0 0</inkml:trace>
  <inkml:trace contextRef="#ctx0" brushRef="#br0" timeOffset="17363.7362">3290 8768 74,'-4'25'2,"-3"-8"-2,7-17-1,0 0-33</inkml:trace>
  <inkml:trace contextRef="#ctx0" brushRef="#br0" timeOffset="21009.1007">20430 4838 46,'0'0'28,"0"-13"1,0 13 0,-3-16-12,-4-6-4,11 7-5,-10-15-1,8 4-2,-4-11-2,3 1 1,-2-3-2,2-1-1,0-2-2,1-7 0,3 8-6,-10-5-18,7 6-6,-2-2 0,0 10-1</inkml:trace>
  <inkml:trace contextRef="#ctx0" brushRef="#br0" timeOffset="21445.1443">20198 4494 44,'-7'13'29,"6"8"0,6 7 2,-2-4-10,19 20-4,-9-9-4,15 13-4,-8-8-1,11 9-3,-7-13 0,2 1-1,-5-12-1,-2-5-1,-2-12-1,2-8 1,-2-8-2,1-8 0,2-5 0,-3-4-4,8 7-9,-4-10-22,2 7-1,-5-3 1,7 4-2</inkml:trace>
  <inkml:trace contextRef="#ctx0" brushRef="#br0" timeOffset="35322.5318">18097 3552 24,'0'0'24,"-4"-11"1,4 11-1,0 0-4,-5-15-5,5 15-3,0 0-4,0 0-1,0 0-2,0 0 0,0 0-1,1 21-2,-2-9 0,2 9 0,-1-2 0,1 5-1,-1-2 0,2 1 0,-2-5 0,1-3-1,-1-4 0,0-11 0,2 11 0,-2-11 0,0 0 1,0 0-1,9-17 0,-7 6 0,2 0 1,1-4-1,0 0 0,0-5 0,2 3 0,0-2-1,2 1 1,1 2 0,1 1-1,-2 3 1,2 4 0,1 2 1,-1 2-1,2 6 1,-13-2 0,23 14 0,-12-3 1,1 4 1,-2 1-1,0 6 0,-3 0-1,0 1 0,-1 0-3,-6-10-12,5 4-17,0-6-2,6-1 0,-11-10-1</inkml:trace>
  <inkml:trace contextRef="#ctx0" brushRef="#br0" timeOffset="35609.5606">18498 3538 62,'0'0'28,"0"0"2,0 0-2,0 0-15,0 0-4,15-5-3,-3 1-3,6 2-2,5-1-2,1-7-8,6 9-20,-3-4-1,1 7 0,-7 1-2</inkml:trace>
  <inkml:trace contextRef="#ctx0" brushRef="#br0" timeOffset="35869.5866">18496 3709 45,'0'0'29,"0"0"1,0 0 0,0 11-12,0-11-3,18-1-6,-5-1-3,12 5-2,4 1-9,2-8-24,9 2-2,-2-5-1,2 2 0</inkml:trace>
  <inkml:trace contextRef="#ctx0" brushRef="#br0" timeOffset="36725.6722">18964 3518 18,'0'0'25,"-5"-16"2,5 16 0,0 0-7,0 0 0,0 0-5,4 13-3,-4-13-4,1 33-1,-2-15-2,6 9 0,-5-5-2,2 2 0,-3-4-2,2-5 0,-1-1-1,0-14 0,0 14 0,0-14-1,0 0 0,0 0 0,0 0 1,7-13-1,-4 1 0,1-5-1,3-1 0,-2-7-1,7 6 1,-2-7-1,5 4 1,-1-2 0,1 5 1,1 2 1,-3 3 0,2 7 2,-4 2 1,1 11 0,-12-6 2,16 29-1,-12-9 1,2 9-1,-4-2 0,2 6-1,-3-3-2,0-6-3,8 9-18,-8-20-14,6 3 1,-7-16-2,17 7 1</inkml:trace>
  <inkml:trace contextRef="#ctx0" brushRef="#br0" timeOffset="37065.7062">19238 3779 82,'-8'18'30,"6"1"1,-2-4-2,6 4-25,-2-19 1,7 22-4,-7-22 1,22 9-2,-6-12 1,2-2 0,2-6 0,-1-1 0,1-5 0,-3 0 0,-4-2-1,-3 1 1,-6-1 0,-4 5-1,-7 2 1,7 12-1,-26-10 1,6 11-1,-2 7 0,0 1-1,3 5-1,-3-6-6,14 8-22,-4-6-2,12-10 1,-2 13-2</inkml:trace>
  <inkml:trace contextRef="#ctx0" brushRef="#br0" timeOffset="37441.7436">19650 3434 66,'0'0'33,"-7"13"0,7 14 1,-4-8-16,7 21-7,-9-8-3,7 11-4,-2-6-3,2-3-1,3 0-5,-7-21-13,7 9-14,-4-22-3,2 22 2,-2-22-2</inkml:trace>
  <inkml:trace contextRef="#ctx0" brushRef="#br0" timeOffset="37646.7642">19520 3616 65,'0'0'30,"20"-10"1,-6 4-2,9 10-18,-7-11-2,10 10-5,-1 2-6,-3-4-27,6 4 0,2-8-2,0 3 0</inkml:trace>
  <inkml:trace contextRef="#ctx0" brushRef="#br0" timeOffset="38192.8189">19990 3463 84,'-10'13'31,"9"-2"1,1-11-2,-5 22-22,5-22-2,-12 29-2,3-12-2,0 4 0,-3-2-1,3 0 0,-2-5-1,1 1 1,10-15-1,-14 18-1,14-18 1,0 0 0,0 0 0,5 11 0,-5-11 0,20 1 0,-7 2 0,3-3 1,1 0-1,1 0 1,1 1 0,-1-1 0,-1 1-1,-2-1 1,-2-1 0,-2 1 0,-11 0 0,16-3 0,-16 3-1,0 0 1,11-13 0,-11 13 0,-2-13 0,2 13-1,-11-20 1,11 20-1,-20-24 1,8 8-1,-2-3 1,-1-3-1,0 0-1,2-4-1,2 7-3,-3-10-7,12 17-21,-4-5 0,6 17-2,3-15 1</inkml:trace>
  <inkml:trace contextRef="#ctx0" brushRef="#br0" timeOffset="38673.867">20256 3463 59,'0'0'31,"0"0"-1,0 0 1,0 0-14,16 27-3,-23-13-5,14 13-4,-9-3-1,6 7-1,-4-5-1,2 0 0,-2-7-1,3-2-1,-3-6 1,0-11-1,2 11 0,-2-11-1,0 0 1,11-11 0,-5 0 0,1-1-1,2-5 1,2-3-1,3-2 1,2-3-1,1 5 1,0-2-1,1 5 1,-2 2 0,0 8 1,-2 9 0,-1 7 2,-2 10-1,-6 2 1,1 11 0,-4-2 0,2 3-1,-1-2-3,-5-14-22,8 6-11,-6-23-2,10 15-1,-10-15-1</inkml:trace>
  <inkml:trace contextRef="#ctx0" brushRef="#br0" timeOffset="41902.1898">21286 7407 21,'0'0'13,"0"0"0,0 0 1,12-18-1,3 3-2,2-12 0,10 3 0,0-14 0,12 4-2,-2-10-1,11 6-2,-3-3-2,5 5-2,1 5-5,-8 2-18,-3 3-7,-4 13-1,-13 1-1</inkml:trace>
  <inkml:trace contextRef="#ctx0" brushRef="#br0" timeOffset="42382.2376">21287 7159 29,'0'-11'24,"0"11"1,0 0-10,0 0-2,0 0-5,0 0-2,-5 21 0,-2-4-1,4 7-1,-5-1 0,4 8 0,-2-3-1,2-1-1,0-3-1,2-3 0,1-5-1,1-4 1,0-12 0,10 14 0,-10-14 1,24-3-1,-4-5 1,4 2 0,4-6-1,4-5-2,10 6-10,-1-8-19,2-2 0,3 2-1,-3 0 0</inkml:trace>
  <inkml:trace contextRef="#ctx0" brushRef="#br0" timeOffset="43545.3541">22279 6836 13,'0'0'21,"-17"-12"2,17 12-5,0 0-1,0 0-3,-2 28 0,-3-13-2,11 22 0,-10-5-1,13 18 0,-10-7-3,7 11-2,-5-8-2,4 1-3,-1-9 0,-2-10-1,2-8-2,-4-20 1,7 11-1,-7-11 0,11-22 0,-6-1-1,2-1 0,-4-10 0,2 3-2,-8-6 1,3 2-1,-6-5 1,1 5-1,-3-3 2,3 4 0,-1 3 2,3 1 2,6 7 1,0 4 2,11 10 1,-2 2 1,7 11 0,-1-2 1,5 12-1,-9-5 0,6 9 0,-10-4-2,1 4 0,-11-5-2,0 2 0,-8-3-1,-1 0-1,9-12-3,-25 14-4,25-14-26,0 0-2,-11 8 0,11-8-1</inkml:trace>
  <inkml:trace contextRef="#ctx0" brushRef="#br0" timeOffset="43802.3798">22620 6776 54,'17'-10'32,"-17"10"1,15-9 0,-15 9-21,12-3-2,5 5-5,-6-2-2,5 4-1,0-2-1,3 2-1,2 3-4,-8-13-18,7 5-10,-3 1-2,-4 0 1,-13 0-1</inkml:trace>
  <inkml:trace contextRef="#ctx0" brushRef="#br0" timeOffset="43998.3993">22648 6873 55,'0'0'30,"17"3"1,0-9-7,8 9-12,-7-8-7,4 0-13,-1 1-21,4 4-2,-4-4 1,2 1-1</inkml:trace>
  <inkml:trace contextRef="#ctx0" brushRef="#br0" timeOffset="44477.4473">22997 6785 41,'4'27'30,"-2"-6"1,2 5 0,-2 17-17,-5-10-1,6 15-4,-9-5-2,5 5-2,-6-6-2,1-2-1,-2-10 0,2-5-1,3-8-1,3-17-1,-4 11 1,4-11-1,0-13 0,1-4 0,0-2-1,-3-13-2,7 5-4,-11-16-7,12 9-3,-11-14 0,15 12 0,-12-10 3,15 12 4,-6-3 7,4 6 5,7 10 10,-7-2 4,12 19 2,-12-8 1,14 20 0,-14-11-4,11 19-3,-22-16-2,25 25-2,-20-11-2,1 4-1,-8-2-2,-3 1-1,-6 0-1,-4-1 0,0-1-2,-4-6-3,12 4-22,-5-12-9,12-1 1,0 0-1</inkml:trace>
  <inkml:trace contextRef="#ctx0" brushRef="#br0" timeOffset="44834.483">23362 6890 45,'-1'17'30,"3"5"1,-3 4-10,-1-9-2,14 9-7,-10-14-5,12 2-1,-14-14-3,25 7 0,-11-15-3,3-1 1,-5-7 0,3-1 0,-6-4-1,-1 3 0,-7-3 1,-2 6 0,-7-1 0,8 16-1,-23-15 1,6 15-1,-2 7 1,-3 3-2,3 11-4,-7-2-21,7 4-7,3-1 0,7-6 0</inkml:trace>
  <inkml:trace contextRef="#ctx0" brushRef="#br0" timeOffset="45145.5141">23787 6668 63,'0'19'36,"4"9"0,-4-4 0,8 15-18,-14-16-5,12 12-7,-6-8-3,2-1-3,6 0-9,-11-11-26,9-3-1,-6-12 0,0 0 0</inkml:trace>
  <inkml:trace contextRef="#ctx0" brushRef="#br0" timeOffset="45343.5338">23653 6858 60,'0'0'34,"20"-10"1,0 2-1,4 8-13,6-13-15,6 2-7,6 8-11,-3-6-21,-1 1-1,-1 1 0,-1-1 0</inkml:trace>
  <inkml:trace contextRef="#ctx0" brushRef="#br0" timeOffset="46065.6061">24212 6643 43,'0'0'30,"11"-5"0,-11 5 1,0 0-13,11 11-5,-11-11-6,-9 20-2,-2-8-2,-1 9-1,-5-3 0,-3 2-1,-1-1-1,1-2 0,0 0 0,3-4 0,1-2 0,16-11 0,-18 16 0,18-16 0,1 14-1,-1-14 1,22 10 0,-1-8 0,7 1-1,4-2 2,3-1-1,3-1 1,-1-4 0,-1 3 1,-5-3-1,-4 0 1,-8 0 0,-3-1 0,-16 6-1,17-15 1,-17 15 0,0-18 0,-5 7-1,-2 0 1,-4-3-2,-1-1 1,-5-1-1,-1-1 0,-1 2 0,-1-1-1,3 1-1,-3-3-2,20 18-14,-22-15-17,22 15 0,-16-13-1,16 13 1</inkml:trace>
  <inkml:trace contextRef="#ctx0" brushRef="#br0" timeOffset="46734.6729">24568 6682 52,'13'7'32,"-8"4"0,-1 4 1,-6-4-16,13 20-3,-14-7-6,9 9-3,-7-2-1,2 3-1,-3-4-1,-1-1-1,0-6 0,0-2-1,2-6 0,0-5-1,1-10 1,-1 14 0,1-14-1,0 0 1,0 0-1,1-14 1,-1 2-1,-1-3-1,-1-5 0,0-5-1,1-1 1,-2-7-1,6 2 0,-3-7 0,6 5 1,-1-3 0,6 4 1,0 3 0,2 4 2,4 8-1,-1 3 3,4 11-1,-5 0 2,7 13 0,-7-1 1,3 9-1,-5-4 0,-1 8 0,-7-6-1,-4 3-1,-8-2 0,-4 0-1,-8-1-1,0-1-1,-3 1-1,-4-15-11,10 7-22,0-5-2,16-3 1,-9-12-1</inkml:trace>
  <inkml:trace contextRef="#ctx0" brushRef="#br0" timeOffset="49133.9129">21169 3593 67,'0'0'29,"0"0"-1,-11 0 0,11 0-14,0 0-4,0 0-5,23-5-2,-8 5-1,5 0-1,2 0-2,3-2-3,6 9-12,-5-9-13,-2 5-1,-8-3 0,-1 3 0</inkml:trace>
  <inkml:trace contextRef="#ctx0" brushRef="#br0" timeOffset="49400.9396">21117 3767 60,'0'0'30,"13"4"-2,-13-4 2,23-6-15,0 10-5,-7-9-5,7 0-5,8 4-19,-6-6-10,2-2 1,-4-2-3,0 0 1</inkml:trace>
  <inkml:trace contextRef="#ctx0" brushRef="#br0" timeOffset="49753.9749">21355 3478 36,'0'0'26,"0"0"0,0 0 2,0 0-8,22 0-4,-22 0-4,18 9-4,-18-9-1,28 20 0,-15-9-1,8 9-1,-7-3 0,5 8-1,-6-4-1,1 6 0,-10-1-1,0 2 0,-8-2-1,-4 2-2,-2-2-2,-6-13-11,5 8-19,0-12-2,11-9 1,0 0-2</inkml:trace>
  <inkml:trace contextRef="#ctx0" brushRef="#br0" timeOffset="52311.2305">22019 3608 34,'0'0'26,"0"0"2,0 0 0,0 0-8,0 0-2,0 0-8,0 0-2,-2-20-3,2 20-1,4-13-1,-4 13-1,2-12-1,-2 12 0,0-11-1,0 11-1,0 0 1,0 0-1,-13-9-1,13 9 1,-17 5-1,4-1 0,2 4 0,-4 1 0,0 2 1,-3 0 0,2 2 0,0 0 0,1 3 0,1 0 1,4 1 0,2-1 0,6-3 0,3-2 0,-1-11-1,19 10 1,-4-13 1,6-4-1,1-4 0,1-6 0,2-2-1,-2-3 0,-1 2-1,-6-8-3,3 13-3,-11-13-6,5 7-12,-7 2-1,-2-1 0,-1 2 1</inkml:trace>
  <inkml:trace contextRef="#ctx0" brushRef="#br0" timeOffset="52498.2492">22079 3370 46,'-3'13'26,"-1"8"2,4 11-3,-9-5-5,13 22-3,-12-13-4,12 16-2,-6-12-4,10 5-3,6-4-20,1-16-15,7-11-1,2-10-3,8-8 1</inkml:trace>
  <inkml:trace contextRef="#ctx0" brushRef="#br0" timeOffset="53857.3852">22256 3514 41,'0'0'27,"0"0"0,0 0-4,8 17-2,-8-17-5,7 22-5,-7-22-2,8 31-2,-6-17-2,4 5-2,-4-7 0,1 1-2,-3-13 0,2 14 0,-2-14-1,0 0-1,0 0 1,0 0-1,7-12 0,-5 0 0,3 1-1,-1-5 1,4 4-1,0-4 1,2 4 0,1 1 0,2 4 0,1 3 2,-1 4 1,2 10 1,-15-10 0,23 24 1,-16-8 0,3 5-1,-5-3-1,0 1-1,-1 2-4,-4-21-17,2 25-12,-4-14-2,2-11 0,-3 16-1</inkml:trace>
  <inkml:trace contextRef="#ctx0" brushRef="#br0" timeOffset="54219.4213">21911 3892 49,'0'0'26,"0"0"1,0 0 1,0 0-18,24-3 1,-4-8-3,15 11 1,-1-11-2,13 11 0,-1-8-4,8 8 1,1-1-6,-4-9-11,0 9-17,-6-1-2,-6 4 2,-8-4-3</inkml:trace>
  <inkml:trace contextRef="#ctx0" brushRef="#br0" timeOffset="55690.5685">22024 4231 28,'0'0'27,"0"0"1,0 0 1,0 0-9,0 0-2,0 0-5,-1-14-5,1 14-1,0 0-3,-2-11-1,2 11-1,-11-6-1,11 6-1,-16 0 0,4 5 0,-2 2-1,0 4 1,-5 2-1,1 7 0,0 2 1,3-2-1,3 1 1,4-3-1,6-3 1,2-15 0,16 11 0,2-19 0,4-5-1,4-5 1,1-7 0,-1-2 0,0-4-1,-3 2 1,-3-1-1,-4 4 0,-7 2-1,-2 6 1,-5 1-1,-2 6 1,0 11 0,-6-12 1,6 12 1,0 0 1,-6 24 2,3-8 0,8 9 1,-5-3-1,6 6 1,-1-3-3,3-3-4,6 4-28,-6-12-2,3 1-1,-11-15-1</inkml:trace>
  <inkml:trace contextRef="#ctx0" brushRef="#br0" timeOffset="55947.5942">22260 4176 92,'16'6'34,"-4"-1"0,4 12-2,-16-17-23,27 24-3,-14-10-2,2 6-1,-2-3-2,1 1 0,-3-2-1,-3 0-1,3 1-3,-11-17-6,20 10-24,-20-10 0,0 0-2,11-7 1</inkml:trace>
  <inkml:trace contextRef="#ctx0" brushRef="#br0" timeOffset="56150.6145">22428 4116 70,'-16'11'33,"8"8"0,-9 3-1,1 17-19,-11-11-3,10 10-6,-4 2-9,2-9-26,8-9-1,6-11-2,5-11 0</inkml:trace>
  <inkml:trace contextRef="#ctx0" brushRef="#br0" timeOffset="56470.6465">22659 3962 73,'0'0'32,"0"0"0,6-13 1,9 15-23,-15-2 0,24-6-5,-8 5-2,5 2-1,-2 0-2,0-3-7,3 7-26,-8-5 1,-2 3-2,-12-3 0</inkml:trace>
  <inkml:trace contextRef="#ctx0" brushRef="#br0" timeOffset="56666.6661">22666 4053 102,'0'0'33,"21"6"1,-1 0-8,3-9-23,4-6-9,7 7-26,-5-6-1,5 2 0,-2-3 0</inkml:trace>
  <inkml:trace contextRef="#ctx0" brushRef="#br0" timeOffset="57462.7456">23438 3685 36,'12'-7'27,"-12"7"1,1-11 0,-1 11-10,-1-17-2,1 17-8,-2-19-2,2 19-3,-7-21-1,4 10-1,3 11-1,-15-15 1,4 13-1,-1 2-1,-3 5 1,-3 3 0,0 6-1,-1 4 1,0 3 0,3 2 1,3 1-1,4-1 1,3-2 0,8-4 0,-2-17 0,20 14 0,-2-16-1,4-8 1,3-5-1,3-5 0,0-4 1,-1-4-2,-2-1 1,-3-5-2,-1 3-1,-6-4 0,0 6-1,-8-3 0,0 12 0,-7-1 2,-1 6 1,1 15 3,0 0 3,-13 20 2,2-1 2,11 20 0,-8-7 0,10 11-1,-4-6-3,6 4-2,0-6-5,0-15-12,7 3-20,-11-23-1,27 17 0,-12-18-1</inkml:trace>
  <inkml:trace contextRef="#ctx0" brushRef="#br0" timeOffset="57922.7915">23783 3542 71,'14'7'33,"-14"-7"0,7 18-1,-7-18-16,-5 25-9,-8-11-3,-1 7-2,-4-2-2,0 1 1,-2-3-1,2-3 0,3-2-1,4-5 1,11-7 0,0 0 0,0 0 0,21-5 0,-5 2 0,2 1 1,-1-1 0,3 6 0,-4-2 0,1 0 0,-5 0 0,0 2 0,-12-3 0,17-1 0,-17 1-1,14-10 1,-14 10-1,7-13 0,-7 13 0,1-20 0,-1 20 0,-6-20 0,0 9 0,-3-1 0,-2 1 0,-1 0-1,1 2-1,-6-7-4,17 16-19,-15-14-8,15 14-1,-9-16 0,9 16 0</inkml:trace>
  <inkml:trace contextRef="#ctx0" brushRef="#br0" timeOffset="58281.8276">24002 3525 75,'6'22'33,"-4"-4"-1,4 10 0,-11-17-19,13 18-5,-12-11-3,3 3-2,-3-7-1,2 0-1,2-14-1,0 0 0,0 0-1,0 0 0,6-14 0,4-3 0,3 0 0,-1-1 0,3 2 1,-2 4 0,-2 5 1,2 8 1,-13-1 0,15 20 1,-10-5-1,4 6 1,-3 0-2,1-2-2,5 8-6,-14-9-27,12 1 0,-8-5-2,4 0 0</inkml:trace>
  <inkml:trace contextRef="#ctx0" brushRef="#br0" timeOffset="58642.8637">23240 3981 70,'15'-4'33,"4"0"1,13 3 0,3-7-20,19 8-4,-4-11-2,18 9-3,1-6-3,4 0-1,0 1-1,-3-3-2,-2 9-5,-15-1-28,-1 3 0,-18-4-1,-6 5 1</inkml:trace>
  <inkml:trace contextRef="#ctx0" brushRef="#br0" timeOffset="59266.9261">23537 4264 49,'0'0'27,"0"0"-1,15-14 1,-15 14-18,4-20-2,3 9-4,-5-1-1,-2 12-1,1-19-1,-1 19 1,-12-9-1,1 10 1,-4 1 0,-2 9 1,-6 0 1,2 8 0,-3-1 0,4 8 1,-1-7-1,9 5 0,2-7-1,8 0 0,2-17-1,16 14 0,1-16-1,5-7 0,2-6 0,3-2 0,-1-5 0,1-4 0,-3-1-1,-3 0 1,-3 2 0,-3 2-1,-4 2 2,-3 4-1,-3 4 0,-5 13 1,0 0 2,0 0 0,0 0 2,0 26 0,-6-4 0,4 9 0,-3-2-1,6 6-1,0-4-4,0-7-6,14 5-27,-9-15-1,8 1 0,-14-15-1</inkml:trace>
  <inkml:trace contextRef="#ctx0" brushRef="#br0" timeOffset="59543.9538">23771 4180 53,'13'-9'34,"6"8"0,-6-2 1,5 16-12,-18-13-5,24 24-8,-18-9-3,5 12-3,-4-4 0,3 3-2,-3-3-1,3-3 0,0-4-2,1-3 1,2-2-3,-13-11-2,28 15-18,-28-15-13,17-3 0,-17 3-1,0 0 1</inkml:trace>
  <inkml:trace contextRef="#ctx0" brushRef="#br0" timeOffset="59730.9725">23978 4194 76,'-20'24'38,"5"4"-1,-11-2 0,4 17-10,-9-12-20,6 0-7,11 2-33,-7-12-3,14-8-1,7-13-1</inkml:trace>
  <inkml:trace contextRef="#ctx0" brushRef="#br0" timeOffset="62288.2282">22795 7679 26,'0'0'25,"0"0"-1,0 0-5,0 0-5,0 0-3,0 0-3,0 0-1,12-4-1,1 8-1,-2-5-1,5 3-2,4-1-3,-5-6-14,2-1-13,5 7-2,-6-5 2,3 2-2</inkml:trace>
  <inkml:trace contextRef="#ctx0" brushRef="#br0" timeOffset="62550.2544">22741 7811 14,'0'0'29,"11"9"-1,-11-9 2,23-8-11,-2 8-5,-1-8-5,10 0-7,2 4-10,3-2-20,-6-10-1,4 5 0,-8-6 0</inkml:trace>
  <inkml:trace contextRef="#ctx0" brushRef="#br0" timeOffset="62871.2865">22974 7573 48,'0'0'29,"0"0"2,11 7-2,7 3-17,-18-10-4,33 13-2,-17-5 0,7 6-1,-3-4 0,2 8 0,-9-3 0,3 8-1,-9-6-1,-2 6-1,-7-1 1,-6 2-2,-6-1 0,-4-1-2,0 1-3,-6-13-21,9 3-10,15-13 0,0 0-1,0-11-1</inkml:trace>
  <inkml:trace contextRef="#ctx0" brushRef="#br0" timeOffset="63562.3556">23521 7599 18,'0'0'26,"10"-20"0,-10 20 1,6-19-13,-9 2-1,7 5-6,-8-4-1,4 16-3,-7-21 0,7 21-1,-16-8 0,5 10-2,-4 4 1,-3 6 0,-3 3 0,-1 8 1,0-1 0,3 5 0,2-4 0,7 1 0,3-5 0,13-4 0,-6-15-1,28 4-1,-6-12 1,6-5-2,-1-5 1,1-7 0,0-3-1,-5-3 0,0 1 0,-6-3-1,0 1 1,-7 2 0,0 2 0,-6 4 1,-3 3-1,-2 7 1,1 14 1,0 0 1,-13-5 1,11 22 2,-4 5 1,6 13 0,-6 1-1,7 10 1,-5-3-1,6 5-2,0-3-5,-2-12-7,10 1-24,-4-10-3,1-4 2,1-9-2</inkml:trace>
  <inkml:trace contextRef="#ctx0" brushRef="#br0" timeOffset="64050.4044">23727 7568 56,'9'17'33,"-2"9"2,-6 3 0,4 12-19,-12-12-3,10 13-5,-11-10-3,4 2-2,-3-7-1,2-4-2,0-6 1,1-5-2,4-12 0,0 0 0,0 0 1,0-19-1,4-1-1,-3-9-1,4-1-3,-7-15-2,8 9-3,-7-15 0,12 15-1,-9-10 3,9 20 3,-4-1 3,3 9 5,5 14 4,-15 4 4,24 13 2,-24-13-1,15 36 0,-16-19-2,5 10-2,-8-5-3,-1 1-1,-5-2-2,-2-4-2,2 2-5,-7-10-23,17-9-6,-14 7-1,14-7 0</inkml:trace>
  <inkml:trace contextRef="#ctx0" brushRef="#br0" timeOffset="64391.4385">23312 7960 53,'0'0'33,"-12"0"0,12 0 1,19 2-19,-6-10-2,22 11-5,-1-8-3,14 7 0,1-4-2,7 1-1,-1 2-4,-8-8-12,-4 7-21,-6 0 0,-7-2 0,-7 0-1</inkml:trace>
  <inkml:trace contextRef="#ctx0" brushRef="#br0" timeOffset="65110.5104">23493 8306 39,'0'0'25,"8"-15"0,-8 15-4,8-16-13,-8 16-4,0 0-2,-16-10-1,5 12 0,-3 3 0,-3 5 0,-2 2 2,-2 6 0,-1-2 1,2 8 0,-2-5 0,10 4 1,-1-6-2,9 0 0,4-17 0,7 15-1,4-17-1,7-5 0,1-8-1,3-4 0,0-8 1,0-3-1,-1-3 0,-3-1-1,-3 0 1,-3 1 0,-4 3 0,-1 6-1,-4 5 1,0 8 0,-3 11 2,0 0 1,-3 14 2,7 11 1,-8 3 0,10 10 1,-7-5-2,10 5 2,-6-4-4,6-2-3,2-2-7,-9-16-18,9 1-11,-11-15 0,19 17 0,-19-17-1</inkml:trace>
  <inkml:trace contextRef="#ctx0" brushRef="#br0" timeOffset="65367.5361">23689 8281 48,'15'-3'34,"-1"2"1,4 4 1,-18-3-17,29 19-2,-29-19-6,27 32-2,-18-18-4,6 7-1,-4-5-1,0 2-2,1-6-2,-1-5-1,4 0-5,-15-7-16,15-6-13,-15 6-2,14-9 1,-10-2 0</inkml:trace>
  <inkml:trace contextRef="#ctx0" brushRef="#br0" timeOffset="65546.554">23913 8231 74,'-19'17'35,"8"2"1,-6 3-2,5 11-21,-12-7-6,6 3-8,6-1-28,-2-4-5,5-6-1,9-18-2</inkml:trace>
  <inkml:trace contextRef="#ctx0" brushRef="#br0" timeOffset="65839.5833">24009 7964 78,'0'0'33,"0"0"1,0 0-1,0 0-25,24-5-2,-10 5-4,5-1-2,6 8-7,-7-8-26,3 0 0,-2 0-1,-4-1-1</inkml:trace>
  <inkml:trace contextRef="#ctx0" brushRef="#br0" timeOffset="66011.6005">24052 8108 80,'13'4'33,"3"-5"-3,12 2-23,0-1-33,-5-7-3,8-3-3</inkml:trace>
  <inkml:trace contextRef="#ctx0" brushRef="#br0" timeOffset="66674.6667">24527 7662 64,'0'0'33,"0"0"-1,0 0 1,0 0-21,9-11-5,-11-1-2,4 1-3,-3-1-1,1-1-1,-4 1 1,4 12-2,-11-20 1,0 14-1,-1 2 1,-2 4-1,-5 5 0,0 5 1,-4 7-1,2 4 2,-1 7-1,5 3 1,2-2 0,8 0 1,4-7-1,9-5 0,8-11-1,7-11 0,5-10 1,5-8-2,2-6 1,-1-8 0,1-5-1,-4-5 1,-1 1 0,-5 2 0,-7 3 0,-3 3 0,-5 6 1,-3 7 0,-5 8 0,0 17 1,-13 0 1,5 23 1,-7 6 0,3 15 1,-3 3-2,6 8 0,0 1-4,1-12-16,6 1-17,4-15-3,7-9 1,4-14-2</inkml:trace>
  <inkml:trace contextRef="#ctx0" brushRef="#br0" timeOffset="67163.7157">24790 7556 78,'11'6'33,"-11"-6"1,9 16-2,-9-3-21,-8 1-6,1 4-3,-8 1-1,1 2-1,-3-2 0,0-2 0,1-2 0,3-4 0,13-11 0,-13 14 0,13-14-1,0 0 1,18 8 0,-3-7 0,3 1 0,2 0 1,3-2-1,0 2 0,-1-3 1,-1 1 0,-5-5 1,1 4-1,-6-5 1,0 1-1,-11 5 1,17-16-1,-17 16-1,16-19 0,-16 19 1,12-22-1,-12 22 0,4-23 0,-9 12 0,-5-1-1,-3-1 1,-3 3 0,-3-1 0,1 1-1,1 3-1,-1-4-4,18 11-18,-15-9-10,15 9-1,-7-13 1,7 13-1</inkml:trace>
  <inkml:trace contextRef="#ctx0" brushRef="#br0" timeOffset="67618.7611">25066 7570 73,'10'36'33,"-3"3"1,-2 3-1,-9-7-21,9 10-5,-10-7-4,0-3-1,-2-8 0,1-5-2,-1-9 1,7-13-1,0 0-1,0 0 1,-10-11 0,10-6 0,1-3-1,-1-11 1,4 0-3,-2-7 1,4 0-1,-1-4 1,5 4-1,-1 1 0,2 5 2,0 8 1,-1 4 2,5 14 1,-15 6 1,25 8 2,-25-8-1,15 31 1,-13-14 0,3 9-1,-10-5-2,1 3 0,-7-5-2,0-2-1,1 1-5,-7-17-16,6 7-15,11-8-2,-13 0 1,13 0-2</inkml:trace>
  <inkml:trace contextRef="#ctx0" brushRef="#br0" timeOffset="68010.8004">24655 7940 40,'-15'-5'30,"15"5"3,0 0 0,0 0-9,1 11-5,-1-11-6,17 13-2,-2-10-3,15 1-2,3-5-1,14-1-4,3-2-2,1-9-5,13 1-30,-12-3-1,-6 3-1,-8 1 1</inkml:trace>
  <inkml:trace contextRef="#ctx0" brushRef="#br0" timeOffset="68634.8627">24655 8378 65,'0'0'31,"0"0"0,-14 4 0,14-4-22,0 0-2,-12-15-4,12 15-1,-5-12-1,5 12 0,-7-13 0,7 13-1,-11-11 0,11 11 0,-15-3 0,15 3 0,-21 12 0,12 0 1,-4 3 0,5 3 0,-1-1 1,3 1-1,3-4 0,3-2 1,0-12-2,11 8 1,-11-8-1,22-13 0,-8-2 1,1-2-1,0-4 1,-2-2-1,0-4 0,-2 0 0,0 0 1,-3 3-2,-1 1 1,-1 4 0,-2 4 0,-4 15 0,5-12 1,-5 12 1,0 23 1,1 0 1,-4 3 0,5 6 0,-4 0-1,6-1-2,3 2-6,-5-12-30,10-4-1,0-9-1,5-4 0</inkml:trace>
  <inkml:trace contextRef="#ctx0" brushRef="#br0" timeOffset="68902.8896">24839 8264 80,'21'-1'35,"-7"5"0,1 1 2,11 12-24,-26-17-3,24 29-3,-15-10-2,5 5-1,-5-3-1,2-1-1,-1-2-1,1-3 0,0-3-4,0-8-2,6 7-8,-17-11-25,18-5 1,-18 5-1,13-14 0</inkml:trace>
  <inkml:trace contextRef="#ctx0" brushRef="#br0" timeOffset="69107.9099">25072 8246 91,'-15'18'38,"-8"-1"1,-1 11 0,-18-6-26,16 13-4,-9-5-7,0-12-28,13 7-10,1-12-3,21-13 1,0 0-2</inkml:trace>
  <inkml:trace contextRef="#ctx0" brushRef="#br0" timeOffset="75290.5283">14167 11865 18,'-3'-20'28,"3"20"4,0-19-3,-6 4-7,6 15-5,-2-16-4,2 16-4,0 0-1,0 0-2,3 12-2,1 7-1,-3 5 0,4 6-1,-3 3 0,4 5 0,-3 1 0,2 1-1,-4-4 0,0-4 0,-2-7 0,-2-5-1,0-3 0,3-17 0,-13 16 0,13-16 0,-19-2 0,6-3 0,-2-3 1,-3-1-1,-2-3 0,1-2 0,-2 2 0,-1-1-2,6 4-2,-7-7-9,23 16-23,-22-14 0,22 14-1,-15-12 1</inkml:trace>
  <inkml:trace contextRef="#ctx0" brushRef="#br0" timeOffset="75651.5417">13928 11786 46,'0'0'35,"0"0"0,-11-11 1,11 11-18,0 0-4,0 0-5,0 0-4,21-6-1,-5 5-1,10 2-1,3-1-1,6 2 0,3-2 0,1-3 0,1 2-2,-3-5 0,2 3-5,-12-7-18,2 7-13,-7 2 0,-4 5-1,-18-4 1</inkml:trace>
  <inkml:trace contextRef="#ctx0" brushRef="#br0" timeOffset="80415.5417">14438 12216 4,'0'0'7,"-11"-4"1,11 4-1,0 0-2,0 0 0,0 0 0,0 0-1,0 0 1,0 0-1,0 0 0,0 0 0,0 0 1,0 0 1,0 0-1,0 0 0,0 0 1,0 0-1,0 0-1,-12 11 1,12-11-2,0 0 0,0 0 0,0 0 0,-8 13-1,8-13 0,0 0 0,0 0-1,-5 13 0,5-13 0,-4 14-1,4-14 1,-2 21 0,-1-9 0,2 2 0,-1-4 1,2 3 0,0-13-1,-3 17 1,3-17-1,-1 11-1,1-11 1,0 0 0,0 0-1,0 0 0,0 0 0,0 0 0,1-13 0,-1 13 0,5-18 0,-1 5-1,2-1 0,0-3-1,4 2 0,-2-4 1,4 4-1,-2-1 0,2 4 1,-2 0 1,-10 12 0,18-15 1,-18 15 0,15-5 2,-15 5 0,14 5 1,-14-5 0,11 12 2,-11-12 0,11 26 1,-11-14-2,6 8 1,-8-4-2,5 5-1,-1-3-5,-2-18-19,0 18-12,0-18-2,16 5 1,-2-7-1</inkml:trace>
  <inkml:trace contextRef="#ctx0" brushRef="#br0" timeOffset="80998.5417">14736 11999 9,'0'0'22,"0"0"-3,0 0-3,0 0-2,0 0-2,0 0 0,-11 3-2,11-3 0,0 0 0,0 0-1,0 0-2,0 0-1,0 0-1,0 0-2,-11-9-1,11 9-1,0 0 0,0 0 0,15-6 0,-4 7 1,-11-1 0,28 4 1,-8-4-1,8 1 1,-2-2 0,10-1-1,-2 0-1,4-3 0,2-2 0,-1-1-2,-5 6-1,-6-8-4,5 13-20,-13-3-8,-4 3-1,-5-1 0</inkml:trace>
  <inkml:trace contextRef="#ctx0" brushRef="#br0" timeOffset="81298.5417">14923 11851 56,'0'0'35,"0"0"1,0 0 0,0 0-24,11 37 0,-12-15-5,8 11-2,-4 2-3,0 2-5,7 5-22,-6-10-11,3-8-1,2-10 0</inkml:trace>
  <inkml:trace contextRef="#ctx0" brushRef="#br0" timeOffset="81922.5417">15607 11785 34,'0'0'30,"0"0"0,0 0-8,0 0-4,-13-6-5,19 18-3,-6-12-1,3 26-2,-4-10-1,6 10-1,-4-2-2,4 7 1,-5-4-1,1 2-1,-4-5 0,1 0 0,-4-4-1,0-5 0,-4-4-1,10-11 1,-23 16-1,8-12 0,-2-2 0,-1-2 0,-1-1-1,-1-6-3,5 12-10,-7-12-22,7 0-1,0-3 0,6-2 1</inkml:trace>
  <inkml:trace contextRef="#ctx0" brushRef="#br0" timeOffset="82154.5417">15380 11796 43,'8'-21'32,"4"11"2,2 1-1,-5-6-21,23 15-1,-7-4-4,11 6-3,0 0-3,3 0-7,8 1-26,-3 0-1,-2-3-2,0-1 1</inkml:trace>
  <inkml:trace contextRef="#ctx0" brushRef="#br0" timeOffset="82750.5417">15805 12131 43,'-1'17'31,"4"6"0,-3-1 1,2-1-24,4 8 0,-8-6-3,7 4-2,-7-3 0,4-4-2,-2-3-1,-2-6-1,2 0-1,0-11 0,0 0 0,0 0-1,-3-18 0,0 1 1,5-2-2,-6-6 2,4-1 0,-4-6-1,4 2 2,-1-4-1,3 3 2,3 4 1,0-1 1,5 7 2,1 3 1,9 14 2,-7-2 0,10 16 1,-9-8-1,6 16 0,-9-3-2,4 9 0,-11-6-2,-3 6 0,-8-3-2,-4 0 0,-4 0-1,-2-7-2,5 4-7,-12-13-27,13-5-1,11 0 0,-6-25 0</inkml:trace>
  <inkml:trace contextRef="#ctx0" brushRef="#br0" timeOffset="84338.5417">16275 11769 19,'0'0'29,"0"0"3,0 0-2,0 0-9,24 2-5,-24-2-4,35-6-2,-17-1-3,12 9-2,-6-2-2,4 1-2,-3 3-2,-5-6-4,6 13-11,-14-7-18,0 0-1,-12-4 1,11 9 0</inkml:trace>
  <inkml:trace contextRef="#ctx0" brushRef="#br0" timeOffset="84610.5417">16330 11922 49,'0'0'33,"0"0"2,0 0-8,0 0-10,13 3-4,-13-3-4,28-8-3,-10 1-2,10 1-4,3 4-6,-6-9-28,12 2-1,-3-3-1,4 1-1</inkml:trace>
  <inkml:trace contextRef="#ctx0" brushRef="#br0" timeOffset="84986.5417">16898 11692 44,'0'0'34,"0"0"0,2 12 0,7 8-18,-14-7-3,16 15-5,-6-3-2,8 10-1,-3-2-1,6 2-1,-3-2-1,1 1 0,-3-6-2,-3-1 1,-4-7-1,-3-2-1,-3-5 1,2-13 0,-20 13 0,7-13-1,-4-3-1,-3-6-1,6 4-6,-15-13-21,12 6-7,-1-5 1,5 3-1</inkml:trace>
  <inkml:trace contextRef="#ctx0" brushRef="#br0" timeOffset="85254.5417">16755 11667 65,'1'-10'36,"-1"10"1,21-25-10,5 30-14,-7-12-3,19 8-3,2-2-3,12 1-4,9 7-9,-5-9-27,7 0 1,-4-6-3,-1-1 1</inkml:trace>
  <inkml:trace contextRef="#ctx0" brushRef="#br0" timeOffset="89411.5417">17937 11718 32,'0'0'30,"0"0"2,-2 20-9,2-20-3,-4 45-4,-7-16-4,13 17-2,-13-5-2,10 10-2,-4-3-6,-1-10-8,7 4-26,-6-13-1,5-7 0,-1-9-1</inkml:trace>
  <inkml:trace contextRef="#ctx0" brushRef="#br0" timeOffset="89881.5417">17766 11966 43,'0'0'30,"13"-15"0,1 9 0,4 2-22,-2-10-1,8 7-3,1-8-1,3 3-1,0-1 0,2 2-2,-2 0 1,2 1 0,-7 2 1,1 7 0,-5 2 2,1 12 0,-9 2 0,4 13 2,-9 1-2,1 11 1,-7-1-1,2 4 0,-6-5-2,1-2-1,-1-9-1,1-5 1,3-22-2,1 12 1,-1-12-1,16-23 0,-4 5 0,2-3 0,3-1 0,-1 2 0,0 3 1,0 6 0,-2 7 1,1 9 0,-3 2 0,1 7 0,-3 1 0,2-1-2,3 6-5,-15-20-22,18 16-8,-7-13 0,2-2-1</inkml:trace>
  <inkml:trace contextRef="#ctx0" brushRef="#br0" timeOffset="90153.5417">18422 12057 61,'4'12'35,"2"5"1,-3 3 0,5 8-22,-10-11-5,8 6-4,-5-6-4,3-6 0,-4-11-1,0 0 0,17-15-1,-9-3 0,3-4 0,2-5 1,1-1-1,0 3 0,0 4-1,-2 1-3,9 12-6,-11-4-23,8 6 0,-2 0-1,1 6 1</inkml:trace>
  <inkml:trace contextRef="#ctx0" brushRef="#br0" timeOffset="90446.5417">18698 12066 42,'-1'23'31,"-1"-3"1,0 1 0,7 6-17,-8-16-4,12 7-6,-9-18-2,19 17-1,-7-17 0,4-4 0,0-7-1,2-5 0,-1-5-1,-1-3 1,-5-2 0,0 1 0,-7 1 1,-2 6-1,-7 1 1,5 17-1,-22-12 0,6 17 0,-3 4 0,-3 7 0,0 5-2,1-2-3,14 10-22,-4-7-9,7-2 1,8-7-2</inkml:trace>
  <inkml:trace contextRef="#ctx0" brushRef="#br0" timeOffset="90986.5417">19040 11996 38,'0'0'33,"0"0"1,-9 21-1,9-21-13,-3 35-4,-6-19-6,13 13-3,-8-6-3,9 3-2,-2-8-1,-3-18-3,18 14-2,-18-14-1,26-15-2,-14-7-1,8 6 0,-10-11 1,7 10 3,-8-1 2,-9 18 3,12-7 2,-12 7 2,1 20 1,-6-9 0,8 8 0,-2-4-5,-1-15-9,14 16-24,-1-16-2,6-8 0,3-7-1</inkml:trace>
  <inkml:trace contextRef="#ctx0" brushRef="#br0" timeOffset="91414.5417">19393 12061 47,'0'0'30,"0"0"1,0 0 0,0 0-22,0 0-1,-4-14-3,4 14-3,1-18 0,-1 18 0,-2-19-1,2 19 0,-9-15 0,9 15 0,-18 1 1,7 5 0,-5 4 0,5 4-1,-3-5 0,3 5 1,3-1-1,8-13-1,-3 16 0,3-16 0,13 11 1,-1-3 0,0 1 0,3 6 2,-4 1 0,2 7 0,-5 4 0,-1 3 0,-7-1 0,-2 5-3,-6-2 1,-3-3-3,-2-2 1,-4-8-2,2-2-1,-2-13 0,17-4-8,-24-5-22,21-13-1,2-9 0,7-7 0</inkml:trace>
  <inkml:trace contextRef="#ctx0" brushRef="#br0" timeOffset="91738.5417">19562 11715 75,'19'29'37,"-16"-4"1,2 14-1,-14 0-29,11 16 0,-12-6-3,4 5-1,-2-9-3,-1-6 1,3-10-2,5-11-1,1-18 0,14-1 0,1-10 0,2-3 0,1 4 1,-1 2 0,-1 6 1,-2 4 0,-14-2 0,17 23-1,-11-7 0,-1-5-5,11 7-23,-16-18-8,18 14-1,-18-14-1</inkml:trace>
  <inkml:trace contextRef="#ctx0" brushRef="#br0" timeOffset="92286.5417">19933 12007 45,'0'0'30,"-14"2"2,9 10-7,-6-10-6,13 20-4,-10-10-6,10 11-1,-4-6-2,7 4-1,0-7-2,3-3-1,3-10-2,4-7 0,1-8 0,-2-6 0,1-4-1,-3-1 1,-3-3 0,-6 2 0,-4 3 0,-6 6 0,-5 5 0,-3 6 1,-3 7-1,1 4 0,-2 7-1,2 2-1,7 10-6,-4-6-26,11-1-1,3-4-1,0-13 1</inkml:trace>
  <inkml:trace contextRef="#ctx0" brushRef="#br0" timeOffset="92825.5417">20171 11955 72,'5'24'37,"-5"1"-1,3 7 0,-13-9-24,14 14-3,-10-13-5,9-1-1,0-7-2,-3-16-1,22 5-1,-4-16 0,4-5 1,0-2-1,-1-1 0,-2 0 1,-3 5 0,-4 8 1,-12 6 0,12 7 0,-8 5 0,0 3 0,1-1 0,2 1 0,-7-15 0,22 13-1,-6-18 0,1-8-1,0-5 1,0-5-1,1-5 1,-2-3-1,-1 1 0,-4 1 0,0 2 0,-4 2 1,-1 3 0,-1 1-1,0 6 0,-1 1 0,-4 14 1,7-13-1,-7 13 2,4 11 0,-4 5 1,1 11 1,-5 5 0,3 10 0,-4 3-1,3 4 0,-1-2-3,1-7-2,7 4-15,-8-18-19,7-5-1,-4-21 0,0 0-1</inkml:trace>
  <inkml:trace contextRef="#ctx0" brushRef="#br0" timeOffset="93021.5417">20419 11913 96,'14'-5'39,"0"-4"0,10 9-1,-7-5-33,11 5-4,5 10-14,-5-12-24,3 3-1,-2-6-1,3 1 0</inkml:trace>
  <inkml:trace contextRef="#ctx0" brushRef="#br0" timeOffset="93558.5417">21331 11785 65,'6'-20'31,"-6"20"2,0-13-9,-12 1-10,12 12-5,-13 0-3,5 11 0,-5 1-1,3 16 0,-3 5 0,4 14-1,-1 6 0,8 7 0,1 2-1,8-4-2,8-2-4,0-21-7,16-3-26,-4-16-2,7-14 1,-2-14-1</inkml:trace>
  <inkml:trace contextRef="#ctx0" brushRef="#br0" timeOffset="93929.5417">21820 11807 71,'0'0'32,"4"-22"1,-4 22-2,-12-24-24,8 13-2,-5-2-2,9 13-1,-26-17-1,11 14 0,-4 3 0,-1 5 0,-4 5 0,1 9 1,-4 7 0,6 13 1,-1 2 0,5 10 1,1 2-2,8 3 1,0-1-2,5-7-2,5 0-6,-8-23-18,10 1-11,-4-14 0,0-12-1,0 0 1</inkml:trace>
  <inkml:trace contextRef="#ctx0" brushRef="#br0" timeOffset="94322.5417">21507 12002 36,'0'0'27,"35"5"0,-10 3-1,-2-7-10,12 13-4,-10-6-2,6 10-1,-11-8-1,6 9 0,-14-8-1,5 7-2,-7-7-1,2 4-1,-12-15-2,21 20 1,-21-20-1,20 12 1,-8-13-2,1 0 1,0-6-1,1-2 0,-3-4 1,-2-3-1,-1-2 0,-5-2 0,-2 2 0,-4 0 0,-6 5 1,-3-1-2,-5 7 1,-4 5 0,-1 6 0,-1 4-1,2 5-2,1-2-5,13 8-26,-1-2-2,10-1 1,-2-16-2</inkml:trace>
  <inkml:trace contextRef="#ctx0" brushRef="#br0" timeOffset="94637.5417">22090 12009 80,'-5'21'35,"0"0"-1,2 8 0,-5-7-28,7 2-1,-2-4-3,0-1-1,1-7 0,2-12 0,0 0 0,0 0 0,0 0-1,5-14 1,1-2-1,2 0 1,6-3-1,2-1 0,2 3-2,-1-6-10,9 10-22,-2 1-1,2 2 0,-1 3-1</inkml:trace>
  <inkml:trace contextRef="#ctx0" brushRef="#br0" timeOffset="95577.5417">22646 12052 33,'0'0'31,"0"0"0,0 0 1,0 0-11,0 0-7,6-18-6,-6 18-3,7-17-1,-7 17-2,4-22-1,-3 11 0,-1 11-1,-7-16 1,7 16-1,-20-1 0,5 6 0,-3 5 0,0 6 1,-2 4-1,0 3 1,4 0 0,3-1-1,6-5 1,5-2-1,2-15 1,14 11-1,0-14 1,2-3 0,2-2 1,-1-1 0,1 4 1,-3-1-1,1 7 0,-3 2 1,1-1-2,-1 0 0,1-1-1,0-6 0,2-6-1,2-2 0,2-8-1,2-4 0,0-2 0,1 0 1,-3 2 0,-2 2 1,-5 3-1,-2 2 1,-3 3 0,-5 4 0,0 1 0,-3 10 0,1-15 0,-1 15 0,0 0 0,0 0 1,-11 11 0,4 8 0,-2 7 1,-1 5 0,2 7 0,0-2 0,5 2 0,3-5 0,6-8-1,4-10-1,7-8 0,5-12 0,3-8-1,2-10 1,0-6-1,0-6 0,-4-1 0,-2 1 1,-7-3-1,-4 6 1,-4 4 0,-3 6 0,-4 6 1,1 16-1,0 0 2,-16 4 1,11 19 0,-4 6 0,6 6 1,0 2-2,6 1 1,1 1-3,5-7-2,9 3-10,-5-14-25,11-6-1,-2-10-1,6 0 1</inkml:trace>
  <inkml:trace contextRef="#ctx0" brushRef="#br0" timeOffset="95982.5417">23500 11921 12,'0'0'28,"-12"-17"1,12 17 2,0 0-9,-19-19-2,19 19-3,0 0-2,26 11-2,-26-11-3,33 18-1,-15-7-2,9 9 0,-7 0-2,3 5-2,-6 1 0,-2-2-1,-4 0-1,-2-1-1,0-4-2,-5-7-2,7 4-7,-11-16-27,0 0 0,0 0-1,3-15 0</inkml:trace>
  <inkml:trace contextRef="#ctx0" brushRef="#br0" timeOffset="96202.5417">23670 11842 80,'0'0'37,"-4"14"0,-6 9 0,-18-2-24,5 22-3,-14-1-6,0 8 0,-5 0-4,-1-11-9,15 0-27,3-14-1,17-9-1,8-16 0</inkml:trace>
  <inkml:trace contextRef="#ctx0" brushRef="#br0" timeOffset="96658.5417">23791 11711 38,'-9'-12'33,"9"12"2,12 0 1,-12 0-13,28 27-2,-18-8-5,14 26-4,-14-2-3,5 16-2,-9 3-4,-4 5-2,-2 4-12,-8-17-27,3-6 0,-5-17-2,10-13 0</inkml:trace>
  <inkml:trace contextRef="#ctx0" brushRef="#br0" timeOffset="102953.5417">19744 14593 15,'0'0'23,"0"0"2,-5-11-7,5 11-1,0 0-5,0 0-2,-6-13-4,6 13-1,5-13-1,-5 13-1,14-17-2,-14 17 0,23-23 0,-6 15 1,0-3 1,6 7-1,-2-1 1,6 8 1,-5-1-1,6 8 1,-7 0-2,2 5 1,-6 2-1,-2 4 0,-7 0-1,-3 2 0,-5 3-1,-5 1 0,-5-1-1,-4-2 0,-2 1-1,-5-3 0,0-1 0,-4-5-1,-1-5 1,-1-5 0,3-3 1,-3-6 0,5-5 0,-1-6 1,4-6-1,5-5 1,3-1 0,2-4-1,6-1 1,1-3 0,5 1 0,3 2-1,4 4 1,3 2 1,5 5-1,6 5 1,-1 5 0,5 8 1,-1 4 0,1 9 0,-4 4 0,1 5 0,-10 4 0,-1 2 0,-8-2-1,-2 3 0,-7 0-1,-3-4 0,-4-1-1,-4-5 0,-2 0-1,-5-6 1,-1-2-1,-2-9 0,1-2-1,-3-8 0,4-2 1,0-6-1,5-1 0,3-8 1,8 3 0,3-2 1,5 1 1,7 3 1,4 1 0,8 8 1,0 1 1,4 7 0,-2 4 0,4 8 1,-5 1-1,0 9 0,-10 3-1,-2 4 0,-7 0-1,-5 3 0,-5 1-1,-5 0 0,-2-6 0,-4-4-1,0-6 1,0-10 0,2-5-1,0-8 0,6-7-1,0-8 0,9-1 0,2-4 0,7 2 1,3 2-1,2 5 1,3 4 2,1 6 0,2 8 1,-5 4 1,3 11 1,-8 3-1,0 5 0,-7 2 0,-1 2-1,-7-3 0,0 1-1,-5-4-1,0-4 1,-2-4-1,0-4 0,2-8 0,0-3-1,4-5 1,1-3-1,3-3 1,2 0-1,3 0 0,3 1 1,0 5-1,-5 11 1,15-10 0,-15 10 1,16 4 0,-16-4-1,11 18 1,-8-5 0,-3 0 0,-1 1-1,-4-2 1,0 0-1,5-12 0,-12 15 0,12-15 0,0 0 0,-12-5 0,12 5-1,-1-13 1,1 13 0,2-12-1,-2 12 1,0 0-5,0 0-21,0 0-5,5-11-3,-5 11 2</inkml:trace>
  <inkml:trace contextRef="#ctx0" brushRef="#br0" timeOffset="105793.5417">19423 13739 28,'0'0'27,"0"0"0,0-12-8,0 12-2,0 0-4,-5 25-2,5-25-3,-7 30 0,0-11-2,8 12 0,-6-3-1,8 7-1,-7-4-1,5 6 0,-5-4 0,3-1-1,-4-4 0,2-3-1,-3-7 0,2-2 1,-3-6-1,7-10 0,-15 13 0,15-13 0,-22-2 0,9-2 0,-5-4 0,-1 0-1,-3-1 1,-1-2-1,0 0 1,-2-1-2,4 1 0,1-1-1,6 9-7,-3-8-25,17 11-2,-8-22 2,11 8-2</inkml:trace>
  <inkml:trace contextRef="#ctx0" brushRef="#br0" timeOffset="106094.5417">19134 13735 60,'0'0'33,"12"-10"0,-1 5 0,12 6-23,-3-10-1,14 6-2,3-9-2,8 5-1,0-4-2,1-3-2,2 10-7,-11-11-27,2 4 0,-9-4-1,-5 8-1</inkml:trace>
  <inkml:trace contextRef="#ctx0" brushRef="#br0" timeOffset="106693.5417">19510 14067 53,'-4'12'31,"-1"3"1,2 2 0,-8-6-21,13 14-3,-9-6-2,8 6-1,-6-4-2,5-1-1,-3-3-1,3-2 0,0-15-1,-3 16 0,3-16 0,0 0 0,-1-13 0,2 1 0,0-5-1,-1-2 1,2-5 0,-1-1 0,2-3-1,2 1 1,1-4-1,3 4 2,1 3-1,2 2 1,1 4-2,2 4 2,0 3-1,1 7 2,-3 2 0,3 5-3,-4 2 3,0 4-1,-12-9 2,19 24-2,-16-10 1,-2 1-1,-4 1 0,-3 1 1,-5-1-2,-2-2 1,0 1-1,-3-3-1,2-1 0,-1-4-2,9 5-8,-5-14-23,11 2-1,-3-12 0,11-2-1</inkml:trace>
  <inkml:trace contextRef="#ctx0" brushRef="#br0" timeOffset="107113.5417">19841 13656 38,'-12'-6'30,"12"6"1,-11 9 0,-3-10-17,13 19-2,-13-9-4,10 16-1,-10-4-2,7 12-1,-4 2 0,7 10 0,-3 0 0,7 8-1,-1-4 1,6 3-1,1-5-1,3-3 0,4-10-2,1-9-1,3-5-4,-6-21-23,9-1-8,-4-12 1,3-6-2</inkml:trace>
  <inkml:trace contextRef="#ctx0" brushRef="#br0" timeOffset="107460.5418">19932 13787 59,'0'0'34,"17"-3"0,-17 3 1,21 14-19,-21-14-5,15 22-3,-10-9-2,4 10-1,-1-1-2,0 3-2,1-2 1,1 0-1,-1-1 0,5-3-2,-2-4 2,3-3-2,-1-3 0,0-4 1,2-2-3,-3-6-2,9 8-13,-11-11-17,5 2-3,-16 4 2,18-16-1</inkml:trace>
  <inkml:trace contextRef="#ctx0" brushRef="#br0" timeOffset="107746.5418">20158 13715 55,'0'0'31,"-8"12"1,-1 7-3,-12-9-14,11 20-5,-15-3-3,7 12-3,-8 0 0,3 6-2,-4 0-1,4 0-2,6 0-5,-3-12-28,13-8 0,2-13 0,5-12-1</inkml:trace>
  <inkml:trace contextRef="#ctx0" brushRef="#br0" timeOffset="108136.5418">20213 13915 38,'9'13'31,"-2"0"1,-2 9 0,-5-8-11,7 22-7,-17-16-5,8 11-4,-7-12-1,4 0-2,-1-8-1,6-11 0,0 0-1,0 0-1,6-15 1,5-2-1,3-2 1,0 0 0,1-1-1,1 5 3,-1 3-2,-2 6 1,-13 6 1,22 2 1,-22-2 0,16 21 0,-12-6 1,0 6-3,-1 0 1,-1-2-1,1 5-6,-11-12-28,11 5-4,-3-17 1,0 0-2</inkml:trace>
  <inkml:trace contextRef="#ctx0" brushRef="#br0" timeOffset="108540.5418">20423 13499 62,'0'0'33,"-6"15"0,6-15 1,19 26-23,-10-10-2,10 17-1,-4 0-1,7 12 0,-6 1-2,1 11-2,-8 2 0,-5 3-2,-5-2 0,-5-5-3,-1 4-6,-9-22-29,7-3-1,-2-18 1,11-16-1</inkml:trace>
  <inkml:trace contextRef="#ctx0" brushRef="#br0" timeOffset="110801.5418">16939 15712 34,'0'0'27,"-7"-11"-1,7 11-5,0 0-6,-13-16-3,13 16-3,0 0-3,0 0-2,0 0-1,2-11-1,-2 11 0,17-8 1,-6 3-1,6 5 0,-2 0 1,3 5-1,-2-2 1,1 8-2,-5-1 1,-2 6-1,-4 2 0,-6 2-1,-2-1-1,-3-1 0,-2 3 0,-6-7-1,1 2 0,-4-6 0,0 1 1,-1-8 0,1 2-1,-2-6 2,0-3-1,2-4 1,1-4-1,2-3 1,2-4 0,2-2-1,5-2 1,0 0 0,4-1 0,1 3 1,4 0-1,2 4 2,3 4-1,3 5 0,3 0 1,4 8-1,1 2 1,2 4 0,0 2 0,0 8-1,-3 1 0,-4 6 0,-7 1 0,-4 5 0,-7 2-1,-4 3 0,-6 1-1,-4-6 1,-4 0-1,-1-3 0,1-8 1,-1-7-1,1-3 1,1-9-1,0-6 1,4-7 0,1-3 0,3-6-1,3 0 1,3-3 0,2-1-1,5 0 1,2 0 0,5 4 0,3 3 0,5 4 0,3 4 0,3 6 1,0 6 0,2 3 0,-1 5 0,0 5 1,-2 3-1,-2 4 0,-5 1 0,-4 2 0,-5-1-1,-5 2 0,-4-1 0,-1-2 0,-6-2-1,-4-3 1,-1-2-1,-4-8 1,0-3-1,-2-5 0,0-2 0,-2-7 0,3 0 0,1-7-1,5 2 1,2-7 0,7 3 0,4-5 0,6 1 1,4 1 0,6 0 0,4 6 0,2 0 1,2 9 0,1 4 1,2 6-1,-3 4 1,-2 10-1,-5 1 1,-3 5-1,-4 3 0,-6 2 0,-5 0-1,-6-2 0,-3 0 0,0-5 0,-1-5 0,-4-5 0,2-8 0,-2-3-1,0-4 1,0-5 0,3-4-1,-2-6 0,3 2 1,2-3-1,4 2 1,4 0-1,4-1 1,5 4 0,3 4 0,2 5 0,3 4 0,1 7 1,-3 2 0,1 6-1,-3 4 1,-3 2 0,-4 2 0,1-2-1,-5-1 1,-1-2-1,1-15 0,-7 17 0,7-17 0,-11-3 0,11 3 0,-14-19 0,5 4 0,2-1-1,-2 1 1,3-1 0,1 1 0,3 4-1,2 11 1,0-12 0,0 12 1,0 0 0,15 11 1,-7 2 0,-2 2 0,3 3 1,-6-1-1,4 0 0,-5-3 0,-1-1 0,-2-2-1,1-11 0,-6 12-1,6-12-1,0 0-2,-17-2-13,17 2-19,0 0 0,-4-15-2,7-6 1</inkml:trace>
  <inkml:trace contextRef="#ctx0" brushRef="#br0" timeOffset="112364.5418">17131 15132 35,'7'13'29,"-7"-13"0,0 16 0,5 3-15,-5-19-3,-3 29 0,-5-14-3,12 7-2,-10-5-1,7 5-2,-5-5 0,4 1-1,-2-4 0,2 1-1,-3-4-1,3-11 1,-8 17-1,8-17 0,-16 7 0,5-4 1,-1-3-1,-2 1 0,-3-2 0,-1-1 1,0 0-2,-2-3 0,3 1-3,-4-9-5,21 13-23,-23-23-1,13 12-1,1-3 0</inkml:trace>
  <inkml:trace contextRef="#ctx0" brushRef="#br0" timeOffset="112628.5418">16913 15117 55,'11'-1'33,"0"0"0,7 2 0,-5-8-18,20 14-4,-6-9-6,8 3-4,5 5-18,-8-9-15,1-3-2,-2-5 0,-3 0 0</inkml:trace>
  <inkml:trace contextRef="#ctx0" brushRef="#br0" timeOffset="113256.5418">17268 15371 38,'0'0'24,"0"0"0,0 0-6,0-12-8,0 12-2,0 0 1,13 9-1,-13-9 0,5 17 1,-5-17-2,1 23-1,-4-12-1,4 4-2,-1-15-2,-4 19 0,4-19 0,0 0-1,0 0 0,0 0 0,0 0-1,4-21 0,1 8 0,1-1 1,0 2-1,1 0 1,2 1 0,-9 11-1,16-16 2,-16 16 0,18-5 1,-7 7 0,-11-2 1,17 9 0,-17-9 0,13 24 1,-10-9-2,-1 5 1,-2-1-3,-1-2-2,5 9-15,-5-15-18,1-11 1,0 0-2,14 1 1</inkml:trace>
  <inkml:trace contextRef="#ctx0" brushRef="#br0" timeOffset="113776.5418">17625 15083 38,'0'0'29,"2"-11"1,-2 11 0,0 0-16,-14 8-3,13 6-3,-11-10-1,6 16-1,-7-4-1,6 12 0,-6-4 0,7 12 1,-4-5-2,7 8 0,1-3-1,6 1 0,-1-4-1,7-3 0,1-3-4,1-14-3,11 4-21,-9-18-10,5-2 1,-4-10-2</inkml:trace>
  <inkml:trace contextRef="#ctx0" brushRef="#br0" timeOffset="114116.5418">17724 15288 67,'-19'17'33,"19"-17"1,-14 11-1,13 3-23,1-14-2,0 0-3,0 0-1,13 2 0,-13-2 0,25 1-2,-12 0 0,2-3-3,3 6-6,-18-4-27,28-8-1,-15-1-1,2 1 0</inkml:trace>
  <inkml:trace contextRef="#ctx0" brushRef="#br0" timeOffset="114504.5418">17943 15190 59,'0'0'32,"0"0"1,2 12 1,-2-12-23,3 11-1,-3-11-2,11 21-1,-8-9-1,7 7-1,-3-2-2,3 5 1,-1-2-2,-1 3 1,0-3-1,0 1-1,-1-4 0,2-3 0,-3-1-1,-6-13 0,15 15 0,-15-15-1,14 6-2,-14-6-2,17 4-16,-17-4-16,13-8 1,-13 8-1,8-13 0</inkml:trace>
  <inkml:trace contextRef="#ctx0" brushRef="#br0" timeOffset="114845.5418">18111 15209 38,'0'0'28,"0"0"1,0 0-1,-11 14-14,11-14-5,-8 11-2,8-11-1,-14 23 0,1-9 0,3 11-1,-8-1 0,2 7-1,-5 2-1,4 4 0,-4-3-1,4 1-2,3-1-2,-4-15-12,10 5-20,2-11 1,6-13-1,0 0-1</inkml:trace>
  <inkml:trace contextRef="#ctx0" brushRef="#br0" timeOffset="115408.5418">18158 15430 68,'0'16'33,"1"4"0,-2-6-1,8 8-24,-10-10-1,6 5-4,-4-5 0,2 0-2,-1-12 0,-4 11-1,4-11 1,0 0-1,0 0-1,-8-12 2,5 1-2,1-5 2,1-1-2,1-1 0,1-2 0,1-2 1,3 1 0,1-1-1,2 4 1,-1 3 0,1 2 1,-8 13 0,19-14 0,-7 12 1,-12 2 0,21 6 0,-21-6 0,19 14 0,-19-14-1,14 17 1,-9-6-1,-5-11-1,-4 19 1,-2-7 0,6-12-1,-19 18 1,8-10-2,-2 0 1,1 0-1,-3-8-3,12 10-16,3-10-15,0 0 1,-10-25-2,20 8 0</inkml:trace>
  <inkml:trace contextRef="#ctx0" brushRef="#br0" timeOffset="115941.5418">18331 15061 27,'-12'2'28,"12"-2"0,0 0-2,0 0-8,-11-8-2,18 19-3,-7-11-2,12 16-1,-6-5-1,10 16-1,-6-2-1,5 15-1,-7 0-1,1 8-1,-8 0-2,-1 2 0,-5-2-3,-5-12-10,8-2-26,-6-17-1,8-17 0,0 0-2</inkml:trace>
  <inkml:trace contextRef="#ctx0" brushRef="#br0" timeOffset="137199.5418">3014 15308 34,'0'0'30,"4"-11"1,-4 11 0,-11-11-9,11 11-7,0 0-4,0 0-3,-13 4-3,13 8-1,-6 0-1,6 7 0,0 2-1,6 8 0,2 6-1,6 4 1,3-1-1,5 1 0,2-4 1,1-1-2,-2-4 1,1-4-3,-2-6 0,-7-11-6,10 4-27,-12-13 0,3 4-1,-5-7 1</inkml:trace>
  <inkml:trace contextRef="#ctx0" brushRef="#br0" timeOffset="137719.5418">3055 15617 48,'-13'-2'30,"13"2"0,0 0-3,0 0-12,-13-4-4,13 4-3,4 11-2,9 4-1,-5-4 0,12 7-1,-3-1 0,7 7-1,-2-4 0,5 3 0,-4-6-1,-1 0 0,-5-7 0,0 1-1,-4-7 0,-1 0 0,-12-4 0,18-8 0,-18 8 0,13-21 0,-9 5 0,2-2 0,-3-3 0,0-3-1,-1 1 1,-1-3-3,2 9-7,-7-12-28,6 11 1,-3-3-2,6 3 1</inkml:trace>
  <inkml:trace contextRef="#ctx0" brushRef="#br0" timeOffset="150037.5418">3717 15731 23,'-7'11'22,"7"-11"-3,-7 14-2,9-1-2,-2-13-2,1 34-2,-5-18-1,10 13-1,-9-10-2,9 13 1,-9-11-2,8 8-1,-8-12-1,5 4 0,-7-10 0,5 5-2,0-16 1,-10 16-1,10-16 0,-15 11-1,1-6 1,3 2-1,-4-3 0,0 2 0,-4-1-1,1-2 1,0-2-1,-2 2 0,2-2 0,0-1-1,4 1-1,-2-6-3,16 5-7,-12-2-22,12 2 0,-1-15 0,4 5-1</inkml:trace>
  <inkml:trace contextRef="#ctx0" brushRef="#br0" timeOffset="150346.5418">3537 15771 17,'5'11'28,"-5"-11"0,0 0 2,0 0-13,-1-12-3,13 16-2,-8-18-3,12 14-2,-4-8-2,8 8-1,-1-2-3,1-4-5,9 9-20,-7-6-7,0 0-1,0-2 0</inkml:trace>
  <inkml:trace contextRef="#ctx0" brushRef="#br0" timeOffset="151397.5418">3623 15693 21,'0'0'25,"0"0"1,0 0-6,0 0-3,0 0-4,0 0-3,0 0-1,13 4-2,2 5-1,-3-9-1,9 5-1,1-9 0,6 3-2,-1-4-1,3-2 0,0 2-5,-7-11-12,0 6-16,0 3 2,-6-1-3,-2 2 2</inkml:trace>
  <inkml:trace contextRef="#ctx0" brushRef="#br0" timeOffset="152038.5418">3905 15968 36,'2'17'27,"-2"-6"2,4 2-8,3 18-9,-10-11-1,10 18-2,-12-8-1,9 8-2,-9-7-2,4 3-2,-4-7 0,2-3-1,0-5-1,3-19 0,-4 12 0,4-12 0,-1-15 0,1-1 0,0-2 0,-1-5 0,1-4-1,-3 0 0,6-4-1,-5 1 0,6 1 0,0-3 0,3 7 0,0-6 1,4 9 1,3 2 1,-2 4 1,5 8 1,-5 0 1,5 11 1,-17-3-1,25 9 1,-25-9-1,17 23 0,-15-10-1,1 5-1,-6-4 0,-2 5 0,-2-4-2,-3 4 1,-2-4-1,-3 0 0,1-3-1,-1-7-3,8 7-9,-5-14-22,12 2 2,-8-11-3,14-5 1</inkml:trace>
  <inkml:trace contextRef="#ctx0" brushRef="#br0" timeOffset="152602.5418">4249 15737 54,'0'0'32,"-13"4"0,13-4 0,0 0-18,0 0-4,0 0-4,8 21-2,-8-21-1,21 19 0,-9-9-1,5 3 0,-3-2-1,-1 1 1,-2-2-1,-11-10 1,15 18-1,-12-6 1,-4-1-1,-2 1 0,3-12-1,-16 25 1,3-13-1,0 1 1,-2-1-1,1-2-1,0 0 0,0-4-1,6 5-4,-4-22-12,12 11-17,0 0-2,14 2 1,-1-14 1</inkml:trace>
  <inkml:trace contextRef="#ctx0" brushRef="#br0" timeOffset="153134.5418">4723 15654 35,'0'0'29,"0"0"0,0 0-2,-6 15-9,6-15-4,-4 26-3,-2-13-3,9 18-1,-5-3-1,7 10-1,-6-2-1,4 5-1,-5-6-1,3 1 0,-5-6-1,3-4 1,-4-12-2,-1 0 1,6-14-1,-18 12 1,7-10 0,-2-2-1,-5-4 0,0-1 0,-1-1-1,-1-9-2,4 8-4,-7-20-22,13 8-7,-1-9 1,9 1-1</inkml:trace>
  <inkml:trace contextRef="#ctx0" brushRef="#br0" timeOffset="153362.5418">4530 15632 67,'0'0'33,"0"0"1,5-12 0,4 0-24,13 9-2,-3-4-4,8 4-2,1 0-1,3-1-3,7 11-18,-7-7-13,0 5-2,-4 3 1,-3 0-1</inkml:trace>
  <inkml:trace contextRef="#ctx0" brushRef="#br0" timeOffset="153742.5418">4873 16024 44,'-6'18'30,"2"3"0,-2-3 1,6-18-17,-5 30-5,5-30-4,-6 17-1,6-17-1,0 0-1,6-17-1,1 3 0,1-3-1,1-3 1,1 2-1,1 0 0,-2 3 1,2 6 0,-11 9 2,19-8 0,-19 8 1,23 12 1,-23-12 0,20 30 0,-14-13-1,3 7 0,-6-1-2,3 0-1,-2 2-5,-5-14-11,4 6-21,-3-17-1,13 13 0,-13-13-1</inkml:trace>
  <inkml:trace contextRef="#ctx0" brushRef="#br0" timeOffset="155261.5418">5471 15907 38,'0'0'29,"0"0"0,0 0-3,0 0-11,0 0-3,0 0-3,2-20-4,-2 20-2,0-29-1,-1 14-1,-1-3-1,-2 0 0,-2 2-1,-1 4 0,7 12 0,-20-14 0,8 20 0,-2-1 1,1 7-1,-3 7 1,3 1 1,2 7 0,2-3 0,5 4 1,1-4 0,8 1 0,1-8-1,7-3 1,-1-8-1,6-3 0,-3-6 0,2-5-1,-1-3 1,0 0 0,-5-1 1,3 7 1,-14 5 0,22-6-1,-22 6 1,17 10-1,-17-10-1,17 17-5,1-6-28,-7-7-2,1 2-1,0-8 0</inkml:trace>
  <inkml:trace contextRef="#ctx0" brushRef="#br0" timeOffset="155590.5418">5807 15798 35,'0'0'27,"7"-18"-1,-7 18 1,0 0-17,-16-20-2,16 20-5,-21-3 0,9 6 0,-3 1 0,4 9 1,-4-2 1,6 14 1,-6-6 1,12 15 0,-5-10 0,13 12 0,-2-12-2,9 3-1,3-10-4,3-13-6,12 0-28,-4-15 0,3-2-1,-3-15 0</inkml:trace>
  <inkml:trace contextRef="#ctx0" brushRef="#br0" timeOffset="155861.5418">5936 15784 76,'2'27'34,"0"0"1,2 8 0,-8-9-25,11 12-3,-5-9-4,2-1 0,0-9-2,-1-8-1,-3-11 1,11-6-1,-3-10 0,0-8 0,3-4 0,1-5 0,2 0-1,-1-1-1,9 11-5,-12-12-18,12 18-10,-5 0 0,6 7 0,-4 2 0</inkml:trace>
  <inkml:trace contextRef="#ctx0" brushRef="#br0" timeOffset="156186.5418">6235 15871 76,'-7'17'33,"-1"4"0,8-21-3,-7 28-23,2-14-4,8 8 1,-2-9 0,7 4-1,-8-17-2,21 15 1,-8-14-1,5-7 0,-1-9 0,2-4-1,-2-5 1,0-4-1,-3-1 1,-2-2-1,-5 5 1,-5 1-1,-6 6 0,4 19-1,-25-10 0,5 13-2,3 18-16,-11-2-15,2 7-1,-3-1 0,9 1 0</inkml:trace>
  <inkml:trace contextRef="#ctx0" brushRef="#br0" timeOffset="156750.5418">6577 15757 42,'0'0'29,"0"0"0,0 0-2,-20-12-11,17 24-6,-13-6-3,6 11-2,-6-5-2,5 5-1,-1-1-1,6-2 0,0 2 1,8-2-1,-2-14 0,16 18 0,-4-12 1,5 6 1,-5-7 0,4 8 1,-16-13 0,19 23 0,-22-12 0,2 6-1,-9-4-1,0 2 0,-3-3-2,-2-3-2,4 3-3,-6-21-13,17 9-17,0 0-1,-1-18 0,6-1 1</inkml:trace>
  <inkml:trace contextRef="#ctx0" brushRef="#br0" timeOffset="157110.5418">6770 15725 56,'0'0'29,"0"0"2,-18 12 0,-3-4-23,8 11 0,-6-6-3,7 8 1,-6-6-1,12 4 0,-1-7-1,9 6 0,2-4 0,8 3 0,1-4-1,2 5 1,-2-3-1,1 3 0,-4-2-1,-1 0 0,-8-3-1,-1 0-1,-5-2 0,5-11-2,-12 20-2,-2-26-13,14 6-19,-18 0-1,18 0 0,-10-15 0</inkml:trace>
  <inkml:trace contextRef="#ctx0" brushRef="#br0" timeOffset="157550.5418">7111 15542 25,'0'0'29,"-6"-13"0,6 13 2,0 0-9,-13 8-4,19 20-2,-12-7-5,12 25-2,-9-2-2,10 14 0,-9-2-3,5 6 0,-4-5-4,-2-8-3,8 1-7,-12-24-25,10-8-1,-3-18 0,0 0 0</inkml:trace>
  <inkml:trace contextRef="#ctx0" brushRef="#br0" timeOffset="158041.5418">6990 15739 32,'15'-11'27,"6"-3"3,3 1 0,-7-10-13,18 18-4,-15-14-3,13 16-2,-10-6-2,6 11-2,-9 0 0,2 12 0,-8 2-1,0 13 1,-8 2-1,-1 10 1,-7-2-1,-1 3 0,-3-6-1,0-2-1,1-9-1,2-9 0,3-16 0,0 0 0,0 0-1,17-16 0,-5 2 0,0-2 1,0 2 0,1 4 0,-13 10 0,18 2 1,-18-2 0,16 26 1,-11-8-1,0 1-1,1 2 0,2-8-1,3 2-4,-11-15-12,22-6-18,-10-5-1,7 1 1,-5-12-1</inkml:trace>
  <inkml:trace contextRef="#ctx0" brushRef="#br0" timeOffset="158414.5418">7548 15877 28,'0'0'29,"0"0"2,5 17 1,-5-17-12,4 17-3,-4-17-3,4 12-5,-4-12-3,0 0-1,14 4-3,-3-9-1,1-7-1,-1 0 1,0-5-1,2 2 0,-5-1 0,-3 2-1,-1 0 1,-4 14 0,-8-13 0,8 13 0,-18 6 0,7 7 2,-5 4 1,4 9 0,-2-3 1,8 6 0,0-2 0,9 0 0,4-7-2,8-6-2,10-5-5,3-27-11,16 12-21,3-16 0,11-6 0,3-13-1</inkml:trace>
  <inkml:trace contextRef="#ctx0" brushRef="#br0" timeOffset="159153.5418">8071 15788 41,'-3'13'30,"1"0"0,-2 5 2,10 12-15,-8-14-4,14 19-2,-11-10-1,14 12-2,-11-12-2,7 6-1,-7-11-1,4 1-2,-7-4 0,-2-1-1,1-16-1,-15 20 0,3-13 0,-2-2 0,-3-2 0,-3-1-1,-1-1-3,-5-11-7,7 10-24,-6-7-1,7-4 1,0-11-2</inkml:trace>
  <inkml:trace contextRef="#ctx0" brushRef="#br0" timeOffset="159333.5418">8123 15536 84,'-11'5'32,"11"-5"-1,-11 11-5,0-13-46,11 2-11,-1 15 0,1-15-2,6 17 2</inkml:trace>
  <inkml:trace contextRef="#ctx0" brushRef="#br0" timeOffset="159714.5418">8248 15809 74,'3'19'33,"-1"1"0,1 7 0,-9-12-23,13 18-3,-5-12-2,6 2-2,0-11-1,4-7-1,2-10-1,2-6 0,3-6 0,-1-10 0,0 2-1,-2-2 1,-3 2 0,-4 4-1,-3 8 1,-6 13 1,0 0 0,1 12 1,-4 6 0,3 8 1,-2 0-1,5 5 0,-2-2-1,3-4-2,4 4-7,-10-12-27,12-3-1,-10-14 0,18 1 0</inkml:trace>
  <inkml:trace contextRef="#ctx0" brushRef="#br0" timeOffset="160029.5418">8603 15773 79,'11'8'36,"-11"-8"0,16 32 1,-21-18-22,17 21-5,-13-7-5,6 8 0,-5-5-3,1-4-2,0-4 0,0-10-1,-1-13 0,14-2 0,-2-12 0,4-9 0,2-1 0,0-3 0,1 6 1,-2 6 0,-2 9 1,-4 11 1,-5 7-1,-3 6 0,-1 5 0,0 0-3,5 10-17,-3-20-17,7 0-1,0-16-1,8-7 0</inkml:trace>
  <inkml:trace contextRef="#ctx0" brushRef="#br0" timeOffset="160518.5418">9076 15779 19,'0'0'26,"-2"-11"-1,2 11 1,0 0-11,-13-20-2,13 20 0,-22 3-3,12 9-2,-10-5-2,9 14 2,-9-7-1,11 14 1,-4-11 1,11 15-1,-2-13-1,11 8 0,-1-11-3,9 2 0,2-7-2,3-6-2,7-3-5,-6-24-20,11 5-12,-5-13 0,8-4 0,-4-16 0</inkml:trace>
  <inkml:trace contextRef="#ctx0" brushRef="#br0" timeOffset="160737.5418">9332 15451 83,'1'25'37,"-5"9"1,3 15-1,-9-8-20,9 24-7,-10-7-5,4 4-3,-4-5-2,2-7-2,5-4-7,-9-23-27,12 2-1,1-25 0,0 0-1</inkml:trace>
  <inkml:trace contextRef="#ctx0" brushRef="#br0" timeOffset="160993.5418">9177 15839 60,'-3'-19'33,"6"6"0,1-4 1,10 12-9,-4-16-16,15 14-4,-4-4 0,7 10-1,-5-2 0,2 9 0,-5-1 1,2 9-1,-7-2 0,0 8 0,-6 2-2,-1 6 1,-3-1-2,-2 1 0,0-2-2,-3-4-3,5 7-10,-5-29-24,-2 16-1,2-16 0,3-24 0</inkml:trace>
  <inkml:trace contextRef="#ctx0" brushRef="#br0" timeOffset="161133.5418">9467 15559 92,'0'0'36,"0"0"-3,-15-7 0,15 7-33,0 0-32,0 15-1,0-15-2,4 19 1</inkml:trace>
  <inkml:trace contextRef="#ctx0" brushRef="#br0" timeOffset="161502.5418">9528 15896 47,'0'0'26,"11"22"1,-11-22 1,0 0-18,21 6-2,-21-6-3,21-14 1,-13-6-1,6 8 0,-10-13 0,6 8-1,-7-9 0,0 8-2,-6-4 0,0 8-1,-4 0-1,0 3 0,7 11-1,-21-8 1,10 10-1,0 4 1,0 7 0,1 6 1,-1 3 1,5 7 0,0-1 0,3 0 0,2 0-2,1-6-4,10 3-15,-1-14-13,3-9-2,0-11 1,3-8-1</inkml:trace>
  <inkml:trace contextRef="#ctx0" brushRef="#br0" timeOffset="161885.5418">9734 15703 47,'-1'16'32,"1"2"1,-2 3 0,-7-4-14,12 21-4,-16-15-5,11 12-2,-8-12-5,3 0 0,1-5-2,2-3-1,4-15 0,0 0 0,0 0-1,9-21 1,-1 5 0,3 1 0,1-4 0,-1 5 0,0 1 2,0 8 0,0 0 0,0 11 2,-11-6-1,21 21 1,-12-9-1,-1 5 0,-1-4-1,2-2-2,1 4-3,-10-15-13,11-7-21,-11 7 0,12-19-1,-8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3T21:25:34.86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20683 15689 24,'0'0'19,"-3"11"0,3-11-2,0 0-1,0 0-1,0 0-4,0 0-1,0 0-3,0 0-1,0 0-2,0 0-1,0 0-1,0 0-1,0 0 0,17-20 1,-6 3-2,5-2 2,2-8-2,4-2 2,2-6-3,3 0 3,1-8-3,3-4 2,2 1 0,3-4-1,1 3 1,0 1 0,3 1 0,-2 2-1,0 12 0,-6 3 0,0 5 0,-6 6-1,-1 4-3,-12 0-14,-2 8-11,-11 5 0,10-3-1,-10 3 1</inkml:trace>
  <inkml:trace contextRef="#ctx0" brushRef="#br0" timeOffset="810.081">20772 15319 19,'0'0'18,"0"0"-1,-4 13-5,4-13-5,0 0-1,-2 13 0,2-13-1,-5 17 1,2-2-2,-2-2 0,0 5-1,-2 2-2,0 7 1,0-2-1,0 3 0,0-1 0,0-1-1,2-1 1,0-1 0,1-2 0,3-2-1,-1-4 1,1-2 0,1-2 0,2 0 0,-2-12 0,2 17 1,-2-17-1,0 0-1,0 0 1,6 11 0,-6-11 0,0 0-1,0 0 0,0 0 0,0 0 3,12 2 0,-12-2 2,14-5-1,-14 5 1,19-3 1,-10-7 0,6 9-1,-3-6-1,4 2-1,-3 2-1,1 2 1,1-3-2,0 1 0,-1 3-1,-1-9-16,2 7-15,-3-1 0,-1 1-1,-1-7-1</inkml:trace>
  <inkml:trace contextRef="#ctx0" brushRef="#br0" timeOffset="2118.2118">21455 14499 31,'0'0'24,"0"0"2,0 0 1,0 0-10,5 25-4,-5-25-2,1 36-1,-5-13-2,7 15-1,-8-2-2,3 10 0,-6-3-2,3 5-1,-3-4 0,1-3-1,1-7 0,1-9-2,4-11 0,1-14-1,0 0 1,13-10-1,-2-9 0,-1-8 1,4 3-2,-1-6 2,1 2 0,-2 3 1,0 7-1,-1 7 3,-1 8 1,0 11-1,-10-8 3,11 28-2,-9-7 0,2 4 0,-3-1-3,-3-5-11,4 4-20,-2-10-2,5-2 0,-5-11 0</inkml:trace>
  <inkml:trace contextRef="#ctx0" brushRef="#br0" timeOffset="2450.245">21684 14929 49,'-6'15'26,"5"3"1,2-5 1,-1-13-15,11 9-3,-11-9-1,16-11-2,-8-5 1,5 5-3,-4-11 0,3 5-2,-3-5-2,0 3 1,-3-2-1,0 3 1,-5 0-1,-2 6 0,-4 0 0,5 12 0,-15-5 0,4 10 0,-1 4 0,-1 5-2,1 4-1,-3-5-20,8 9-10,-1-7 0,6-1-1,2-14 0</inkml:trace>
  <inkml:trace contextRef="#ctx0" brushRef="#br0" timeOffset="2708.2707">22017 14544 85,'-1'31'35,"-6"5"-2,2 15 1,-9-4-20,8 15-6,-5-2-5,3-4-5,8-2-29,-6-16-3,8-10 0,-1-16 0</inkml:trace>
  <inkml:trace contextRef="#ctx0" brushRef="#br0" timeOffset="3033.3033">22101 14904 30,'0'0'19,"12"4"1,-12-4-6,14-8-4,-4 1-2,-4-7 1,-6 14-1,9-26 1,-9 26 2,2-25-1,-2 25 1,-5-17-1,5 17 1,-13 0-1,10 14-1,-10-6 0,6 15-2,-5-3 0,7 9-1,-1-5-1,6 3-3,5-1-3,2-12-6,14 6-29,-4-17 0,11 3-1,2-17 0</inkml:trace>
  <inkml:trace contextRef="#ctx0" brushRef="#br0" timeOffset="3956.3956">22511 14842 60,'0'0'29,"0"0"0,0 0 0,7-14-16,-10 2-6,3 12-2,3-23-2,-4 8-1,-2 2-1,-1 2 1,4 11-1,-15-11 2,3 10-1,1 11 1,-5 1 1,5 9-1,-5 1 0,3 8 0,0-3-1,2 2-1,4-5 1,3-3-1,4-3-1,0-17 0,16 12 0,0-16 0,2-9 0,2-4 0,3-6-1,0-6 0,-1-6 0,-2-6-1,-2 1 0,-4-4 1,0 0-1,-5 2 0,0 5 2,-4 5-1,0 7 2,-1 10 0,-4 15 1,0 0 0,6 18 1,-4 10 0,-6 8 0,2 10-1,-3 3 0,0 2 0,0-3-1,0 1-1,3-3-5,-5-12-28,10-9-1,-3-10 0,6-3-1</inkml:trace>
  <inkml:trace contextRef="#ctx0" brushRef="#br0" timeOffset="4504.4504">22780 14770 56,'0'0'30,"0"0"1,3 11 2,-3-11-14,2 33-5,-7-20-4,9 14-1,-7-8-4,4 4-6,3-2-29,-4-8-2,0-13-2,0 0 1</inkml:trace>
  <inkml:trace contextRef="#ctx0" brushRef="#br0" timeOffset="4659.4659">22803 14581 106,'-3'-20'35,"-2"6"-2,1 3-5,4 11-52,3-12-8,-3 12-2,14-5-2</inkml:trace>
  <inkml:trace contextRef="#ctx0" brushRef="#br0" timeOffset="4998.4997">23141 14490 69,'14'-13'31,"-10"1"0,1 0-1,-5 12-17,0-28-4,2 14-5,-6-5-1,1 6-1,-3-3 2,6 16-1,-13-21 1,13 21-1,-16 4 0,10 13 1,-5 5-1,4 12 0,-4 9-1,1 11 0,-4 11 0,1 1 0,-1 0-3,-1-7-3,8 9-16,-9-19-15,5-7 0,-3-15-1,6-7-1</inkml:trace>
  <inkml:trace contextRef="#ctx0" brushRef="#br0" timeOffset="5143.5143">22859 14820 105,'17'-17'34,"2"12"-1,5 1-6,2-2-57,7-1-1,2 2-4,2-3 1</inkml:trace>
  <inkml:trace contextRef="#ctx0" brushRef="#br0" timeOffset="5468.5468">23375 14564 39,'0'0'29,"6"-20"1,-4 4 1,2 4-12,-9-18 0,9 12-4,-12-15-3,8 14-2,-7-11-4,5 7-1,-6 3-1,5 8-1,3 12-2,-11 6 2,5 12-2,2 11 1,-3 12-1,1 14 0,-3 3-1,0 10 0,-2-4-1,-1-2-1,2-2-1,-5-14-5,9-4-29,-8-12 1,6-6-1,-4-17 2</inkml:trace>
  <inkml:trace contextRef="#ctx0" brushRef="#br0" timeOffset="5896.5896">23135 14859 80,'14'-8'31,"0"-3"-2,5-1 0,5 0-25,0-2-2,2 0 0,-3-4 2,0 5 0,-7-3 0,3 6 1,-8-2 1,1 8-1,-12 4-2,9-2 1,-9 2-1,4 25-1,-2-9-1,-1 5 0,1-1 0,2 5 0,-3-3 0,3-5 0,0-6-1,-4-11 0,17 0 0,-7-10-1,2-7 0,3-4 1,0-3-1,1 1 2,-5 2-1,1 5 3,-5 3-1,-7 13 0,10-5 0,-7 16 0,-5 5 1,-1 5-2,1 2-1,-3-2-3,3 9-2,-7-12-27,10 2-5,-1-20-1,-1 15 0</inkml:trace>
  <inkml:trace contextRef="#ctx0" brushRef="#br0" timeOffset="6225.6225">23736 14677 84,'0'0'32,"11"-8"0,-11 8 0,-9 1-28,9-1 0,-12 9-1,2-1 0,2-3-1,4 6 2,-5-5-1,7 6 0,2-12 1,-1 26-1,2-13 0,4 8 0,-3-7 0,3 8 0,0-3-1,1 1-1,-6-2-1,2-3 0,-4 0-3,2-15-2,-3 23-18,-8-25-13,3 4-1,-2-10 0,9-3-1</inkml:trace>
  <inkml:trace contextRef="#ctx0" brushRef="#br0" timeOffset="6410.641">23884 14768 99,'3'19'37,"-6"-1"0,1 0-1,-6-3-31,4 2-6,4 8-13,0-25-21,-8 19-1,8-19 0,0 0-2</inkml:trace>
  <inkml:trace contextRef="#ctx0" brushRef="#br0" timeOffset="6528.6528">23817 14548 91,'-11'-10'2,"11"10"-2,0 0 0,0 0-33</inkml:trace>
  <inkml:trace contextRef="#ctx0" brushRef="#br0" timeOffset="6848.6848">23932 14788 64,'10'24'31,"-3"-9"1,2 1 1,0 6-25,-9-22-3,18 13-2,-5-12-2,3-1 2,-1-8-2,3-4 0,-4-7-1,1-5 1,-7-5 1,-1 5 3,-5-7-1,-3 12 1,-3-3-1,4 22 1,-20-18 1,10 26-1,-3 6-1,-2 9-3,0 0 1,2 4-2,2 5-4,-1-11-19,8 4-14,-1-8 1,5-3-2,0-14 2</inkml:trace>
  <inkml:trace contextRef="#ctx0" brushRef="#br0" timeOffset="7156.7156">24205 14674 90,'12'12'36,"-6"8"1,-5-1-1,-1 15-21,-3-12-9,-2 3-4,6-2-1,-3-8 0,2-15-2,0 0 1,8 7 0,-8-7 0,14-15 1,-6 4 1,-1-2 0,1 5 0,-8 8 1,0 0 0,10 4 0,-10-4-2,7 15-2,-7-15-2,20 30-21,-11-20-16,3 1 0,0-8-1,-12-3 1</inkml:trace>
  <inkml:trace contextRef="#ctx0" brushRef="#br0" timeOffset="7705.7705">22620 15279 85,'0'0'31,"0"0"-1,0 0 1,-16-5-28,16 5 0,-19 19 0,8-1 1,-4-2 0,6 10 0,-1-5 1,7 9-1,1-9-1,7 3 0,3-7-3,3-9-6,11-3-27,-5-9-2,4-4 1,-1-13-2</inkml:trace>
  <inkml:trace contextRef="#ctx0" brushRef="#br0" timeOffset="8000.8">22762 15265 85,'6'15'32,"-8"-2"0,0 8 0,0-7-22,4 9-6,-3-3-2,2-2-1,2-3-1,1-4 0,-4-11-1,15-5 0,-3-9 0,-1-5 1,3-3-1,1-3 2,-1 0 1,-1 5 1,-4 4 1,2 13 0,-11 3 0,12 14-1,-11 0 0,2 9-1,2 4-8,-7-5-27,10-1-2,-8-21-1,16 18 0</inkml:trace>
  <inkml:trace contextRef="#ctx0" brushRef="#br0" timeOffset="8257.8257">23041 15328 73,'7'17'29,"1"6"0,-3-1 1,-4-6-22,7 6-2,-8-22-1,9 18 1,-9-18 1,11-11-2,-6-6 1,6 1-2,-2-7 0,4 3-1,-2-1-3,1 0-4,4 15-13,-6-7-17,1 6-1,-2-1-1,2 6 0</inkml:trace>
  <inkml:trace contextRef="#ctx0" brushRef="#br0" timeOffset="8508.8507">23265 15351 81,'1'15'33,"2"1"1,-3-16-4,9 30-18,-9-30-6,2 27-1,-2-27-2,4 18 0,-4-18-1,0 0 0,0 0 1,0 0-1,11-11 1,-7-3-1,3-5 0,1-4-2,2-2 1,3-4-5,7 13-20,-6-12-12,1 9-1,0 0 0,2 7 1</inkml:trace>
  <inkml:trace contextRef="#ctx0" brushRef="#br0" timeOffset="8824.8824">23455 15334 53,'6'21'27,"-6"-21"1,11 11 0,-11-11-20,13 2-1,-5 0-4,-8-2-2,15-10 0,-7-1 0,-1 0 0,-1-2 0,-2 2 2,-5-4 1,1 15 1,-7-17 1,7 17 2,-14 8 1,10 10 0,-9-7 0,10 14-1,-6-3-2,7 7-1,2-5-3,2-4-3,4 3-8,-4-12-29,8-3 0,-1-11-1,5-5 1</inkml:trace>
  <inkml:trace contextRef="#ctx0" brushRef="#br0" timeOffset="9420.942">23677 15317 70,'0'0'35,"8"19"-2,-6-4 2,-2-15-19,-4 30-6,-4-18-5,5 3-3,3-15 0,-7 16-1,7-16-1,0 0 1,8-6-1,2-1 1,0-4 1,2 4-1,-1-2 1,0 6-1,-2 1 1,2 5 0,-11-3 0,15 13-1,-8-2 0,2 0 0,-1-3-1,3 0-1,1-2 0,-1-4-1,3-4 0,-3-8 0,3 2-2,-3-7-1,1 3 1,-5-6 0,3 3 0,0-7 1,-1 3 2,0-7 1,3 1 0,0-3 1,0-2 1,0 4 0,-2-1 2,0 10 0,-5 0-1,-5 17 1,7-12 0,-7 12 0,-1 19 0,-4 4-1,-2 2-2,3 9 3,-1 2-3,-1 7 1,-1 1-2,3-4 1,3-3 1,4-1-1,1-9 0,3-10-4,4 2-1,-11-19-7,26 3-26,-26-3-2,10-8 0,-10-8 0</inkml:trace>
  <inkml:trace contextRef="#ctx0" brushRef="#br0" timeOffset="9669.9668">23859 15293 96,'0'0'38,"0"0"0,11-10 0,6 14-30,-1-10-2,7 6-2,2-1-2,5 0 0,3 3-6,-5-9-28,3 8-5,-1-8-1,-2 2-2</inkml:trace>
  <inkml:trace contextRef="#ctx0" brushRef="#br0" timeOffset="12189.2188">15364 15105 25,'0'0'26,"0"0"1,0 0 0,0 0-10,9 10-4,-9-10-4,9 7-1,-9-7-2,17 6-2,-6-2 0,6 2-1,0-3-1,8 7 1,-1-3-1,7 3-1,-1 0 1,6 2-1,-1 1 0,3 2 0,-1 1 0,1 1 0,-1 1-1,2 0 0,-4 0 0,0 2 1,-1-1-1,-2 1 0,-1 1-1,-1 2 1,-2-1 1,-3 0-3,-1 2 3,0 2-2,-3-1 0,-1 3 0,-1-1 2,0 3-2,0 3 1,-2 0 1,1-1-1,-1-5 0,-3 1 0,-1-8-1,-2 3-5,-11-23-10,11 16-14,-11-16-1,9 13 0,-9-13 1</inkml:trace>
  <inkml:trace contextRef="#ctx0" brushRef="#br0" timeOffset="12722.2721">16166 15814 38,'0'0'25,"0"0"1,0 0-2,14 21-10,-14-21-2,12 9-1,-12-9-1,15 8-2,-15-8-2,20 10-2,-8-6 0,3 5-2,-1-3 0,0 3 1,-1-3-2,1 2 1,-2-7 0,-1 3 0,-2-6-1,-1 4 0,-8-2 1,11-10-2,-11 10 1,7-16 0,-6-1 1,1 1-1,-3-9 0,0-4 0,-2-4 0,-2-2-1,-1-4 0,-2-4-1,4 11-24,-7-10-9,3 11 0,-2 0-3,-1 7 1</inkml:trace>
  <inkml:trace contextRef="#ctx0" brushRef="#br0" timeOffset="14278.4277">13001 15154 55,'0'0'32,"0"0"2,6 23-5,-6-23-14,17 14-2,-17-14-4,23 18-3,-11-15-1,3 4-3,-1-4 0,-1-2-1,-3-5 0,0-2-1,-10 6 0,13-19 0,-10 4 0,-1-1 0,0-2 0,-4-1-1,1 4 0,-3-2 0,-1 3 0,-1 3-1,6 11 1,-14-13-1,14 13 1,-16 10 1,16-10-1,-15 20 1,8-1 0,-1 5 1,3 1 0,2 5 0,1-2 0,4 0 0,2 0 0,4 0 0,1-7-1,3-6-1,5-2-8,-4-16-25,6-3 0,0-13 0,1-6 0</inkml:trace>
  <inkml:trace contextRef="#ctx0" brushRef="#br0" timeOffset="14479.4478">13342 14843 62,'2'28'36,"3"11"0,-4 1-2,1 19-16,-4-14-7,7 7-7,-3 0-10,-7-12-27,8-6-2,-2-13-1,2-4 1</inkml:trace>
  <inkml:trace contextRef="#ctx0" brushRef="#br0" timeOffset="14796.4795">13436 15202 36,'19'-1'25,"-19"1"0,18-11-7,-8 9-8,-2-7-4,1 3-2,-2-9-1,-2 5 0,-1-1-1,-2-2-1,-3 1 2,1 12-1,-6-15 0,6 15 2,-12 7 2,8 6 1,-7-4 1,9 17 1,-6-9-1,10 14 0,-8-13-1,11 7-2,-2-4-4,3-9-5,9-2-30,-6-10-1,5 1-1,-2-9-1</inkml:trace>
  <inkml:trace contextRef="#ctx0" brushRef="#br0" timeOffset="15106.5105">13769 15095 48,'0'-11'30,"0"11"0,-9-6-9,9 6-5,-12 8-4,8 5-3,-9-7-2,7 12-1,-6-7 0,6 12 0,-2-3-2,7 5 1,1-5-2,6-3-3,7-2-7,-4-15-27,12-3-2,0-17 0,4-8 1</inkml:trace>
  <inkml:trace contextRef="#ctx0" brushRef="#br0" timeOffset="15312.5311">13942 14838 54,'-1'36'33,"0"9"2,0 0-2,5 11-20,-8-13-3,5 0-11,0-5-29,-3-7-2,2-9-2,-1-11 0</inkml:trace>
  <inkml:trace contextRef="#ctx0" brushRef="#br0" timeOffset="15720.5719">13826 15090 50,'0'0'31,"0"0"1,0 0 1,5-21-22,7 18 0,-7-10-3,10 7-2,-1-9-1,7 12-2,-1-2-1,5 1-1,1 0-1,2 6 0,-1-2 1,1 3 0,-6 3 0,-1 4 2,-5-6-1,-3 1 0,-13-5 0,13 12 0,-13-12-1,0 0 0,3 13-1,-3-13 0,0 0 0,-6 11 0,6-11-1,0 0 0,0 0-2,-11 2-5,16 9-8,-5-11-20,0 0 1,-3-12-1,3 12 0</inkml:trace>
  <inkml:trace contextRef="#ctx0" brushRef="#br0" timeOffset="16070.6069">14140 15050 59,'8'0'32,"-8"0"-2,0 0-5,0 0-6,0 0-6,0 0-4,0 0-3,0 0-2,0 0 0,-3 11-2,3-11 0,-1 20-1,0-3 1,0-3-2,1 8 1,-1-2 0,2-6-1,1 1 1,1-2-1,-3-13 1,0 0-1,11-4 0,-7-7 0,3-7 0,-3-4 0,2-2 0,-2-6-1,3 6 1,-1 2-1,3 2 0,2 0-2,7 14-10,-3-11-22,7 8-2,0 1 1,4-1-1</inkml:trace>
  <inkml:trace contextRef="#ctx0" brushRef="#br0" timeOffset="16413.6411">14397 15064 54,'-2'20'30,"-3"0"0,4-7-1,5 11-19,-7-11 0,8 7-2,-5-20-1,9 15-1,-9-15 0,16 5 0,-8-15-2,3 3-3,-1-9 0,1-4 0,-1 5-1,-2-1 1,-3-1-1,-1-4 0,-3 7 0,-2-1 0,-3 4 0,4 11-1,-12-5 0,2 9 1,-1 7 0,-2 5-1,0 8-5,-6-9-24,8 8-5,1-10-1,7-2 1</inkml:trace>
  <inkml:trace contextRef="#ctx0" brushRef="#br0" timeOffset="16733.6731">14621 14992 64,'-1'17'36,"0"5"-1,-2-5 0,1 10-20,2-27-7,-4 29-4,4-29-2,-3 12-1,3-12-1,0 0 0,13-21 0,-4 12 0,1-6 0,0-1 1,1 5 1,2 6 0,-5 5 1,1 5 0,-3 6 0,2 5-1,1-3-3,-9-13-27,25 3-9,-10-7 0,8-8-2</inkml:trace>
  <inkml:trace contextRef="#ctx0" brushRef="#br0" timeOffset="17549.7548">13191 15689 59,'0'0'33,"0"0"-2,0 0 2,0 0-22,0 0-4,0 0-4,-14 4-1,5-2-1,-1 2 0,0 10-1,-2 6 1,2 6 0,1 5 0,4-2 0,2 6-1,5-6 0,3-8 0,4-13 0,2-8-1,3-16-1,2-13 1,-2-6-1,2-12 1,-1-5 0,-1-1-1,-1 0 1,-3 4 1,-2 8 0,-3 6 1,-1 6 0,-3 8 1,-1 21 2,-1-11 0,0 31 2,-3-2 1,4 17-3,-5 4 1,4 12-2,-1 5-4,-1-13-11,3 10-23,0-15-2,5 0-1,-1-16 1</inkml:trace>
  <inkml:trace contextRef="#ctx0" brushRef="#br0" timeOffset="17722.7721">13385 15724 99,'-1'32'38,"-2"-7"-1,2 10-6,-5-16-24,6 0-6,4 6-11,-4-25-26,0 0-2,12-1 1,-2-21 0</inkml:trace>
  <inkml:trace contextRef="#ctx0" brushRef="#br0" timeOffset="17833.7832">13420 15615 60,'-8'-6'31,"-3"-3"-14,3 8-17,8 1-20,-9 4-8,9-4-3</inkml:trace>
  <inkml:trace contextRef="#ctx0" brushRef="#br0" timeOffset="18122.8121">13724 15537 43,'7'-16'30,"-7"16"-3,-1-24 5,-6 7-25,6 5 0,-7-1 0,8 13 0,-18-8-1,12 20 2,-10-3-1,7 18-1,-7-1 1,6 19-1,-6-5 1,6 8-3,-2 3-2,2-5-5,10 6-32,-9-11-1,5-2-3,-3-13 1</inkml:trace>
  <inkml:trace contextRef="#ctx0" brushRef="#br0" timeOffset="18293.8291">13468 15782 81,'11'-13'35,"0"12"0,2-8-1,4 1-31,8 10-15,1-11-21,3 4-3,1-5 2,2-2-1</inkml:trace>
  <inkml:trace contextRef="#ctx0" brushRef="#br0" timeOffset="18578.8577">13937 15557 27,'9'-4'25,"-6"-14"0,2 4-8,-5 14-7,4-29-6,-3 18 2,-5-7-1,3 7 2,-7-5-1,8 16 2,-19-11 0,19 11 1,-22 7 0,15 8-1,-7 0-1,8 15-2,-6-1 0,6 10-2,-3 2 1,3 6-4,0 11-9,-4-10-26,2-1 0,-4-7-1,3-9-1</inkml:trace>
  <inkml:trace contextRef="#ctx0" brushRef="#br0" timeOffset="18990.8989">13749 15754 40,'9'-15'27,"8"6"-1,-3-4 1,4-1-22,4 6-2,-1-5-1,-1 7 3,-4-1 0,3 15 3,-11-7-1,5 16 1,-12-5 0,7 14 1,-10-8-2,8 11-3,-6-5-1,4-1-1,-1-6-1,-3-17-1,14 12-1,-5-18-1,4-5-1,-2-10 1,4-3 0,-3-3 0,2-1 0,-3 5 2,-3 2 1,0 8 0,-8 13 1,7-11 1,-7 11 0,3 15 0,-3-15 0,1 28-1,-1-2-1,0-10-6,8 7-31,-7-6 1,3-3-2,-4-14 1</inkml:trace>
  <inkml:trace contextRef="#ctx0" brushRef="#br0" timeOffset="19308.9307">14279 15577 45,'-14'6'29,"7"5"0,0 6-9,-3-13-5,13 15-4,-3-19-2,7 16-1,-7-16 0,19 21 0,-19-21 0,22 23 0,-15-11-3,3 6-1,-7-3-1,-1 2-1,-4-6-1,-4 3-1,-1 2-4,-5-14-5,12-2-28,-11 6 0,11-6-1,-9-12 0</inkml:trace>
  <inkml:trace contextRef="#ctx0" brushRef="#br0" timeOffset="19485.9484">14405 15643 73,'0'18'38,"1"9"-2,-2-5 0,4 12-25,-6-15-6,2-6-12,5 2-28,-4-15-1,0 0 0,11-22-1</inkml:trace>
  <inkml:trace contextRef="#ctx0" brushRef="#br0" timeOffset="19604.9603">14395 15517 31,'0'0'1,"0"0"-1,0 0-1,4 18-24</inkml:trace>
  <inkml:trace contextRef="#ctx0" brushRef="#br0" timeOffset="19938.9937">14543 15710 53,'5'21'31,"0"-1"3,0-3-1,-5-17-23,11 8-2,-11-8-2,15-13-2,-9-3-2,4 3 0,-2-9-2,-1 0 0,-1 3 0,-4 0 0,-1 0 0,-3 3 2,-1-1-2,-3 6 1,6 11-1,-13-2 1,4 4 1,2 9-1,-2 1 2,1 7-2,-1 7 2,3 7-1,-1-5-1,2 0-1,4 5-6,-3-21-10,7 8-20,0-7 1,5-7-2,-1-17 2</inkml:trace>
  <inkml:trace contextRef="#ctx0" brushRef="#br0" timeOffset="20263.0261">14725 15610 51,'14'-1'34,"-6"0"2,1 7 0,-9-6-14,11 24-9,-13-12-4,7 12-4,-8-7-1,3 5-2,-3-1-1,3-7-1,0-14 0,0 0 0,8-1-1,1-10 2,1 0-1,2 3 0,-2-8 1,2 6 0,-12 10 1,14 2 0,-14-2-1,12 18-1,-8-4 0,-4-14-4,16 28-31,-13-14-3,5 4-1,-8-18 1</inkml:trace>
  <inkml:trace contextRef="#ctx0" brushRef="#br0" timeOffset="20727.0724">13887 16150 52,'-3'-11'32,"3"11"0,-8-6 0,-4-1-24,12 7-2,-14 5-1,9 10 0,-6-2 1,5 5-1,-2 5 1,6 10-1,-1-9-1,8 6 1,0-8-2,6-6-5,10 1-9,-4-18-25,5-9-1,-4-7-1,2-2 2</inkml:trace>
  <inkml:trace contextRef="#ctx0" brushRef="#br0" timeOffset="21018.1015">13986 16102 57,'9'15'36,"-5"1"0,-2-3-2,10 14-20,-12-27-3,9 31-6,-9-31-2,14 15-3,-4-11-2,-1-10-1,3-4 1,-2-6 0,2 2 0,-2-1 2,-2 2 0,0 6 2,-8 7 1,13-3 1,-13 3-1,11 23 1,-5-5-2,1-1 0,2-1-3,-1-10-7,12 4-28,-9-9-1,4-3 1,-4-9-2</inkml:trace>
  <inkml:trace contextRef="#ctx0" brushRef="#br0" timeOffset="21255.1253">14293 16091 67,'11'9'36,"-11"-9"-1,13 23 2,-13-23-28,12 31-1,-9-17-3,6 6-2,-5-6-2,2 5 1,-6-19-1,4 17-1,-4-17 1,0 0-2,0 0 1,0 0 0,7-13 0,-3-4-2,6 9-5,-5-16-24,11 4-4,0 0-2,5 5 1</inkml:trace>
  <inkml:trace contextRef="#ctx0" brushRef="#br0" timeOffset="21503.1501">14495 16167 49,'5'11'34,"-1"4"1,2 5-3,-6-20-11,7 28-7,-7-28-6,5 15-2,-5-15-3,0 0-1,0 0 0,0 0-3,11-26 1,-6 12 0,1 0 0,-1-1-1,3 1-1,-2-8-8,7 14-26,-4-5 0,6 4 0,-1 1-1</inkml:trace>
  <inkml:trace contextRef="#ctx0" brushRef="#br0" timeOffset="22485.2483">14632 16201 49,'0'0'31,"11"6"0,-11-6 1,11-13-20,4 13-5,-8-15-2,5 7-2,-5-7 0,0 2-2,-3-2 0,-3 1-1,-1 3-1,0 11 1,-9-12 0,9 12 0,-10 5 1,10-5 0,-12 21 2,10 1 0,-2-5 0,4 10 0,-1-2 0,5-3-1,-1 3-2,3-15 0,7 7-8,-13-17-11,21-13-14,-9-1-2,5-3 3,-5-15 9,11 15 10,-13-9 5,4 5 11,2 18 12,-16 3 17,16-6 2,-16 6-2,16 26-8,-16-26-9,8 34-4,-9-20-5,8 6-2,-5-9-2,-2-11-1,11 10-2,-11-10 1,15-13-1,-6 3 0,3-2 1,-1 0 0,0 4 1,-1 4-1,-1 3 1,1 8-1,-10-7 1,12 16-1,-3-11 1,0-5-1,3 0-1,0-8 0,4-4-1,-1-11 1,2-2 0,-1 0-1,0 1 1,-4-3 0,-2 2 0,-4-4-1,0 2 2,-2-1-1,-4 6-1,0-1 2,0 4 0,1-3 0,-2 10 1,1 12 1,0 0 1,3 19 1,-5 4 1,4 9 0,-5 2 0,4 13 1,-3-2-3,3 4 0,-1-7 0,2-4-1,1-11-3,0-7-2,5 3-8,-8-23-27,0 0 1,0 0-1,10-18 0</inkml:trace>
  <inkml:trace contextRef="#ctx0" brushRef="#br0" timeOffset="22712.271">15027 15967 96,'0'0'39,"0"0"0,0 0 0,0 0-30,11 2-4,3-2-1,2-1-2,7-5-2,2 2-3,-2-17-28,12 7-9,-3-14 0,7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2T04:44:05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1179 13069 10,'0'0'22,"0"0"0,0 0-2,0 0-6,0 0-2,0 0-3,0 0-1,0 0-2,0 0-1,0 0-2,0 0 0,-8 15-2,8-15 0,-11 18-1,3-6 1,2 3-1,-3-1 0,-1 2 0,-1 0 0,1 1 2,-3 0-2,-2 0 2,4-2-2,-2-3 2,2 0-2,0-2 2,11-10-2,-17 13 1,17-13-1,0 0-1,0 0 1,0 0 0,0 0 0,0 0-1,0 0 1,0 0-1,14 7 1,-2-7 0,3 1 1,2-1-1,4 4 1,0-2 0,2 2 0,-4-1 1,5 0 0,-5 0 0,3 1 0,-6-2 1,0 1-1,-5-3 0,0 4 0,-11-4 1,13 2 0,-13-2 0,0 0-1,0 0 1,0 0 0,0 0-1,-10-11 0,10 11-1,-12-14 0,6 2-2,0-4 1,0-3 0,0-3 1,0-3-2,0 0 2,-1-2-1,1 1 1,-1 1 0,2 5-1,0 5-1,-2-2-6,7 17-18,0 0-8,0 0 0,0 0-1</inkml:trace>
  <inkml:trace contextRef="#ctx0" brushRef="#br0" timeOffset="1104">1499 13039 17,'0'0'21,"0"0"-1,-1 16-4,3-4-3,-2-12-3,5 28 0,-6-12-2,6 8-1,-4-6-1,5 4-1,-5-5 0,6 2-2,-6-5 0,2-1-1,-3-13 0,4 13-1,-4-13 0,0 0 0,0 0 0,0 0 0,1-13-1,-1 13 1,0-22-1,2 7 1,0-1-2,0-2 1,2-1-2,3 2 2,-2 0 0,4 0 0,-1 3 0,2 0-1,-1 3 2,2 3-1,-11 8 0,19-11 1,-19 11 0,18-1 0,-18 1 0,19 5 1,-19-5 0,13 13 0,-13-13 1,12 18-1,-8-7-1,1 4 1,-3-2 0,2 4-1,0-1 0,-2 1 1,-1-1-2,2 1 1,-2-4 1,0 0-2,1-2 1,-2-11-6,6 21-10,-6-21-17,6 11 0,-6-11 1,0 0-2</inkml:trace>
  <inkml:trace contextRef="#ctx0" brushRef="#br0" timeOffset="2368">2002 13258 13,'-4'14'26,"7"9"-4,-2 8-1,-3 0-2,6 10-1,-8-8-4,8 8-2,-6-9-5,6 2-2,-7-9-2,6-3-1,-3-7 0,0-15-1,1 13 0,-1-13 0,0 0 0,-3-17 0,2 1 0,-1-1-1,-2-4 1,0-5-2,2-1 0,-2-3 0,3 1 0,0-1-1,2-1 1,2 2 0,1 2 0,1 3 0,3 5 2,1 4-1,1 4 1,1 6 1,-11 5 0,22-1 0,-22 1 1,21 10 0,-21-10 0,16 19 0,-15-8-1,3 4 1,-8-2-1,2 4 0,-7-1-1,-1 2 0,-1-2-1,0-2 0,0 0-1,0-8-4,8 6-7,3-12-21,-5-12-1,10-4 1,4-6-1</inkml:trace>
  <inkml:trace contextRef="#ctx0" brushRef="#br0" timeOffset="5139">2548 13097 16,'-21'-3'22,"21"3"-3,0 0-1,-11-6-2,11 6-2,0 0-2,0 0-2,-14-4 0,14 4-3,0 0 0,0 0-2,0 0-2,0 0 1,0 0-2,0 0 0,14 8 0,-14-8-1,21 7 1,-7-5-1,3-1-1,0-1-1,4 3-3,-5-11-7,8 6-20,-4-1-2,-5 0 1,-2 4-1</inkml:trace>
  <inkml:trace contextRef="#ctx0" brushRef="#br0" timeOffset="5452">2526 13242 31,'0'0'29,"0"0"1,0 0 1,3 12-12,-3-12-5,14-3-5,-14 3-3,30-3-2,-10-2-1,5-1-6,10 2-26,-4-1-3,0-3-2,2-1 1</inkml:trace>
  <inkml:trace contextRef="#ctx0" brushRef="#br0" timeOffset="6692">3288 13005 14,'-7'-11'24,"7"11"-2,0 0-2,0 0-2,0 0-2,0 0-2,0 0-2,-2 11-4,5 5-1,-6-4-2,4 9-1,-3-1-1,2 7-1,-3 1 0,3 1 0,-1-5 0,1-1-1,0-3 1,0-4-2,1-3 1,-1-13-2,3 13 2,-3-13-1,0 0-1,0 0 0,6-11 1,-5 0-1,-1 11-1,2-24 1,1 8-1,-1-1 1,3-1-1,0-1 1,2-1-1,2 1 1,3-1 1,-1 2 0,1 4 0,0 0 1,2 3 0,0 7 0,-1-1 1,0 8 1,-13-3 0,21 17 1,-15-6 0,4 11 0,-8-2-1,3 5 0,-4 1 0,2-2-2,-2 3-1,-1-9-6,11 7-16,-4-13-12,-7-12 0,21 10-2,-8-12 0</inkml:trace>
  <inkml:trace contextRef="#ctx0" brushRef="#br0" timeOffset="7211">3649 13238 49,'4'21'30,"-2"-8"0,3 4 1,4 13-21,-9-6 0,11 11-3,-11-4-1,9 6-1,-8-8-1,5 2-1,-3-8-2,0-2 0,0-6-1,-3-15 0,3 13 0,-3-13 0,0 0 0,4-18 0,-5 1 0,0-5-1,1-2-1,-5-10-2,5 0 0,-6-6-2,7 4 1,-5-4 0,9 8-1,-3-2 3,6 8 1,4 7 4,-1 7 0,7 12 4,-5 0 1,7 14 0,-9-4 2,8 13-2,-13-6 1,3 7-3,-7-4 0,-2-1-2,-5-3-2,-3 0 0,-1-4-1,-2-4-1,11-8-4,-25 4-11,25-4-21,-17-7 1,17 7-1,-7-25 1</inkml:trace>
  <inkml:trace contextRef="#ctx0" brushRef="#br0" timeOffset="7751">4144 13096 41,'0'0'29,"-13"0"3,13 0-7,0 0-9,0 0-5,0 0-3,0 0-2,0 0-1,14 0-1,0 4 0,-2-4 1,5 5-2,-1-5 0,5 2 0,-2-2-2,2 1 0,-2-1-1,0-2-2,0 2-1,-5-10-8,5 9-23,-5-3-1,-2 2 0,-1-2-1</inkml:trace>
  <inkml:trace contextRef="#ctx0" brushRef="#br0" timeOffset="9388">4828 13004 24,'-6'-12'27,"6"12"-2,0 0-4,-4-11-3,4 11-4,0 0-4,0 0-1,0 0-3,1 20 0,-2-6-2,3 8 0,-3-1-1,4 7 0,-5 2 1,4-1-2,-4-4 0,2-2-2,2-5 1,-2-4-1,0-14 0,2 13-1,-2-13 0,0 0-1,7-18-1,-4 3 1,-1 1-2,-1-6 2,4 2-2,-2-4 2,3 2-2,0-1 1,1 3 2,2 1 0,1 2 2,2 4 0,-1 4 1,1 3 2,-12 4 0,22 2 0,-22-2 1,22 14 0,-22-14 0,18 23-1,-13-9-1,4 4-1,-4 0-2,-2 1-1,2 9-4,-12-12-19,8 8-10,-2-3 1,2-3-2,-1-3 1</inkml:trace>
  <inkml:trace contextRef="#ctx0" brushRef="#br0" timeOffset="9932">5145 13218 34,'11'29'30,"-10"-10"0,4 8 1,-5 4-10,-5-6-10,10 10-4,-9-7-3,6 0-1,-5-7-1,3-1 0,-1-6-2,1-14 0,1 14-1,-1-14 0,0 0 0,-1-20-1,1 6 0,-4-8-1,3 0-1,-4-6 0,5 2-1,-6-7 0,7 4 0,-3-5 1,7 3 1,-2 3 3,4 2 0,2 6 4,0 1 1,8 13 1,-9-5 0,12 16 2,-20-5-1,26 11 0,-26-11-2,20 28 1,-16-14-1,1 6-2,-6-5 1,-1 5-2,-5-2 0,-1 0-1,-2-3 0,-2-4-3,4 3-4,-8-14-17,16 0-13,-13 4 1,13-4-1,0-12 1</inkml:trace>
  <inkml:trace contextRef="#ctx0" brushRef="#br0" timeOffset="10307">5464 13247 44,'-4'15'31,"3"4"1,-5 2 1,-7-5-17,16 15-4,-12-13-4,13 5-3,-4-9-1,8 1-1,-8-15 0,22 8-2,-8-12 1,5-5-1,-3-5 0,3-5 0,-5-2 0,1-1 0,-7-1 0,-1 1 0,-6 0-3,-2 2 3,-7 6-2,-3 5 1,-5 6 0,-2 4-1,-3 10 0,-4-1-5,12 11-22,-10 1-6,7 0 0,4-5 0</inkml:trace>
  <inkml:trace contextRef="#ctx0" brushRef="#br0" timeOffset="10900">5853 13000 11,'0'0'25,"-9"-11"1,9 11 2,0 0-9,0 0-2,19 14-4,-19-14-4,19 5 0,-19-5-1,31 8-2,-14-7-1,5 4-3,-1-3-2,-3-4-4,9 8-15,-8-6-14,-4-1 1,-4 0-2,-11 1 2</inkml:trace>
  <inkml:trace contextRef="#ctx0" brushRef="#br0" timeOffset="11176">5890 13118 42,'0'0'32,"0"0"1,0 0 1,0 0-17,0 0-4,20 6-4,-20-6-3,30 0-3,-10 1-2,5-6-6,15 4-28,-9-2-2,4 0 1,-2-2-2</inkml:trace>
  <inkml:trace contextRef="#ctx0" brushRef="#br0" timeOffset="13363">6441 13014 18,'-7'14'25,"9"10"-3,-3 2-1,-1-2-2,4 5-4,-6-10-4,8 4-4,-6-10 0,3-1-3,-1-12 0,0 0-3,0 0-2,0 0 2,2-11-2,0 0 1,0-3-2,-1-2 2,3-5-2,1 1 0,1-2 2,1-1-1,5 0 0,-1-2 1,4 2 0,-2 3 0,3-1 2,1 6 1,-2 1 0,3 10 2,-18 4 1,28 4 0,-28-4 1,25 25-1,-20-6 0,6 6 0,-10-2-2,3 6-1,-4-4-2,-2-1-1,4 4-5,-11-12-26,12-2-4,-3-14-1,4 12-1</inkml:trace>
  <inkml:trace contextRef="#ctx0" brushRef="#br0" timeOffset="13823">6752 13299 56,'5'39'30,"-6"-3"1,4-7-6,1 5-13,-8-10-6,6 0-1,-4-11-2,2-13-1,0 0 1,0 0-2,3-11 1,-2-7-2,-1-9 1,-1-5-2,1-1-1,-3-9-2,4 3-2,-5-4 1,8 5-1,-4-1 2,6 8 0,-1 2 3,3 5 2,7 12 4,-5 1 1,8 15 1,-18-4 1,26 13-1,-26-13 0,18 30-1,-16-12-2,3 5 0,-7-3-1,-2 2-1,-1-3 0,-2-3-3,2 3-3,-11-13-19,16-6-11,-13 7-1,13-7-2,-6-15 1</inkml:trace>
  <inkml:trace contextRef="#ctx0" brushRef="#br0" timeOffset="14235">7017 13075 34,'13'14'28,"-16"-2"3,2 7 1,6 8-17,-15-9-1,12 15-4,-8-10 0,10 10-3,-6-11 0,6 4-2,-1-10-2,5 0-1,-8-16 1,20 11-1,-8-17 0,4-3 0,-4-5 0,5-2-1,-3-7-1,-1 0 0,-3-5 0,-2 4 0,-4-2-1,-4 3 1,-4 0-1,-4 5 0,-3 5 1,-2 2 0,-3 8-1,-3 2-2,5 9-4,-11-5-21,13 10-8,-3-2 0,9 3 0</inkml:trace>
  <inkml:trace contextRef="#ctx0" brushRef="#br0" timeOffset="15031">7449 12884 19,'0'0'29,"3"15"1,-3-15 0,16 19-10,-16-19-4,19 7-5,-19-7-4,27-1-2,-12-5-1,3 2-2,-1-6-1,-1 1 0,0-5-1,-3 0 0,-3-3 0,-3 0 0,0 2 0,-7-3-1,-3 5-1,-5 0 0,8 13 0,-25-12 0,10 15 0,-4-1 0,-1 10 1,3 7 3,-2 2 1,8 11 2,-3-2 1,12 9 1,-3-5-1,12 7 0,-2-10-1,12-1 0,4-7-4,5-10-3,9 1-4,-7-17-29,14-1-1,-4-13-1,2-4 1</inkml:trace>
  <inkml:trace contextRef="#ctx0" brushRef="#br0" timeOffset="15691">7955 12450 44,'14'-12'30,"-14"12"1,6-19 0,-6 19-21,2-22-2,4 11-1,-9-10-2,8 6-1,-6-7-1,1 5-2,-2 0 1,-1 3-2,-2 1 1,5 13-2,-13-12 1,2 12 0,-3 8 0,1 3 0,-3 5-1,2 2 1,0 3 0,3-3 0,3-2 0,5-4-1,3-12 1,11 7 0,3-8-1,3-5 1,3 0 0,2 2 1,-2 3 0,-1 10 2,-5 4 1,-3 13-1,-9 1 2,-1 10-2,-7-1 2,1 6-2,-3-8 0,2-4-2,1-8 0,5-8-1,0-14 0,0 0-1,21-12 0,-12-6-1,4-1 0,-5-7-1,1 4-1,-8-3 1,-1 8-1,-7 0 1,7 17 0,-16-19 2,16 19-1,-14-4 0,14 4-12,2 11-18,-2-11 0,12 2-1,-12-2 1</inkml:trace>
  <inkml:trace contextRef="#ctx0" brushRef="#br0" timeOffset="16039">8149 12091 62,'12'13'34,"-3"3"2,-1 5 0,4 16-26,-6-7-2,8 16 0,-9-12-2,4 8-1,-4-9-1,3-1-2,-5-12-1,3-8 1,-6-12-2,15-8 2,-5-6-2,0-7 1,1-6-1,0-8 0,0-3 0,-2-6-2,2 2-1,-3-5-3,8 16-7,-12-9-24,9 13 0,-6 2-1,4 12 1</inkml:trace>
  <inkml:trace contextRef="#ctx0" brushRef="#br0" timeOffset="16467">8541 12306 72,'-5'27'34,"-3"2"1,0 4-1,-7-6-27,9 7-2,-6-7-1,5-1-3,-2-9 1,4-6-1,5-11-1,0 0 0,1-14-1,3-5 2,2-7-3,1-5 2,6-4-1,-1-4 0,3 1 0,-1 2 1,2 3 0,0 9 0,-1 5 2,0 15 1,-2 6 0,0 13 1,-6 5 0,2 10 0,-5 6 0,0 4-2,-2-1 0,-2-3-4,0-2-1,-6-12-7,12 0-27,-12-8 0,6-14-1,-13 10 1</inkml:trace>
  <inkml:trace contextRef="#ctx0" brushRef="#br0" timeOffset="16615">8527 12447 91,'19'-14'36,"-5"11"-1,1-6-2,3 1-35,8-4-30,-4-2-4,1 2 1,0-4-1</inkml:trace>
  <inkml:trace contextRef="#ctx0" brushRef="#br0" timeOffset="17023">8992 11961 27,'4'-11'31,"-4"11"2,1-18-2,-1 18-8,0 0-4,3 29-4,-12-8-5,9 23-2,-10 4-3,2 19-1,-9 6-1,0 7-1,-5 0-2,0-5-1,3-4-4,-3-25-10,13-6-21,-1-22 0,10-18-1,0 0 0</inkml:trace>
  <inkml:trace contextRef="#ctx0" brushRef="#br0" timeOffset="17232">9062 12144 69,'8'14'37,"-4"4"-2,-3 15 2,-12-3-26,12 21-3,-13-5-3,4 5-4,-2-1-3,-5-17-14,10 1-19,1-14-1,6-9 0,-2-11 0</inkml:trace>
  <inkml:trace contextRef="#ctx0" brushRef="#br0" timeOffset="17523">9222 12277 50,'0'0'31,"17"-10"-1,-17 10 1,0 0-22,0 0-3,-12 13-3,2-2-1,-6-1 0,4 0-1,-4 1-1,2-3 1,0-2 0,14-6 1,-21 9 1,21-9 1,0 0 1,-4 22 0,4-22 2,13 25-3,-6-10 1,6 4-2,1-2-1,3-4-4,6 4-4,-11-13-24,14-4-7,-4-7 1,5-5 0</inkml:trace>
  <inkml:trace contextRef="#ctx0" brushRef="#br0" timeOffset="17752">9490 12191 80,'11'4'37,"-5"11"1,-6 3-1,5 13-27,-7-8-2,5 12-3,-4-5-2,1 2-4,3-3-1,-6-10-4,11 6-10,-8-25-21,-3 17 1,3-17-2,0 0 2</inkml:trace>
  <inkml:trace contextRef="#ctx0" brushRef="#br0" timeOffset="17924">9400 12223 87,'8'-14'37,"7"3"0,1 0-1,6 7-29,0-5-4,2-1-7,14 4-31,-9 0-1,2 5-1,-4-2-1</inkml:trace>
  <inkml:trace contextRef="#ctx0" brushRef="#br0" timeOffset="18472">9621 12964 73,'0'0'36,"0"0"-1,8-11 0,-8 11-25,24 0-5,-12 2-2,6 4-4,8 10-9,-3-9-24,6 0-1,-1-5-1,3-3 0</inkml:trace>
  <inkml:trace contextRef="#ctx0" brushRef="#br0" timeOffset="18914">10176 12736 58,'6'26'35,"-2"6"0,-2 5 0,-3-3-18,4 13-9,-9-10-4,3 2-1,-2-6-2,4-4-1,-1-11-1,2-18 1,0 0-1,0 0 0,18-24-1,-8-4 1,2-5 0,1-4 1,2-1 0,1 3 0,1 2 0,0 8 1,0 5 2,1 10 0,-2 4 1,1 15 0,-2 4 1,0 13-1,-9 2-1,1 10 0,-7 5-3,-2-2-4,8 14-25,-14-16-8,5-4-1,-3-15-1</inkml:trace>
  <inkml:trace contextRef="#ctx0" brushRef="#br0" timeOffset="19371">10498 13112 68,'3'23'36,"-4"4"0,1 7 1,-9-8-22,14 17-5,-10-9-4,4 3-2,-3-6-2,3-6-1,0-4-1,0-9 0,1-12-2,0 0 1,0 0-1,-5-12 0,5-4-1,-6-8-1,6-3 1,-3-8 0,7-3-1,-1-4 1,7 1 0,0 2 2,2 0 2,8 9 2,-4 2-1,7 12 2,-7 4 1,6 14 0,-9 1 0,4 9-1,-7 6 1,-3 7-3,-8 3 1,-5 3-1,-8 0 0,-3-3-2,0-1 0,-2-8-4,7 1-5,-12-19-27,24-1-3,-12-20 1,17 1-1</inkml:trace>
  <inkml:trace contextRef="#ctx0" brushRef="#br0" timeOffset="19823">10851 12980 29,'-8'20'32,"2"-6"1,1 3 0,6 10-10,-16-13-6,20 20-4,-16-14-2,18 11-4,-8-11 0,11 0-2,-3-8-1,9-6-1,1-11-2,5-8 0,1-9-2,-1-5 1,-2-4-1,-4-2 1,-4-1-1,-5 1 0,-8 8 2,-6 4-1,-8 10 0,-4 9 0,-6 7-1,-3 2-2,10 15-8,-8-9-26,10 4 0,3-6-1,13-11 0</inkml:trace>
  <inkml:trace contextRef="#ctx0" brushRef="#br0" timeOffset="20678">9494 12944 27,'-11'11'29,"11"-11"3,0 0-1,4 12-9,-4-12-6,15 5-4,-15-5-3,29 4-1,-12-6-1,11 4-3,-3-6-1,9-1 0,-1-3-2,0-2-1,2-1-1,-4 0-1,2 11-10,-11-4-23,-2 4-1,-8 4 0,-12-4 0</inkml:trace>
  <inkml:trace contextRef="#ctx0" brushRef="#br0" timeOffset="25742">14063 12861 34,'0'0'31,"0"0"1,0 0-1,0 0-14,0 0-6,-7 20-4,-5-10-3,2 8-1,-2-2-2,-1 2-1,-3 0 1,0 1-1,0-5 0,2 2 0,-1-3 0,3 1 0,0-2-1,3-1 1,2 0 0,7-11-1,-2 15 1,2-15-1,18 8 1,0-5 0,6 1 0,4-2 0,5 3 0,3 0 1,-3 0-1,0 1 2,-8-1-1,0 2 1,-11-4 0,0-1 1,-14-2-1,11-6 0,-11-5 0,0 11-1,0-27 0,-2 9 0,0-4-1,0-1 1,-2-1 0,-2 1-1,-2 1 1,-1 3 0,-2 2-1,0 3 1,-3 6-2,0 0-2,14 8-6,-26-2-25,26 2-1,0 0 0,-7-17 0</inkml:trace>
  <inkml:trace contextRef="#ctx0" brushRef="#br0" timeOffset="26522">14454 12839 34,'-14'-9'30,"14"9"1,-4 16 1,4-16-16,1 40-3,-3-14-6,8 20-2,-5 1 0,5 11-1,-3-2 0,3 5-2,-4-7 0,2-1 0,-3-10-1,2-7-1,-2-12-2,0-11 1,-1-13-1,0 0-1,7-11 0,-9-11-1,4 2-1,-5-14-1,4 7 0,-7-11-1,5 5 1,-7-8 0,6 6 0,-4-5 2,3 4 2,2-1 2,0 1 1,4 6 3,1-1 1,7 12 1,-2-3 1,8 15 0,-5-4 1,10 14-1,-7-3 0,7 13-2,-9-4 0,4 9 0,-8-3-2,-1 4-1,-8-3 0,-2 2 0,-7-1-1,-1 0-1,-2-3-1,-2-3-1,5 4-8,-9-8-26,18-7 0,-14 0-1,14 0 1</inkml:trace>
  <inkml:trace contextRef="#ctx0" brushRef="#br0" timeOffset="27043">14773 13038 36,'0'0'33,"6"25"-1,-4-5 0,-6-3-13,15 16-6,-15-13-5,10 8-2,-8-7-2,4-1-3,-3-6 2,2-3-3,-1-11 1,0 0-1,0 0 0,9-16 0,-6 3-1,2-3 1,1 0-1,3 0 1,0-1-1,0 3 1,0 1-1,2 6 2,-11 7 1,19-7 0,-19 7 0,18 4 1,-18-4 0,17 20 0,-10-5 0,0 3-1,-1 0-2,-1-4-5,10 6-30,-11-9-1,4 0-1,-8-11 1</inkml:trace>
  <inkml:trace contextRef="#ctx0" brushRef="#br0" timeOffset="27447">15273 12817 47,'0'0'32,"0"0"1,2 13-11,-2-13-5,14-1-5,-14 1-3,29 0-3,-10-4-1,6 7-3,-1-3-1,-1-5-7,11 6-25,-12-2-3,-3-1-1,-1 0 0</inkml:trace>
  <inkml:trace contextRef="#ctx0" brushRef="#br0" timeOffset="27671">15311 12986 56,'0'0'35,"5"15"1,-5-15-2,22 17-20,-10-18-6,13 2-6,10 3-28,-2-8-8,4-2-1,0-5 0</inkml:trace>
  <inkml:trace contextRef="#ctx0" brushRef="#br0" timeOffset="28311">15879 12805 24,'0'0'31,"1"11"1,4 6 1,8 17-12,-15-9-5,14 25-5,-14-4-2,11 16-1,-10-7-4,5 0-3,-1 0-8,-10-16-26,10-11-1,-1-15-1,-2-13 0</inkml:trace>
  <inkml:trace contextRef="#ctx0" brushRef="#br0" timeOffset="28602">15878 12825 35,'12'-19'31,"0"2"1,3-5-9,11 21-5,-13-12-3,16 22-2,-14-7-3,10 17-3,-11-2-1,1 10-2,-6-4-1,-3 6-1,-7-2 0,-3-1-1,-6-3-1,-2-2 0,1-4-3,-5-10-4,13 8-19,-8-14-10,11-1-1,-12-12 1</inkml:trace>
  <inkml:trace contextRef="#ctx0" brushRef="#br0" timeOffset="28935">16196 12976 44,'10'25'31,"-3"0"2,-2-3-6,5 9-9,-14-16-8,9 7-3,-5-22-2,-2 18-2,2-18-1,0 0-1,2-15-1,2 3 0,2-1 0,0-2 0,2 1 0,-8 14 2,19-17 0,-6 18 1,-13-1 0,22 11 1,-13 1-1,3 4-1,-1 1-2,0-9-12,4 8-23,-2-6-2,8-4 0,-4-6-1</inkml:trace>
  <inkml:trace contextRef="#ctx0" brushRef="#br0" timeOffset="29267">16600 12906 59,'0'0'36,"0"0"0,0 0 0,18 9-25,-18-9-3,27 10-3,-10-4-4,3-5-7,8 5-29,-5-2-1,3-2 1,-2-4-2</inkml:trace>
  <inkml:trace contextRef="#ctx0" brushRef="#br0" timeOffset="30030">17148 12762 42,'0'0'32,"0"0"1,7 29 1,7 7-21,-15-6-2,10 20-3,-9-2-3,9 11 1,-9-6-2,2 4 0,-3-11-2,1-5 0,-1-8-1,0-9-1,1-9 1,0-15-2,0 0-1,-5-12 0,4-8 0,-3-7 0,0-7 0,-2-10-1,3-2-1,-7-14-1,7 6 1,-3-7 0,7 9 1,1 0 0,3 5 3,3 12 0,3 6 3,9 19 3,-7 6 0,10 14 0,-9 3 0,5 12-1,-8 5 0,1 4-1,-8-2-1,0 1-2,-8-7 0,-1 0 0,0-8-2,-2-4-1,7-14-3,-15 3-17,15-3-14,0 0-2,-2-12 1,3 1-1</inkml:trace>
  <inkml:trace contextRef="#ctx0" brushRef="#br0" timeOffset="30570">17442 12889 52,'0'0'35,"3"14"0,-4-2 0,9 16-20,-16-12-4,12 13-5,-6-3-2,4 0-1,-2-1-2,0-7-1,2-5 0,-2-13 0,3 11 0,-3-11 0,10-11-1,-3-2 1,2-4-1,-2-3 0,3 2 1,0-1-1,1 3 1,-4 4-1,-7 12 2,16-10 0,-16 10 0,17 12 1,-10 0-1,1 3 0,-2 1 0,0 1-2,0 3-3,-6-20-20,4 22-12,-4-22 0,0 0 0,13 5-1</inkml:trace>
  <inkml:trace contextRef="#ctx0" brushRef="#br0" timeOffset="30871">17701 13011 35,'7'11'28,"-7"-11"4,4 22 0,7-3-20,-15-8-1,14 10-2,-10-10-1,11 8 0,-11-19-3,18 18-1,-18-18-2,25 2 0,-11-11-1,4-2 0,-5-6 0,2-2 0,-6-2 1,-1 1-1,-6-1 0,-3 5 0,-5 3 0,6 13-1,-25-11 1,8 13-2,0 7-1,-5-3-6,11 10-27,-8-1-2,4 5 2,-1-4-2</inkml:trace>
  <inkml:trace contextRef="#ctx0" brushRef="#br0" timeOffset="31303">18300 12825 37,'-3'-12'33,"3"12"2,0 0 0,3-19-17,12 24-4,-15-5-5,17-5-2,-6 5-3,6 1-3,3 3-1,-3-8-5,11 14-14,-9-13-16,2 1-1,-6-4 0,-1 3 0</inkml:trace>
  <inkml:trace contextRef="#ctx0" brushRef="#br0" timeOffset="31534">18332 12953 65,'-8'14'36,"8"-14"0,0 0 0,11-2-27,7 4-2,-2-4-3,7-2-5,12 6-25,-5-10-10,4 0 0,-1-6-1</inkml:trace>
  <inkml:trace contextRef="#ctx0" brushRef="#br0" timeOffset="33067">18934 12841 24,'1'27'33,"1"11"-1,1 5 2,-3 2-13,7 21-4,-12-15-6,9 9-4,-8-10-3,4-6-2,-2-13 0,2-8-2,0-23 0,0 0-1,4-12-2,-2-12 2,2-8-1,-2-5 0,-1-3 0,-1-6 0,0 1-1,-3-7-1,1 7 2,0-6-1,4 6 1,0-1 0,4 4 1,2 7 1,3 6 3,8 13 1,-5 4 1,6 16 0,-6 1 1,5 13-1,-8-1-1,2 10 1,-9-2-2,-2 3 0,-4-3-2,-3 2 0,-5-5-1,-1-3 0,1 0-3,-2-13-5,12-6-27,-8 11-2,8-11 1,-2-11-1</inkml:trace>
  <inkml:trace contextRef="#ctx0" brushRef="#br0" timeOffset="33418">19185 12944 65,'3'37'35,"-3"-3"-2,0 2 1,-5-10-28,7 3-1,-3-10-4,3-5 0,-2-14 0,0 0-2,0 0 1,15-22-1,-8 2 0,1-6 0,0 0 1,1-2-1,-1 5 1,1 1-1,0 9 2,-9 13 1,14-10 0,-14 10 2,11 21 0,-5 1 0,-6-3-1,4 8 0,-4 0-1,1-4-3,6 8-13,-5-19-22,-2-12 0,17 6-1,0-13 1</inkml:trace>
  <inkml:trace contextRef="#ctx0" brushRef="#br0" timeOffset="33698">19478 13004 52,'-3'19'34,"-2"3"-1,1 1 1,3-6-21,8 7-5,-6-9-4,9 1-1,-10-16-2,22 8-1,-7-13 1,-1-5-1,1-6 0,-2-5 0,1-1 0,-3-2 0,-4 0 1,-3 2-1,-5 5 1,-4 4-1,5 13 0,-21-7 0,9 14-2,-5-1-4,13 5-27,-8 3-2,7-1 1,2-2-2</inkml:trace>
  <inkml:trace contextRef="#ctx0" brushRef="#br0" timeOffset="34298">19865 12801 47,'-13'11'32,"13"-11"0,5 12-9,-5-12-9,20 3-4,-20-3-2,31-4-2,-16-6-1,5 3-3,-1-9 0,0-2-1,-1-4-1,-1-3-1,-1-2 0,-5 3 0,-2 3 0,-8 3 0,-3 6 0,2 12 0,-21-4 0,5 11 1,-3 8 0,-2 9 1,1 7 0,3 9 3,3 1-1,6 7 0,3-4 0,10 0 0,6-9-2,9-12-4,19-7-25,-4-20-7,9-10-1,1-14-1</inkml:trace>
  <inkml:trace contextRef="#ctx0" brushRef="#br0" timeOffset="34906">20472 12410 60,'1'-18'32,"1"1"0,-2-2 0,-3-7-26,5 8-1,-4-3-2,2 6-1,-4 0-1,4 15-1,-15-16 0,4 14 0,-2 5 0,-4 5-1,0 4 1,-1 1-1,2 2 1,2-2 0,6 2-1,3-4 1,5-11 0,8 13-1,5-9 1,4-2 0,-1 4 2,2 4 0,-5 4 0,1 8 0,-11 3 1,1 8 0,-10 1 1,-1 9-2,-4-8 0,1-1-1,1-7 0,4-7 0,5-6-1,0-14 0,16 2-1,-4-13-1,6-2 1,-4-6-1,2 0 0,-5-2 1,-4 2-1,-4 1 1,-6 4 1,-4 1 0,7 13 1,-21-14 1,10 9-1,11 5 0,-12-4 0,12 4 0,11-3-5,-4-9-22,13 2-8,2-6 0,5-3 0</inkml:trace>
  <inkml:trace contextRef="#ctx0" brushRef="#br0" timeOffset="35214">20591 12080 45,'0'0'34,"-1"16"2,6 9-1,8 20-12,-15-13-8,14 19-5,-8-9-4,6 2-2,-4-11-3,1-9 0,0-13 0,4-10 0,0-12-1,3-7 0,0-7 1,0-6-2,-1-4 1,2-5-1,0 0-2,-8-9-9,9 13-24,-8-3-1,6 9 0,-6 2 0</inkml:trace>
  <inkml:trace contextRef="#ctx0" brushRef="#br0" timeOffset="35589">20956 12277 68,'-3'24'35,"-5"4"-2,1 2 0,-8-2-27,8 7-1,-6-9-2,5 1-2,0-9 0,4-7-2,4-11 1,0 0 2,1-11-3,5-9 2,3-1-1,-2-7 1,4 1-2,0-1 2,1 4-1,-1 3-1,-1 5 2,2 13 1,-12 3 1,25 13 1,-17 4 0,5 11-2,-6 0 1,4 5-2,-5-1-2,-4-5-6,12 1-28,-17-9-3,5-5 0,-2-14 1</inkml:trace>
  <inkml:trace contextRef="#ctx0" brushRef="#br0" timeOffset="35747">20909 12429 73,'0'0'35,"0"0"-2,18-2-2,6 0-46,3 3-14,-2-9-2,3-1-4,1-3 1</inkml:trace>
  <inkml:trace contextRef="#ctx0" brushRef="#br0" timeOffset="35965">21406 11972 81,'0'27'38,"-9"1"1,3 17-1,-14 0-27,9 24-3,-13 0-3,2 7-4,-2 2-3,-2-12-6,16-3-29,-8-18-3,12-16 1,6-29 0</inkml:trace>
  <inkml:trace contextRef="#ctx0" brushRef="#br0" timeOffset="36183">21441 12195 64,'0'27'36,"0"13"-2,-6 3 0,11 10-21,-18-10-4,10 1-8,0 1-13,0-17-24,5-11 0,-2-17 0,11-5 1</inkml:trace>
  <inkml:trace contextRef="#ctx0" brushRef="#br0" timeOffset="36430">21554 12313 59,'0'0'32,"3"12"-2,-3-12 1,-17 19-23,7-5-5,-6 1-2,3-4-1,-2 1-1,2-3 2,0-1 1,13-8 1,-17 8 1,17-8 1,-6 11-1,10 1 0,-4-12 1,12 21-3,-1-11 0,7-3-7,18 4-22,-6-10-8,9-5 0,2-9 1</inkml:trace>
  <inkml:trace contextRef="#ctx0" brushRef="#br0" timeOffset="36634">21901 12248 81,'-7'21'37,"6"11"1,-6-2-2,9 13-28,-8-10-2,4 2-6,5 1-9,-7-13-28,5-4-1,-1-19 0,0 0 0</inkml:trace>
  <inkml:trace contextRef="#ctx0" brushRef="#br0" timeOffset="36798">21730 12323 89,'21'-12'37,"-3"6"-1,7 0-2,5 4-38,2 0-27,2-2-3,-3-1-3,0 1 0</inkml:trace>
  <inkml:trace contextRef="#ctx0" brushRef="#br0" timeOffset="37190">22250 12862 79,'0'0'37,"0"0"0,15-11-1,-15 11-28,28-7-4,-7 10-6,-2-4-31,13 1-3,1-4 0,8-2-2</inkml:trace>
  <inkml:trace contextRef="#ctx0" brushRef="#br0" timeOffset="37830">22835 12836 45,'0'0'32,"0"0"2,-3 15 1,5 16-17,-11-10-4,14 23-3,-11-5-4,6 14 1,-6-3-3,3 2 0,-3-5-2,1-3-2,-1-8 0,1-6-1,0-9 0,2-7-1,3-14-1,0 0 1,0 0-1,-9-20-1,9 0 1,-1-8-1,1-4 0,-1-5 0,3-3-1,-2-9-1,6-1 0,-2-6 2,6 7 1,-2-2 0,6 6 1,-1 7 2,2 8 1,3 14 2,-3 8 0,5 12 1,-6 5-1,2 12 1,-6-1-2,-1 8 1,-7 0-2,-5 1 0,-7 1-1,-4 0 0,-5-2-2,0-7 0,2 0-3,-2-14-7,19-7-25,-13 6-1,13-6-1,7-20 0</inkml:trace>
  <inkml:trace contextRef="#ctx0" brushRef="#br0" timeOffset="38242">23052 12950 66,'1'19'35,"-1"-4"1,-2 1-1,3 10-21,-6-9-6,8 8-3,-5-4-2,4-1 0,-2-4-2,1-1 0,-1-15-1,1 16 0,-1-16 0,0 0-1,9-13 0,-5 1 0,5-5 0,1-2 0,3-1 1,2 1 0,-2 3 0,2 5 0,-3 5 1,0 9 1,-12-3 0,14 23 0,-12-6 0,1 3 0,-3 2-2,0-4-3,7 12-14,-7-30-20,7 19 0,-7-19 0,17-7 0</inkml:trace>
  <inkml:trace contextRef="#ctx0" brushRef="#br0" timeOffset="38549">23329 13004 41,'11'-1'32,"-11"1"1,10 14 1,-10-14-18,16 24-3,-17-11-4,10 10-2,-6-9-1,4 4-3,-2-5-1,-5-13 0,18 12-2,-7-15 1,1-5 0,1-3 0,-1-7 0,-1-1 0,-3-1 1,-2-1-1,-3 3 0,-6 1 0,-4 5-1,-4 2 1,-2 7-1,-4 3-1,0 7-2,-5-5-5,13 10-27,-9 1-1,4 1 0,1-2-2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2T04:45:01.9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7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10-02T04:45:57.474"/>
    </inkml:context>
  </inkml:definitions>
  <inkml:trace contextRef="#ctx0" brushRef="#br0">13809 11517 18,'0'0'12,"0"0"1,0 0 1,1-12-1,-1 12 0,0 0 0,0 0-1,0 0-2,0 0-2,-4-12-1,4 12-2,0 0-1,0 0 0,0 0-1,0 0-1,0 0 0,0 0-1,0 0 1,0 0-2,0 0 1,-6 13 0,6-13-1,-4 15 0,3-5 0,0 1 0,1 3 1,-1-1-1,0 2 0,1 2-1,0 0 1,0 1 0,-2 0 0,4 1-1,-2 0 1,1 0-1,0 2 1,-1-3 0,2 3-1,0-3 1,-1 1 0,0-1 0,0 3 0,1-2 0,-1 2 0,0-1 0,-1-1-1,1 3 1,-1-2 0,0-1-1,0 0 1,-1-1 0,1 2 0,0-2 0,0 1 0,-1-2-1,1 2 1,-1 1 0,-1-2-1,1 1 1,1-1-1,-1 0 0,0-1 1,1 0-1,-2 0 1,2 0-1,0-1 1,-1 0 0,0 1 0,0 0 0,0 1 0,-1-1-1,1 1 2,-1-1-2,0 1 2,0 0-2,1 1 0,0-1 0,-1 0 1,1 1-1,0 0 1,-2-2 0,3 2 0,-1-2 0,1 1 0,-1-1 0,0 1 0,0 2 0,1-2 0,0 3 1,-2-1-1,1 1 0,0 1 0,0 0 0,-2 1 0,2 0 0,0 1 0,0-1 0,-2 1 0,2 2 0,-2-2 0,2 3 1,0-2 0,0 1-1,0-2 1,1 2-1,-2-2 1,2 0 0,0 0 0,0 0-1,0-4 1,3 3-1,-3-1 0,1-1 1,0-2-1,-1 1 0,1-1 0,-1-1 0,0 2 0,0-2 0,0 2 0,0 0 0,0 3 1,0-1-1,0 0 0,0 1 0,0-1 0,0-1 0,0-1 0,2-1 0,-1 1 0,-1-3 0,0 0 0,0-2 0,0 2 0,0 2 0,0-2 0,-1 1 0,1 0 0,-2-1 0,2 0 0,0 0 0,-1 0 0,1-2 1,-1-1-1,1-1 0,-1 2 0,0-2 0,-2 0 0,2 0 0,1-13 0,-1 21-1,1-21 1,-1 20-1,1-20 1,0 16-1,0-16 1,0 18-1,0-18 1,-2 17 0,2-17 0,-2 18 1,1-7-1,1-11 0,-4 18 0,4-18 0,-1 19 0,1-19 0,0 17 0,0-17 0,-1 17 0,1-17 0,0 15 0,0-15 0,-2 15 0,2-15 0,0 12 0,0-12 0,0 0-1,0 0 1,2 14-5,-2-14-13,0 0-12,0 0 2,-3-16-2</inkml:trace>
  <inkml:trace contextRef="#ctx0" brushRef="#br0" timeOffset="645">13615 14096 21,'0'0'24,"0"0"-5,0 0-2,6 17-2,-6-17-1,8 14-2,-8-14-1,11 13-2,-11-13-2,14 17-1,-14-17-2,14 19-1,-14-19 0,15 21-1,-15-21 0,16 21-1,-16-21 1,14 15-1,-14-15 0,14 14 0,-14-14 0,12 8-1,-12-8 1,0 0-1,12 5 0,-12-5 0,0 0 0,0 0 0,0 0 0,11-8 0,-11 8 0,6-11 1,-6 11-1,9-18 1,-4 5-1,2 0 1,2-3-1,-1-2 1,4-4-1,3-3 0,2-2-3,-6-6-29,7 0-1,0-2 0,0-1 0</inkml:trace>
  <inkml:trace contextRef="#ctx0" brushRef="#br0" timeOffset="1688">13638 11694 15,'0'0'25,"0"0"1,0 0-6,11-14-3,-11 14-4,14-21-3,0 12-2,-6-6-1,6 3-2,-4-7 0,3 5-2,-4-4 0,2 5-2,-3 0 0,-8 13 0,17-21 0,-17 21 0,16-17-1,-16 17 1,13-9-1,-13 9 0,11-9 1,-11 9-1,0 0 1,13-5-1,-13 5 1,0 0 0,0 0-1,12 2 1,-12-2 1,0 0-1,0 0 0,11 6 0,-11-6 0,0 0 0,0 0 0,5 15 0,-5-15 0,3 15-1,-3-15 1,6 19-1,-2-5 1,3 3-1,-3 0 2,3 2-1,2 2 0,3 2 0,-1-1 0,0-3-3,9 4-23,-8-7-7,0-3-4,-2 1 2</inkml:trace>
  <inkml:trace contextRef="#ctx0" brushRef="#br0" timeOffset="5169">12393 11949 1,'0'0'8,"0"0"13,-4 15 2,4-15-9,0 0-1,-2 18-1,2-18-2,8 14 0,-8-14-1,15 11-1,-15-11 0,23 9-2,-23-9 0,26 2-2,-26-2 0,27-6-1,-27 6 0,22-12-1,-22 12-1,15-19-1,-7 8 1,-8 11-1,7-20 1,-7 20-1,4-19 0,-4 19 0,-3-16 0,3 16 0,-8-12 0,8 12 0,-13-11 0,13 11-1,-18-5 1,7 4-1,11 1 0,-18 5 0,7 2 0,-3-1 1,3 5-1,-2-1 0,3 2 0,-2 2 1,1 1 0,3 2 0,0 2 1,6 2 0,2 0 1,6 3 1,0-3-1,11 0 2,1-5-1,6-1 0,1-10-2,6-10-2,4 1-19,-2-13-14,-2-6 1,-2-2-1,-6-8-1</inkml:trace>
  <inkml:trace contextRef="#ctx0" brushRef="#br0" timeOffset="5865">12654 11430 6,'0'0'25,"-4"-17"3,4 17-1,0-14-10,-3-2-3,3 16-3,2-26-3,2 14-3,-5-5-1,3 3-1,-4 0-1,2 14-1,-4-19-1,4 19 0,-9-10 0,9 10 0,-12 3-1,12-3 0,-19 21 0,6-8 0,1 7 1,1-1-1,0-1 1,1 2 0,6-5 0,0-1 0,4-14 0,7 11 0,-7-11 0,20-11 0,-8 2 0,1-3 0,-2-1 1,2 1-1,-5 1 0,-8 11 0,14-6 2,-14 6 1,9 15 0,0 5 1,-8-3 0,5 10 1,-2-6-1,3 7 0,-4-8-1,3 2-1,-4-4-1,2-6 0,-4-12-1,0 0 0,0 0 0,0 0-1,7-11-1,-9-4-1,2 2-1,-8-4-3,8 17-19,-2-15-7,2 15 0,-5-12 0</inkml:trace>
  <inkml:trace contextRef="#ctx0" brushRef="#br0" timeOffset="6316">12691 11094 27,'0'0'31,"0"0"0,11 10 2,-7 13-18,-4-12-1,15 17-1,-9-6-5,10 12-1,-5-7-2,2 1-2,-3-7-2,1-2 1,-5-6-2,-6-13 1,11 10-1,-11-10 1,8-19 0,-5 4-1,1-7 0,-2-4 0,5-3 1,-3-4-1,1 2 0,0 2-1,0 2 0,-3 0-1,6 10-3,-6-4-6,8 7-23,-10 14-1,9-11 0,-9 11 1</inkml:trace>
  <inkml:trace contextRef="#ctx0" brushRef="#br0" timeOffset="6780">12960 11186 23,'8'20'30,"-7"-3"1,3 5 0,-2 7-11,-7-13-6,10 12-4,-10-11-5,5 1-1,-2-6-2,2-12-1,-2 12 0,2-12-1,-2-11 0,1-2 0,1-3 0,-1-3-1,1-2 1,1-3-1,1 0 1,2-2-1,2 3 1,0 1-1,1 4 1,2 1-1,-9 17 2,17-16-1,-17 16 2,15 5-1,-15-5 2,14 26 0,-8-11 0,4 11 0,-5-4 0,4 7 0,-4-2-2,2-1 0,-2 0-3,-5-10-4,8 5-22,-9-7-7,1-14 0,-2 12 0</inkml:trace>
  <inkml:trace contextRef="#ctx0" brushRef="#br0" timeOffset="6985">12974 11337 67,'0'0'34,"2"-11"-1,2-2-9,-4 13-16,15-7-1,-3 4-5,2 4-9,-3-5-26,5-7 0,1 2 0,2-5 0</inkml:trace>
  <inkml:trace contextRef="#ctx0" brushRef="#br0" timeOffset="7289">13257 10971 30,'1'20'31,"-5"6"1,1 8 2,-2 14-18,-8-5-1,11 16-3,-12-4-5,9 6-2,-6-9-3,3-5-2,8-2-10,-4-16-23,5-14-1,-1-15-1,12-5 1</inkml:trace>
  <inkml:trace contextRef="#ctx0" brushRef="#br0" timeOffset="7524">13318 11097 57,'7'14'34,"-2"5"1,-4-5-7,10 23-13,-18-13-2,14 20-4,-12-10-3,5 3-3,-1-2-3,-2-10-2,5 4-10,-2-29-23,-1 13-1,2-24 0,4-6-1</inkml:trace>
  <inkml:trace contextRef="#ctx0" brushRef="#br0" timeOffset="7855">13438 11147 36,'0'0'29,"7"13"-1,-7-13 1,-12 5-21,12-5 0,-10 13-4,4-2-2,6-11-1,-20 15-1,20-15 1,-19 14 0,19-14 0,-15 12 0,15-12 2,0 0 0,-13 5 3,13-5 1,0 0 0,8 20 0,-8-20-1,14 20 1,-14-20-2,22 23-1,-10-10-2,2-4-2,6 6-6,-9-9-27,6-1-4,-5-2-1,1-1 1</inkml:trace>
  <inkml:trace contextRef="#ctx0" brushRef="#br0" timeOffset="8155">13611 11052 32,'0'0'33,"0"0"0,-11 18 2,8 5-16,-6-9-2,15 17-5,-11-5-4,10 10-2,-4-4-2,4 3-2,-1-2-2,0-7-1,3 2-6,-10-17-20,7 0-9,-4-11 0,0 0 0</inkml:trace>
  <inkml:trace contextRef="#ctx0" brushRef="#br0" timeOffset="8367">13475 11127 47,'-8'-11'35,"8"11"0,13-3 0,7 6-19,-4-15-4,17 9-6,3-4-24,5-2-15,-5-6-2,4 1 0,-4-6-2</inkml:trace>
  <inkml:trace contextRef="#ctx0" brushRef="#br0" timeOffset="10731">11350 12035 14,'0'0'21,"0"0"-5,-7 17-2,7-17-2,-2 22-1,-2-11-3,5 6-1,-4-2-2,4 6-2,-4 0-1,3 8-1,-1-2-1,1 6 1,-2 1 0,2 2 0,-2-1 0,4 3-1,-2-2 2,1 1-3,-1-1 3,1 1-2,2-1 0,-1 2-1,0 0 1,0 2 0,0 2 0,-1-2 0,1 1 0,0-2 1,-2-1-1,2-2 0,-2-3 0,2 0 1,-1-1 0,1 0 0,-1-1 1,1 2-2,0 0 2,-1-1-2,1 2 1,-1-2 0,-1 0-2,1 2 1,-1 0 0,0 0 1,0 0-1,-1 0 1,2 0-1,0 0 1,-1-3 0,3 1 0,-2-4 1,3 2-1,-3-6 1,2 6 0,-3-7 0,3 5 0,-2-8 0,2 6 0,-3-2-1,0 0 2,-2 0-2,2 2-1,-1-4 1,0 2-1,0 0 1,-2 1-1,1-2 1,1 1-2,-2 0 1,1-1 1,0 3-1,-1-3 0,0 4 0,2-3 0,-1 1 0,-1 0 1,2-2-1,-1 0 0,0-1 0,0-1 0,1 0 0,-2 0 1,2-2-1,-1 2 0,-1-2 0,2 1 0,-1-1 1,0 2-1,0-3 0,1 1 0,-2 0 0,2-2 0,-1 0 0,0-2 0,1-1 1,0 1-1,0 0 1,-1 0 0,1-1 0,0-1 0,1 2 0,-1 1 0,-2-2 0,3 0-1,0-14 0,-1 20-1,1-20 0,1 14 0,-1-14-2,0 0-5,0 0-13,0 0-7,0 0-2,0 0 1</inkml:trace>
  <inkml:trace contextRef="#ctx0" brushRef="#br0" timeOffset="11229">11162 14602 13,'0'0'26,"13"-6"1,-13 6 3,0 0-9,13 17-2,-13-17-5,20 25 0,-16-13-4,14 10-3,-11-7-2,9 6-1,-8-5-1,4 2-1,-4-7 0,-1 1-1,-7-12 0,14 13-1,-14-13 1,13 2 0,-13-2 0,11-9 1,-11 9-2,17-19 2,-10 4-2,3-2 1,1-1-1,1-1 1,3-2-5,-5-13-20,11 6-10,-3-6-1,4 0 0,-1-4-2</inkml:trace>
  <inkml:trace contextRef="#ctx0" brushRef="#br0" timeOffset="12067">11304 12154 13,'-12'7'22,"11"13"3,-10-4-7,3-4-4,2 7-2,6-19-2,-11 24-3,11-24 0,-5 15-1,5-15-2,0 0-2,0 0 1,17-6-1,-13-5 0,7 0-1,-6-6 1,7 0-1,-5-5-1,2 0 0,0-1 1,-2-1-1,3 3 0,-4 1 0,2 0 1,-2 3-1,2 3 2,-2 3-1,-6 11 2,16-10 0,-16 10 2,19 10-1,-11 3 1,5 10-1,-5 0-1,6 4-4,4 3-30,-4 4-2,-3-4-1,0-1-2</inkml:trace>
  <inkml:trace contextRef="#ctx0" brushRef="#br0" timeOffset="13480">11537 13702 17,'0'0'24,"14"12"1,-14-12-7,0 0-2,15 11-2,-15-11-3,15 2-1,-15-2-2,12-7-2,-12 7-2,11-16 0,-7 4-1,2-1-2,-2-2 1,1 1-1,-4-2 0,0 4-1,-2-2 0,1 14 1,-6-19-1,6 19 0,-13-12 0,13 12 0,-12-5 0,12 5-1,-12 0 1,12 0 0,-12 8-1,12-8 1,-12 20 0,4-8 0,1 4 0,0 3 1,2 2 0,2 3 1,0-3 1,5 7 1,-3-6-1,8 4 1,-2-6 0,7 0-1,-1-8-1,9-4 0,2-6-4,-1-18-16,7 3-14,1-9-2,-1-6 1,1-7-2</inkml:trace>
  <inkml:trace contextRef="#ctx0" brushRef="#br0" timeOffset="14072">11782 13301 58,'-6'-19'28,"6"19"1,-1-28-1,-3 10-24,4 1-1,-3-1 0,3-1-1,-4 0-3,-1 2 0,2 5-2,-5 0 0,8 12-1,-14-8 1,14 8 1,-17 10 0,8 5 1,-2 2 1,2 2 2,1 2 0,2-6 0,1 2-1,4-6 1,2 0-1,-1-11 0,12 3 0,-12-3 0,18-6-1,-7 1 2,4 2 0,-15 3 1,23 3 1,-23-3 0,20 22 1,-17-8 1,6 14 0,-10-5 0,7 9-1,-9-7-1,7 4-1,-5-7-2,3-1 0,1-4-2,-3-17-3,11 22-7,-11-22-23,0 0-1,0 0 1,13-14-1</inkml:trace>
  <inkml:trace contextRef="#ctx0" brushRef="#br0" timeOffset="14815">11840 12804 46,'0'0'32,"0"0"0,0 0 0,0 0-18,6 27-2,-5-7-5,9 13-2,-5-1-1,6 10 0,-6-1-1,3 3 0,-4-10-1,2-2 0,-2-8-1,-1-5 0,0-7 0,-3-12 0,0 0 0,12 6 0,-12-6-3,6-14 2,-3 3-2,0 0 2,1-4-2,-2-2 1,1-2 0,-3-1-1,1 0 3,0-2-2,-1-1 2,1-3-1,-1 0 0,2 0-1,0 3 1,0-1-2,5 8-2,-9-12-13,5 14-18,0 0 1,-3 14-1,10-16 0</inkml:trace>
  <inkml:trace contextRef="#ctx0" brushRef="#br0" timeOffset="15299">12063 13128 51,'-2'11'32,"2"6"-1,-4 0 0,-4-4-20,9 12-4,-7-6-2,4 2-2,-1-6-2,0 0 0,3-15 0,-5 14 0,5-14 0,0 0-1,0 0 0,-3-19 0,4 5-1,0-6 1,2-4-3,-1-6 1,3 1-2,0-2 2,2 3-2,-1 0 2,3 6 0,-2 7 2,-1 4 2,-6 11 0,13 0 2,-5 14 1,-4-3 1,4 13-1,-4-2 1,6 9-2,-5-3 0,2 4-2,-1-3-2,-6-11-12,4 2-22,-2-7 0,-2-13-1,0 0 1</inkml:trace>
  <inkml:trace contextRef="#ctx0" brushRef="#br0" timeOffset="15484">12044 13214 58,'0'0'31,"0"0"2,0 0-2,17-9-13,-1-2-15,2 4-9,-2-6-24,2-5-3,0 2 0,-2-5 0</inkml:trace>
  <inkml:trace contextRef="#ctx0" brushRef="#br0" timeOffset="15788">12279 12715 47,'5'12'32,"-4"1"2,1 12 0,-11-1-21,15 25 0,-14-6-3,9 22-1,-10-7-2,9 9-3,-5-7-2,2-5-3,6-2-11,-4-20-23,6-11 0,-5-22-1,16-4-1</inkml:trace>
  <inkml:trace contextRef="#ctx0" brushRef="#br0" timeOffset="16005">12379 12950 50,'4'21'36,"-4"3"-1,2 8 1,-3-4-14,9 13-11,-13-9-4,6-2-8,6 3-24,-4-14-9,-1-4 0,-2-15-1</inkml:trace>
  <inkml:trace contextRef="#ctx0" brushRef="#br0" timeOffset="16289">12473 12993 49,'14'4'30,"-14"-4"2,-4 13-2,0 4-22,-7-7-1,7 9-1,-10-3-2,4 7 0,-1-6 0,2 2-2,-1-4 1,6-2 1,4-13 0,-3 21-1,3-21 0,6 12-2,-6-12 1,11 12 0,-11-12-4,0 0-12,8 11-20,-8-11 0,0 0-2,0 0 2</inkml:trace>
  <inkml:trace contextRef="#ctx0" brushRef="#br0" timeOffset="16936">12388 13151 47,'0'0'35,"13"-3"0,-13 3-1,11-1-12,8 14-6,-19-13-5,24 10-4,-13-7-3,5 6-1,-4-5-2,0 1-2,0 1-2,-12-6-11,15-6-23,-15 6 2,0 0-3,0 0 2</inkml:trace>
  <inkml:trace contextRef="#ctx0" brushRef="#br0" timeOffset="17219">12394 13018 49,'-12'17'34,"11"2"1,2 5 0,-10-3-21,15 16-4,-9-4-5,4-3-17,-2 2-19,2-4-1,0-11-3,-1-17 1</inkml:trace>
  <inkml:trace contextRef="#ctx0" brushRef="#br0" timeOffset="17588">12611 12901 34,'0'0'32,"0"0"2,11 15 2,-11-15-11,8 38-12,-12-18-2,9 16-3,-8-8 0,8 8-3,-5-7-2,3-2-4,3 1-7,-11-13-27,5-15-1,2 11 0,-2-11-2</inkml:trace>
  <inkml:trace contextRef="#ctx0" brushRef="#br0" timeOffset="17800">12511 12948 77,'9'-13'38,"-9"13"-1,28-20 1,-14-3-28,19 10-2,0-8-8,-3 2-35,7-2-2,-4-3-1,-2 4-1</inkml:trace>
  <inkml:trace contextRef="#ctx0" brushRef="#br0" timeOffset="28503">14888 8628 44,'0'0'30,"0"0"-8,0 0-3,0 0-5,-5-30-3,16 10-3,-8-15-1,13-6-1,-1-21-1,11-7-2,2-18 0,11-8-1,5-10 0,9-8 0,10-7-2,4 4 1,5 5 0,1 12 0,-5 9-1,-4 18-1,-11 16 0,-12 13-4,-5 27-16,-16 4-12,-20 12 0,0 11-1,-14 4 0</inkml:trace>
  <inkml:trace contextRef="#ctx0" brushRef="#br0" timeOffset="29111">14830 8207 8,'0'0'22,"-3"12"-7,3-12 1,-8 18-1,8-18-3,-7 24 0,2-13-2,6 12-2,-6-4-1,9 10-1,-8-3-2,9 11 0,-6-1-1,5 7-1,-5-4 0,4-1 0,-3-5-1,3-2 0,-2-12 1,1 0-1,-2-19 1,0 0 1,14 5 0,-3-11 0,-3-10 0,9 4 3,-2-7-3,8-3 2,-1-5-2,4-1-1,3-3-2,-1-6-5,14 3-29,-7 0-1,-1 3 0,0 2-2</inkml:trace>
  <inkml:trace contextRef="#ctx0" brushRef="#br0" timeOffset="29751">15987 6579 21,'-1'-11'29,"1"11"0,0 0 0,0 0-7,0 0-4,0 26-5,5 11-3,-9 1-4,6 13 0,-6 6-2,1 5-3,1 1-7,-8-6-26,8-12-2,1-11 0,4-12-1</inkml:trace>
  <inkml:trace contextRef="#ctx0" brushRef="#br0" timeOffset="30058">16112 7004 38,'0'17'29,"8"1"0,-1-3 2,-7-15-20,23 13 0,-12-19-4,8 2-1,-7-13-2,6 3 0,-6-7-2,1-3 0,-4-2-1,-3 0 0,-5 1-1,-3 3 1,-7 7 0,-2 5-1,-6 6-1,-3 8 1,2 9-2,-4 1-7,6 9-23,3 3 0,3-1-2,8-3 2</inkml:trace>
  <inkml:trace contextRef="#ctx0" brushRef="#br0" timeOffset="30455">16333 6870 38,'14'5'30,"-14"-5"3,14 26-1,-4 0-17,-13-10-2,13 15-4,-12-13-2,5 5-4,-3-10 0,0-13-2,11 6-1,-11-6 0,21-23-1,-8 9 1,1-1 0,0 3 0,0 5 0,-2 7 1,-12 0 1,22 17-2,-13-6 3,2 2-2,-11-13 2,20 14-1,-20-14 0,20-6 0,-20 6-1,19-20 0,-11 6-1,-2 0-2,-6 14-5,6-21-28,-6 21 1,7-17-2,-7 17 0</inkml:trace>
  <inkml:trace contextRef="#ctx0" brushRef="#br0" timeOffset="30824">16766 6901 64,'0'0'33,"0"0"2,0 0-1,3 12-21,-3-12-5,18-4-3,-2 2-4,2-10-10,9 6-23,1-5-3,1 0 0,1-3-1</inkml:trace>
  <inkml:trace contextRef="#ctx0" brushRef="#br0" timeOffset="31216">17131 6558 35,'-5'-15'30,"5"15"3,0 0-5,0 0-6,15 41-4,-19-13-6,15 22-2,-12-2-2,6 13-3,-6-2-4,-1-2-3,4-1-4,-10-21-6,16-2-24,-5-12 1,6-9-1,-9-12 0</inkml:trace>
  <inkml:trace contextRef="#ctx0" brushRef="#br0" timeOffset="31695">17285 6976 39,'0'0'31,"19"-7"-1,-19 7 1,21-16-14,-5 12-8,-9-12-4,6 6-3,-5-6 0,-2 2-2,-1 0 0,-4-1-1,-2 4 0,1 11 0,-11-14 0,11 14 0,-21 0 1,10 7 2,0 4 0,5 8 2,-2-3 0,8 11 1,-2-6-1,10 4 0,0-8-1,6-4-2,0-5-2,2-10 0,4 0-2,-4-13 0,4 2-1,-6-8 0,3 4 1,-5-1 0,0 4 1,-2 3 2,-10 11 1,18-9 1,-18 9 1,18 11 1,-18-11 0,17 24 1,-10-8-1,6 0 0,-5-1-2,3-6 1,-11-9-1,17 5-1,-17-5 0,18-14-2,-6-1-1,-3-7-4,15 3-28,-13-3-2,4 2 1,-3 0-1</inkml:trace>
  <inkml:trace contextRef="#ctx0" brushRef="#br0" timeOffset="32018">17765 6864 49,'0'0'31,"1"18"-1,-1-18 2,11-1-25,1 1-1,-12 0-1,19-16-2,-6 4-1,-2-1-1,1-2-1,-5 1-1,-1 1 0,-6-1 0,0 14 1,-7-11 0,-4 12 1,0 8 1,-4 2 2,7 11 1,-6-3 0,14 11 0,-5-6 1,12 5-2,4-10 0,7-4-2,6-7-4,2-11-3,11 0-6,-13-21-16,10 2-8,-3-12-2,-2 0 2</inkml:trace>
  <inkml:trace contextRef="#ctx0" brushRef="#br0" timeOffset="32191">18117 6517 86,'-5'32'38,"7"8"1,-6-5-8,10 24-18,-11-4-4,8 7-4,-1-4-5,-2-9-6,12-4-32,-7-15 0,5-11-1,1-16 0</inkml:trace>
  <inkml:trace contextRef="#ctx0" brushRef="#br0" timeOffset="32643">18603 6728 75,'0'0'35,"-2"26"2,2-26-7,-3 39-17,-7-18-4,8 11-4,-3-5-3,4-3-3,2-2-3,-1-22-5,16 13-19,-16-13-8,23-18 0,-9-4 0</inkml:trace>
  <inkml:trace contextRef="#ctx0" brushRef="#br0" timeOffset="32771">18657 6544 59,'-16'-20'31,"0"2"-2,16 18-4,-16-10-41,8 0-10,8 10-4,0 0-1</inkml:trace>
  <inkml:trace contextRef="#ctx0" brushRef="#br0" timeOffset="33047">18809 6654 56,'14'37'34,"-7"-2"-1,-2 3 2,-12-14-19,12 13-5,-15-10-6,6 0-2,-2-9-2,2-5 0,4-13-1,0 0 0,16-12-1,-1-2 1,4-6 0,2 2-1,0 2 2,-2 4 0,-2 7 0,-2 6 0,-15-1 0,20 15 0,-12-4-2,-8-11-4,25 15-24,-13-13-7,2-3 1,0-7-1</inkml:trace>
  <inkml:trace contextRef="#ctx0" brushRef="#br0" timeOffset="33347">19185 6749 71,'3'27'36,"-2"-1"-1,4 7 1,-8-7-25,12 12-4,-10-4-2,2 3-2,-5-4 0,-1-4-2,-3-4 0,-1-4-1,-3-5 1,0-9-2,1-2-2,-4-16-5,12 0-28,-11-11-1,6-7 0,-5-13 1</inkml:trace>
  <inkml:trace contextRef="#ctx0" brushRef="#br0" timeOffset="33483">19069 6415 63,'0'0'29,"10"-11"-8,-10 11-21,17-3-25,-17 3-5,22 2-1</inkml:trace>
  <inkml:trace contextRef="#ctx0" brushRef="#br0" timeOffset="33799">19349 6776 55,'16'18'31,"-2"-7"0,3-4 0,4-3-25,-7-12-1,4 1-3,-5-5 0,1-3-1,-6 0 0,-3-2-2,-5 1 1,-3 0-2,3 16 2,-18-16-1,5 16 2,0 8 0,-4 3 2,3 10 0,-1 0 2,11 9-1,-1-4 1,10 4-1,3-4-4,8-11-6,8-2-27,4-7-2,4-9 1,1-6-2</inkml:trace>
  <inkml:trace contextRef="#ctx0" brushRef="#br0" timeOffset="34071">19810 6624 46,'0'0'31,"-21"10"2,8-2 0,7 10-21,-11-12-1,12 17-1,-8-9-1,13 13-2,-4-9-2,10 4-1,0-7-1,9 5-1,1-9-1,3-6-2,6-3-4,-3-14-4,13 3-22,-9-12-6,3-4 1,-7-11 0</inkml:trace>
  <inkml:trace contextRef="#ctx0" brushRef="#br0" timeOffset="34287">20026 6333 75,'-10'29'37,"-3"8"1,6 16-1,-15 1-28,19 18 0,-8-5-4,6 4-2,-2-5-3,1-9-1,2-7-2,-3-20-4,13 0-17,-6-30-14,0 0 2,0 0-2,-12-19 1</inkml:trace>
  <inkml:trace contextRef="#ctx0" brushRef="#br0" timeOffset="34536">19820 6747 42,'0'0'32,"22"-13"-1,-1 6 2,2-7-17,12 10-7,-7-13 0,14 16-1,-10-9-1,3 15 0,-8-4-1,2 10 0,-9 1-3,-2 6 0,-7 2-1,-4 2 0,-4-3-3,-2-3 0,1-2-4,-2-14-4,0 0-20,0 0-9,10-25 0,-6-7 1</inkml:trace>
  <inkml:trace contextRef="#ctx0" brushRef="#br0" timeOffset="34655">20142 6424 70,'-17'-5'31,"-2"-4"-5,19 9-22,-13 2-31,13-2-4,0 0-1</inkml:trace>
  <inkml:trace contextRef="#ctx0" brushRef="#br0" timeOffset="35218">20287 6722 59,'21'23'29,"-4"-8"1,4-4 0,5-5-26,-9-10-3,2-5-1,0-7 0,-5-4 0,0-4 0,-5-3 0,-1-2-1,-5 0 1,-4 2 0,-2 6 1,-5 2 0,8 19 1,-23-12 1,12 22 1,-7 3 1,7 14 0,-5-2 0,9 11 1,-4-7-2,7 5-1,1-8-1,6-2-2,5-7-3,-8-17-4,26 8-5,-16-26-8,15 2-13,-4-11-2,2-1 1,-1-8 10,9 12 14,-10-3 9,-3 0 8,6 20 9,-24 7 16,24 2 2,-18 11 1,2 14-9,-14-10-11,12 16-7,-9-10-2,5 4-2,-3-9-2,2-4-1,-1-14 0,0 0-1,16-2-1,-16 2 1,21-18 0,-7 10 0,3 0 0,3 4 1,1 1-1,2 1-3,13 7-21,-1-13-12,5 0 0,0-10-1,-1-4 0</inkml:trace>
  <inkml:trace contextRef="#ctx0" brushRef="#br0" timeOffset="35722">17622 7634 62,'0'0'35,"-11"0"-1,11 0 1,0 0-24,23 5-1,-10-3-3,15 7-2,2-5-2,9 5 0,7-5-2,4-3-2,8-1-2,-7-16-10,5 5-23,-7-3-1,-4-1 0,-12-3 0</inkml:trace>
  <inkml:trace contextRef="#ctx0" brushRef="#br0" timeOffset="36022">17987 7476 66,'0'0'36,"0"0"-1,17 0 0,-17 0-24,28 15-3,-14-4-3,10 10 0,-4-1-2,5 5 0,-6 1 0,0 2-1,-6-3 0,-3 3-1,-6-2 0,-4 0-2,-5-3 0,-4-7-6,10 1-30,-1-17-1,0 0 0,0 0 0</inkml:trace>
  <inkml:trace contextRef="#ctx0" brushRef="#br0" timeOffset="36682">18551 7483 20,'0'0'30,"0"0"2,0 0 1,0 0-9,1 12-6,10 16-4,-12-8-4,10 15-2,-10-5-2,8 8-2,-5-6-1,0-2-2,-1-8 0,-1-4-1,2-7 0,-2-11 0,0 0-1,0 0 1,7-13 0,-2-3-1,1-5 1,1-6-1,3 1 1,2-7-1,4-1-1,2-2 1,2 2 1,-1 3-1,2 6 1,1 9 1,-2 9 0,-1 11 2,-4 9-1,-1 10 1,-4 6 0,0 8 0,-4 0 0,-1 2-1,-1-7-1,-2-2-1,3-4-4,-5-26-11,12 20-22,-1-21-2,5-3 1,0-9-1</inkml:trace>
  <inkml:trace contextRef="#ctx0" brushRef="#br0" timeOffset="37034">18996 7679 68,'0'19'36,"-1"3"0,5 5 0,-13-7-26,16 11-2,-7-11-2,5 2-4,-4-7 1,-1-15-3,9 12 0,-9-12 0,15-16-1,-7-2 0,3-2 0,0 0 0,1-1 0,1 3 1,-4 3-1,-9 15 2,20-8-1,-9 15 1,-1 4 1,1 4-2,0 2 1,-3 1-3,7 7-9,-8-8-25,3 0 0,-10-17 0,16 15-2</inkml:trace>
  <inkml:trace contextRef="#ctx0" brushRef="#br0" timeOffset="37955">19610 7600 36,'-15'-1'32,"15"1"-1,-6-13 2,-1-6-17,13 8-3,-7-14-5,8 4-3,-3-4 0,6 5-3,-2 1 1,4 8-2,1 2 1,2 8-1,-1 2 1,3 5 0,-2 2 0,0 1 0,0-3 0,1 2-1,-3-5 1,1 2-1,-14-5 0,21 3 0,-21-3-1,19-2 1,-19 2-1,15-1 0,-15 1-1,11-1 0,-11 1-1,0 0-3,11 7-7,-11-7-24,0 0 0,0 0 0,0 0 0</inkml:trace>
  <inkml:trace contextRef="#ctx0" brushRef="#br0" timeOffset="38207">19683 7659 41,'0'0'34,"0"0"0,0 0 1,0 0-17,0 0-5,0 0-4,26-3-2,-10-6-3,8 1-5,10 6-12,1-8-22,1 0 0,1-2-2,-1 1 0</inkml:trace>
  <inkml:trace contextRef="#ctx0" brushRef="#br0" timeOffset="38967">20367 7386 25,'-14'7'30,"14"-7"2,-7 19 0,7-19-11,1 36-4,-6-19-7,11 15-1,-8-6-3,7 7-1,-6-5-3,2-5 0,-1-5-2,0-3 0,0-15 0,0 0 0,0 0 0,0 0-1,18-27 1,-8 4 0,5-6 0,1-6-1,2-3 1,1 3-1,1 1 1,-2 2-1,0 6 1,-2 6 1,-2 9 0,0 13 1,-14-2 1,25 32 0,-19-4 0,5 11 0,-4 2 0,2 4-1,-3-3-1,0-4-3,4-4-3,-5-21-11,11-3-20,-3-10-1,6-6 0,1-8-1</inkml:trace>
  <inkml:trace contextRef="#ctx0" brushRef="#br0" timeOffset="39387">20760 7593 61,'1'13'35,"-2"5"-1,1 2 0,-4-10-25,7 17-2,-8-6-3,3 3-1,0-6-2,1-1 0,1-17 0,0 18-1,0-18 0,0 0 1,2-10-2,-1-4 1,3-2 0,1-4 0,1-1-1,3-2 1,2 0 0,0 4-1,2 3 1,1 5 1,-2 6 0,4 6 2,-4 4-1,1 10 2,-3-1-2,1 7 1,-2 2-1,-2 0 0,-1 0-4,-4-8-5,17 0-23,-19-15-7,22 3 0,-8-14-1</inkml:trace>
  <inkml:trace contextRef="#ctx0" brushRef="#br0" timeOffset="39726">21124 7606 36,'-10'16'32,"4"2"0,1 1 2,-7-4-21,19 13 1,-13-14-3,16 11-2,-9-13-2,11 4-3,-12-16-1,26 6-1,-12-15 0,5-3 0,-2-6-1,-1-2 0,-3-4 0,-3 1 0,-5 0-1,-7 5 1,-7 7 0,-5 1-1,-7 6 0,-2 4-1,-1 7 0,-1-3-2,10 16-10,-4-10-24,8 0 0,11-10 0,-8 16 0</inkml:trace>
  <inkml:trace contextRef="#ctx0" brushRef="#br0" timeOffset="41110">21485 7334 43,'-11'-7'32,"11"7"1,0 0-7,0 0-7,0 0-4,0 0-5,12 2-1,-12-2-3,18 5-2,-4-3-1,5 1-1,2 1-2,2-6-2,5 6-5,-7-15-12,5 12-16,-7-3-1,1 2 0,-7 0 0</inkml:trace>
  <inkml:trace contextRef="#ctx0" brushRef="#br0" timeOffset="41323">21514 7526 54,'0'0'34,"0"0"0,18 2 0,-18-2-20,37-8-5,-11 2-6,3-4-8,15-1-28,-6 0-1,3-5 0,2-3 0</inkml:trace>
  <inkml:trace contextRef="#ctx0" brushRef="#br0" timeOffset="41841">22040 7208 56,'-2'26'35,"3"10"0,0 3 0,7 13-22,-11-11-2,13 12-3,-10-8-4,5-1-1,-6-8-1,1-8-1,-2-9-1,2-19 0,0 0 0,0 0 0,2-15 0,0-8 0,0-5 0,-2-5-1,2-2 0,-6-1-1,2 4 0,-5-1 0,1 8 1,0 3-1,3 10 1,3 12 1,0 0 0,8 13 2,3 7 0,9 7 0,0 5 0,5 4 1,-1-3-1,3-1 1,-4-5-1,2-6 0,-2-9-1,-2-8 0,-4-9 1,1-4-1,-2-12 0,-4-2 0,-2-10 0,-3-2-1,-6-5 1,-2 0-2,-3 1-1,-5-2-4,7 18-21,-7-8-10,4 15-1,-1 1 0,6 15-1</inkml:trace>
  <inkml:trace contextRef="#ctx0" brushRef="#br0" timeOffset="42083">22463 7622 89,'-3'31'35,"-2"1"0,2 5-4,-4-12-28,5-6-5,6 5-9,-4-24-24,-4 14 1,4-14-1,6-12 0</inkml:trace>
  <inkml:trace contextRef="#ctx0" brushRef="#br0" timeOffset="42351">22453 7585 43,'0'0'31,"6"-11"2,7 11 1,13 11-19,-11-13 0,16 16-4,-10-9-3,8 12-1,-10-5-2,0 8 0,-13-4-1,-4 7-2,-10-4 0,-4 2-2,-8-2 0,-3-2 0,0-1-2,-5-4-3,12 11-14,-5-18-18,7 1 0,0-8-2,14 2 2</inkml:trace>
  <inkml:trace contextRef="#ctx0" brushRef="#br0" timeOffset="44009">4713 6545 32,'-6'-21'32,"-2"4"0,1 3 1,7 14-14,-13-15-3,20 29-5,-8 1-3,9 24-2,-4 6-2,3 13-1,-2 10 0,1 8-3,0 4-4,-8-11-28,9-6-3,1-20-1,4-13 0</inkml:trace>
  <inkml:trace contextRef="#ctx0" brushRef="#br0" timeOffset="44302">4895 6997 33,'-3'23'29,"8"3"0,-1-5 2,6-9-19,4 3-3,-3-20 0,11-4-3,-5-13-3,7-2 1,-6-9-1,3 2-1,-9-4 0,-1 6 0,-9 2-1,-4 11 1,-10 10-1,-6 10 0,-5 11-1,-1 1-4,6 12-23,-3-1-5,4 0-1,7-7-1</inkml:trace>
  <inkml:trace contextRef="#ctx0" brushRef="#br0" timeOffset="44694">5155 6859 51,'3'14'36,"0"0"-2,2 8 2,-3-5-16,5 10-13,-5-10 0,7 2-4,-2-8-1,-7-11-1,20 3-1,-6-13 0,0-3-1,2-1 2,-1 1-2,-3 4 1,-1 3 1,-11 6-1,16 12 1,-9 1 0,-1 0 0,2 0 0,-8-13 0,22 12 0,-11-15 1,2-6-1,1-4 0,-3-3 0,-2-3-1,0 1 0,-2 4-2,-4-5-9,6 8-24,-4-1-2,6 2 0,0-3 0</inkml:trace>
  <inkml:trace contextRef="#ctx0" brushRef="#br0" timeOffset="45011">5566 6902 69,'0'0'35,"0"0"2,0 0-2,14 13-25,-14-13-1,12-5-4,-12 5-2,17-7-1,-17 7-1,17-11 0,-17 11-1,13-17 0,-13 17 1,10-17-2,-10 17 1,5-16 0,-5 16 0,0 0 0,0 0-1,0 0 1,0 0 0,0 0 0,0 0-1,0 0-8,19-2-27,-19 2-1,20-7 0,-7-4-1</inkml:trace>
  <inkml:trace contextRef="#ctx0" brushRef="#br0" timeOffset="45534">5894 6478 21,'0'-16'30,"0"16"2,2-14 0,-2 14-9,11 24-3,-15-2-6,14 27-4,-11-2-3,5 15-1,-4-1-3,2 3 0,-2-3-4,-4-21-13,5 2-21,2-18-1,4-5 0,-7-19-2</inkml:trace>
  <inkml:trace contextRef="#ctx0" brushRef="#br0" timeOffset="46030">6042 6902 52,'12'-7'32,"7"-2"-2,-4-4 1,0-7-24,7 6-3,-6-6-2,1 5-1,-5-1 0,-3 1 0,-4 4-1,-5 11 0,-5-12 1,5 12 0,-20 7 1,11 6 1,-5 0 0,7 9 1,-3-2-1,9 7 1,0-6-1,9 2-1,3-9-2,4-8-2,8-2-3,-2-14-1,8 2-2,-8-14-1,8 6 1,-11-13 0,6 11 2,-10-5 2,0 5 5,-2 9 3,-9-2 2,8 16 3,-11-5 0,10 18 1,-10-18 0,10 29-2,-6-16-2,4 4-2,-8-17 0,16 15-2,-16-15 0,21-8-1,-8-3 0,2-5-1,3-1-3,-1-8-3,10 10-23,-7-10-8,0 6 0,-4-2-1</inkml:trace>
  <inkml:trace contextRef="#ctx0" brushRef="#br0" timeOffset="46318">6638 6743 58,'0'0'32,"10"11"-1,-10-11-6,12-5-17,1 0-3,-7-9-1,5 0-2,-5 0-1,0-1 0,-3 4-1,-3 11 0,-4-13 2,4 13 0,-12 5 2,7 9 0,-5-2 2,8 11-1,-4-6 0,9 10 0,0-7-1,8 0-3,7 1-4,-2-20-16,11 10-17,1-9 0,10 3-1,-2-8 0</inkml:trace>
  <inkml:trace contextRef="#ctx0" brushRef="#br0" timeOffset="46654">7010 6435 64,'16'-3'36,"-6"19"1,-4 3 0,10 19-25,-18-4-1,10 18-4,-8-1-4,2 5-2,2 3-9,-10-9-28,11-6-1,-2-16-1,9-8 1</inkml:trace>
  <inkml:trace contextRef="#ctx0" brushRef="#br0" timeOffset="46874">7359 6643 96,'4'25'38,"-5"-2"-2,3 17-8,-3-15-26,1-2-4,10 3-25,-8-15-9,-2-11-1,13 3 0</inkml:trace>
  <inkml:trace contextRef="#ctx0" brushRef="#br0" timeOffset="47022">7355 6475 65,'0'0'31,"-15"-25"-7,15 25-24,0 0-26,13-15-4,0 16-1</inkml:trace>
  <inkml:trace contextRef="#ctx0" brushRef="#br0" timeOffset="47302">7535 6647 73,'0'25'36,"-1"3"0,-4-6-1,11 4-27,-13-14-2,7 0-4,0-12-2,0 0 0,19-7-1,-2-8 0,3-1 0,-1-3 0,2 2 2,-1 5 0,-3 5 0,-2 9 1,-15-2 0,20 19 0,-11-4-1,0 1-2,7 7-10,-5-13-25,7-3 0,0-8-1,2-4 0</inkml:trace>
  <inkml:trace contextRef="#ctx0" brushRef="#br0" timeOffset="47578">7932 6645 85,'-2'24'38,"2"5"0,-2-2 0,10 8-30,-11-10-2,4 4-3,-2-4-3,0-2 1,-2-5-1,-1-1 0,0-4 0,-3-2 0,7-11-1,-19 9-1,19-9-3,-24-11-10,24 11-22,-19-23-1,14 2 0,-2-10-1</inkml:trace>
  <inkml:trace contextRef="#ctx0" brushRef="#br0" timeOffset="47730">7868 6312 74,'0'0'33,"0"-11"-9,0 11-23,18-6-32,-18 6-1,22-1-1</inkml:trace>
  <inkml:trace contextRef="#ctx0" brushRef="#br0" timeOffset="48082">8112 6583 47,'11'17'34,"-11"-17"0,12 8 0,2 1-19,-14-9-4,13-8-5,-13 8-2,15-11-3,-15 11-1,15-17-1,-15 17-1,12-19-1,-12 19 0,6-15-1,-6 15 1,0 0 1,0 0 2,-16 4 2,5 6 1,5 9 2,-6-1 1,8 9 0,-2-5-1,8 3 0,3-3-3,5-5-4,11 5-11,-2-18-24,8-4 1,0-7-1,6-3 0</inkml:trace>
  <inkml:trace contextRef="#ctx0" brushRef="#br0" timeOffset="48330">8558 6534 45,'0'0'30,"-19"7"2,8-1 1,7 10-23,-16-8 1,16 15-1,-12-10-1,19 12 0,-9-9-3,14 7 0,0-6-2,6-2-2,7-4-2,-1-16-9,8 1-28,-4-8-1,3-2 1,-5-14-1</inkml:trace>
  <inkml:trace contextRef="#ctx0" brushRef="#br0" timeOffset="48789">8715 6222 45,'0'0'35,"16"27"1,-12-5 1,-1 18-16,-8-6-8,13 20-1,-13-4-6,6 8-1,-5-2-4,0-7-4,5 4-9,-10-15-26,9-8 1,-2-13-1,2-3 1</inkml:trace>
  <inkml:trace contextRef="#ctx0" brushRef="#br0" timeOffset="49074">8658 6541 75,'16'-7'35,"2"-1"-1,3-8-1,7 9-30,-4-4 1,8 8-2,-3 0 0,-1 4-1,-2 2 1,-2 6 0,-4 2 0,-1 3 1,-4 2 0,-4 5 0,-5 2-1,-1 2 0,-4 1-1,-2-4-3,2 4-4,-11-15-21,9 4-10,1-15-1,0 0 1</inkml:trace>
  <inkml:trace contextRef="#ctx0" brushRef="#br0" timeOffset="49218">8915 6376 55,'0'0'28,"-13"-13"-15,13 13-13,13 4-27,-13-4-2,20 8 0</inkml:trace>
  <inkml:trace contextRef="#ctx0" brushRef="#br0" timeOffset="49538">9120 6659 54,'8'15'33,"4"-3"-1,-12-12 1,18 1-25,-3 4-2,-15-5-3,23-15-1,-9 1-1,0-4 0,-2-6 0,-2 0-1,-1-4 0,-6 3 0,-3 2 0,-3 3-1,-8 7 1,0 7 0,-4 8 1,-1 7 0,-2 8 0,2 6 1,-1 4 0,3 5 0,6-1-1,2-5-2,8 1-6,-3-10-24,1-17-3,22 9 0,-2-15-1</inkml:trace>
  <inkml:trace contextRef="#ctx0" brushRef="#br0" timeOffset="49810">9405 6520 60,'12'12'37,"-5"1"0,1 8 0,-13-10-23,13 13-4,-9-10-4,6 3-2,-3-6-2,-2-11-1,15 4-1,-15-4 0,23-17 0,-9 6 0,0 0 0,1 3 1,0 4 0,-1 8 0,-2 2 0,3 2 0,7 6-7,-1-16-30,13-9-1,10-21-1,17-21-1</inkml:trace>
  <inkml:trace contextRef="#ctx0" brushRef="#br0" timeOffset="51275">4403 7875 49,'0'0'33,"0"0"-1,0 0 1,0 0-20,19 4-3,7 2-3,0-6-3,13 6 0,1-3-3,4 0-1,5 5-6,-11-8-22,4 1-6,-4-2 1,-6 1-2</inkml:trace>
  <inkml:trace contextRef="#ctx0" brushRef="#br0" timeOffset="51853">4771 7749 44,'0'0'33,"-10"-14"-1,10 14 1,-13-11-17,13 11-4,0 0-4,17 14-4,-17-14 0,22 25-1,-11-10 1,6 7-1,-2-2 1,0 5-2,-4 1 0,-2-3-1,-5 0 0,-1 2 0,-7-1-1,-2-2-1,0 3-4,-9-17-17,8 8-14,7-16-1,0 0 0,0 0 0</inkml:trace>
  <inkml:trace contextRef="#ctx0" brushRef="#br0" timeOffset="52479">5229 7678 32,'5'18'32,"0"6"1,0 4 1,6 16-15,-14-12-2,14 21-5,-12-10-3,7 11-5,-7-11-2,1-3-1,0-2-3,-4-14-1,9 1-3,-5-25-4,6 11-8,-9-28-9,8-2-8,-2-7 2,1-10-1</inkml:trace>
  <inkml:trace contextRef="#ctx0" brushRef="#br0" timeOffset="52710">5265 7733 29,'4'-20'31,"4"-2"1,3 1-3,6 18-8,-10-13-4,15 21-4,-22-5-3,28 6-2,-28-6-3,22 24 0,-16-9-2,-1 4-2,-8 3 1,-2 1-1,-6 1-1,-3-3-2,2 2-1,-5-13-8,16 3-25,1-13 0,-12 6-1,12-6 0</inkml:trace>
  <inkml:trace contextRef="#ctx1" brushRef="#br0">15788 13659,'0'0</inkml:trace>
  <inkml:trace contextRef="#ctx0" brushRef="#br0" timeOffset="56157">5636 7776 37,'14'16'30,"-10"-2"2,0 0-4,5 17-8,-10-10-3,11 18-7,-13-9-3,7 10-1,-6-7-2,2 2-1,-3-7-1,2-3-1,-1-8 0,-1-6-1,3-11 0,0 0-1,0 0 1,-5-12-1,3-5 1,-1-2-1,1-7 1,-2-3-2,4-4 1,0-2 0,4 2 0,1-1 1,5 4-2,1 3 2,4 7 0,4 6 2,-1 6-1,4 7 2,-5 2-1,1 7 0,-4 1 2,-1 7-2,-7-1 2,-3 5-2,-7-1 0,-3 3-2,-5 0 1,-2-3-3,3 1-2,-5-14-8,16-6-25,-13 7 0,13-7 0,7-25 0</inkml:trace>
  <inkml:trace contextRef="#ctx0" brushRef="#br0" timeOffset="56549">5996 7708 57,'0'0'32,"-15"-5"1,15 5-1,0 0-22,-13-23-1,19 12-4,-1-6-2,9 7 0,0-1-1,6 7 1,0-1 1,3 10-1,-3-3 0,0 10 0,-5-3 0,0 0-1,-4-1 0,0-2-1,-11-6-1,16-2 0,-16 2 0,13-7-1,-13 7-3,13-10-6,3 9-25,-16 1-3,13 5 3,-13-5-2</inkml:trace>
  <inkml:trace contextRef="#ctx0" brushRef="#br0" timeOffset="56758">6015 7900 72,'0'0'35,"16"3"1,-1-1-2,1-13-26,14 7-4,7 0-29,-1-8-8,2 0-2,0-1-1</inkml:trace>
  <inkml:trace contextRef="#ctx0" brushRef="#br0" timeOffset="63845">6555 7741 25,'0'0'24,"12"-10"-1,-12 10-3,0 0-3,21-1-1,-21 1-4,13 14-2,-9-3-1,6 18-3,-8-1 0,4 17 0,-7 0-1,1 10-2,-3-3-1,1 1-2,-3-5 1,1-8-1,1-9 0,0-10 0,3-21-1,0 0 0,0 0 1,-2-22-1,4-7 1,0-6 0,-2-7 0,2-5-1,0-6 1,3-3 0,1-7 0,4 2 0,1 2 0,4 2 0,2 6 0,1 8 1,1 8 1,1 13 0,-3 10 1,0 9 0,-4 7 0,0 8 0,-7 3 0,-1 7 0,-6 1 0,-5 7-1,-4 2-1,-3 0-1,-2 0 0,-2-2-2,3 1-3,-3-19-16,10 5-16,7-17 1,0 0-1,12-15 0</inkml:trace>
  <inkml:trace contextRef="#ctx0" brushRef="#br0" timeOffset="64377">6965 7731 35,'-3'11'32,"6"1"-1,-3 10-1,-5-8-11,14 20-4,-14-9-6,8 12-4,-5-8-1,3 3-2,-3-7 0,0-1-1,0-7-1,0-5 0,2-12 0,0 0 0,0 0-1,0 0 1,-7-15 0,6 1 0,1-6-1,-2-3 0,2-1 0,0-4 0,3-1 0,2-3 0,4 4-1,-1-1 1,5 4 0,0 5 1,0 7 1,5 3 0,-6 5 1,1 10 1,-13-5 0,20 16 0,-15-5 1,1 2-1,-6-1 0,-2 8-1,-4-6 0,-2 3-2,-2-1 0,0-4-3,4 5-4,-10-11-23,16-6-6,0 0-1,0 0 1</inkml:trace>
  <inkml:trace contextRef="#ctx0" brushRef="#br0" timeOffset="65404">7305 7681 39,'5'-11'30,"-5"11"1,-8-11-10,8 11-4,0 0-5,0 0-3,-15 12-3,15 7-1,-6-1-1,5 10-1,-2-3 0,5 7 0,-4-2 0,5 1-1,-1-8 1,3-4-2,2-8 0,-7-11-1,20 4 1,-8-13-1,-1-5 0,1-6 1,1-5-1,-4 0 1,-1-3-1,-3 1 1,-3 1-1,-2 4 1,-2 4-1,-3 3-1,5 15 0,-19-13-1,8 22-2,-5-11-7,12 14-23,-7 2-2,1 0 1,1-1-1</inkml:trace>
  <inkml:trace contextRef="#ctx0" brushRef="#br0" timeOffset="67525">8193 7334 34,'0'0'31,"2"16"1,1 6-1,-8-8-14,13 24-2,-14-10-4,11 17-3,-10-9-2,6 8-1,-4-7-3,2-3-1,-2-8-1,1-7-1,2-5 0,0-14 1,0 0-1,0-15 0,1-2 0,0-6 1,0-5 0,1-5 0,-2-4 0,0-3 0,0 2-1,0-1 1,1 4 0,-1 3-1,2 8 1,1 8 0,-3 16 1,14 3 0,-4 14 0,5 11 1,-1 4 0,5 6 0,-1-1 0,1 0 0,0-8-1,0-2 1,-3-9-2,0-4 1,-1-10-1,-3-1 1,-12-3 0,18-11-1,-10-1 1,-2-3 0,-1-7 0,-3-2-1,0-5 0,1-4-1,4 5-4,-9-15-19,8 13-13,-4 1-1,7 9 1,-2 0 0</inkml:trace>
  <inkml:trace contextRef="#ctx0" brushRef="#br0" timeOffset="67980">8621 7503 47,'3'17'34,"-3"0"-1,1 2 0,-2 9-14,-5-11-13,7 6-1,-6-3-3,4-3-1,-3-5-1,4-12 0,0 0 0,0 0-1,0 0 1,0-17 0,2-5 0,1-4 0,2-6 0,-2-5-1,4 2 1,-3-1-1,5 3 1,-2 0-1,1 8 1,1 6 1,-1 6 2,3 13 0,-11 0 1,20 17 0,-13 1 0,2 14 1,-5-1-1,3 8-1,-6 0-1,2 1-2,-2 2-5,-8-17-21,7 3-11,-1-11-1,-1-5 1</inkml:trace>
  <inkml:trace contextRef="#ctx0" brushRef="#br0" timeOffset="68141">8613 7612 43,'14'-12'1,"2"0"-1,2-4 0,9 1-29</inkml:trace>
  <inkml:trace contextRef="#ctx0" brushRef="#br0" timeOffset="73832">7608 7550 40,'-15'3'27,"15"-3"-4,0 0-4,-13-3-3,13 3-5,0 0-2,0 0-3,0 0-2,22-5 0,-9 2-2,7 1 0,2-2 0,5 0-2,5 3-4,-6-4-25,6-4-2,0 4-1,-9-3 1</inkml:trace>
  <inkml:trace contextRef="#ctx0" brushRef="#br0" timeOffset="74092">7657 7755 50,'0'14'34,"0"-14"-1,18 1 1,3-12-20,8 10-7,4-11-29,6 2-10,-1-6 0,6 3-3</inkml:trace>
  <inkml:trace contextRef="#ctx0" brushRef="#br0" timeOffset="79563">20612 14187 38,'0'0'28,"-4"-19"-3,4 19-3,-3-15-1,3 15-5,0 0-2,0 0-4,-8 17-2,15 11-2,-11 5 0,9 14-2,-8 6 0,7 7-2,-4 1 0,4-3-2,2 1-7,-14-18-28,16-8-1,-7-16 0,-1-17-1</inkml:trace>
  <inkml:trace contextRef="#ctx0" brushRef="#br0" timeOffset="79871">20644 14206 39,'2'-25'30,"4"3"1,2 5 0,-6-3-14,19 19-5,-21 1-3,30 1-2,-16 2-1,5 13 0,-6 0-2,2 6 0,-4 0-1,-2 3-1,-8-1-1,-1 1 0,-6-2-1,-2-1-1,-1 0-3,-6-15-5,15-7-26,-12 8 0,12-8-1,-8-13 1</inkml:trace>
  <inkml:trace contextRef="#ctx0" brushRef="#br0" timeOffset="80267">20922 14345 75,'7'18'33,"-5"-3"1,3 12-10,-5-27-12,-5 30-5,2-17-4,3-2-2,0-11 0,0 0-1,0 0-1,0 0-1,4-11 1,0-4-1,2 0 1,0-1-1,4 2 1,-3-1 1,-7 15 0,19-13 2,-19 13 0,15 5 1,-15-5 0,12 19 0,-9-6 0,3 6-1,-4-1-1,2-4-3,4 9-11,-8-10-21,8-1-1,-8-12-1,11 7 1</inkml:trace>
  <inkml:trace contextRef="#ctx0" brushRef="#br0" timeOffset="80636">21194 14386 46,'2'16'32,"1"1"0,-2-1 1,3 11-13,-4-27-10,4 28-4,-4-28-3,11 17 0,-11-17-2,16 0 1,-16 0-2,22-20 1,-11 4 0,1 1-1,-4-5 1,1 1 0,-4-1-1,-2 5 1,-5 1-1,2 14 0,-13-16 0,0 15 0,0 2-1,-4 4 0,3 7-4,-4-10-8,10 10-20,8-12-2,-9 14 1,9-14 0</inkml:trace>
  <inkml:trace contextRef="#ctx0" brushRef="#br0" timeOffset="81072">21506 14112 40,'0'0'33,"0"0"-1,0 0 2,12-5-14,-12 5-7,16-3-5,-16 3-2,25 1-3,-8 0-2,3 1-3,2 3-3,-9-11-17,9 7-12,-6-2 0,0 1-1,-16 0 1</inkml:trace>
  <inkml:trace contextRef="#ctx0" brushRef="#br0" timeOffset="81304">21514 14192 67,'0'0'36,"0"0"0,21-1-1,-21 1-21,27-4-6,-9 7-8,-1-6-31,11 5-5,-1-8 1,8-4-3</inkml:trace>
  <inkml:trace contextRef="#ctx0" brushRef="#br0" timeOffset="81855">22090 13591 51,'0'0'33,"-5"-17"1,5 17 1,0 0-18,0 0-3,2 22-5,1 4-2,-4-1-3,3 6 0,-3-1-2,2-1-1,1-3-1,-1-8-1,3-7-1,-4-11 1,0 0-1,13-11 0,-6-5 0,1-3 1,1-3 0,0-1 0,1 0 1,-2 3 0,1 3 1,-9 17 0,14-16 2,-14 16 0,15 11 0,-8 3 0,-2 3 0,3 4-2,-1 3-2,-2-9-9,6 8-25,-8-9-2,7 2 0,-10-16-2</inkml:trace>
  <inkml:trace contextRef="#ctx0" brushRef="#br0" timeOffset="82021">22347 13806 73,'-3'16'36,"6"5"1,-5-7-2,7 8-16,-4-11-15,-1-11-7,20 22-30,-20-22-3,0 0 1,13 5-1</inkml:trace>
  <inkml:trace contextRef="#ctx0" brushRef="#br0" timeOffset="82168">22353 13669 84,'-11'-4'28,"11"4"-28,0 0 0,0 0-31,-3-17-3</inkml:trace>
  <inkml:trace contextRef="#ctx0" brushRef="#br0" timeOffset="82524">22520 13358 68,'0'0'33,"22"-13"0,-4 9-1,0 1-24,6 4-4,-6 1-2,3 8-1,-7 3 0,-3 6-1,-8 1 1,-4 3 0,-7 0 0,0 2 0,-4-7 1,2 2 1,0-7 0,5 0 0,5-13 0,3 15 0,-3-15 0,19 3-1,-1-2-3,3-4-2,8 11-20,-4-13-12,4 4-1,-6 0 0,3 5-1</inkml:trace>
  <inkml:trace contextRef="#ctx0" brushRef="#br0" timeOffset="82832">22035 14104 82,'10'-17'39,"14"11"-2,3-8 1,14 6-31,1-7 0,14 7-4,2-1-3,0-7-8,10 11-28,-15-2-1,1 6-1,-14-3 0</inkml:trace>
  <inkml:trace contextRef="#ctx0" brushRef="#br0" timeOffset="83536">22111 14376 44,'0'0'32,"4"13"1,-3 3 0,-1-16-15,7 32-5,-10-11-5,6 11-1,-5-8-3,2 4 0,-3-4-2,2-2-1,-1-5-1,0-4 0,2-13 0,0 0-1,0 0 1,0 0-1,9-12 1,-5-1-1,-1-5 1,1-5-1,-2-2 1,1-1 0,-2-2-1,0-2 0,1 5 1,-2 1-1,1 4 1,0 6 0,-1 14 1,0 0 1,16-5 0,-5 18 1,0 3 0,3 8 0,1 1 1,2 2-1,0 1-1,-1-2 0,0-4-1,0-3-1,-1-5 1,-1-7-1,0-5 0,-1-5-1,-2-7 1,-1-3 0,-3-6 0,-1-3 0,-2-3 0,-3-4 0,-1 0 0,-2 1 0,-1-1-1,0 2-1,3 8-2,-4-7-8,4 26-25,8-18 0,-8 18 0,14 1-1</inkml:trace>
  <inkml:trace contextRef="#ctx0" brushRef="#br0" timeOffset="83776">22511 14507 82,'9'14'37,"-7"-2"-1,3 11 0,-11-4-27,9 12-3,-8-4-4,0 2-2,-1 0-3,-2-17-7,7 11-26,-4-11-1,8-1 1,-3-11-1</inkml:trace>
  <inkml:trace contextRef="#ctx0" brushRef="#br0" timeOffset="84024">22508 14547 52,'13'-15'33,"4"2"1,8 5 0,-3-7-17,9 22-3,-14-6-6,7 16-1,-15-1 0,1 8-2,-12 0-1,-6 7 0,-8-2-3,-5 1-1,-5-2-1,0-7-4,10 6-19,-6-21-14,10-3 1,1-11-2,12-4 1</inkml:trace>
  <inkml:trace contextRef="#ctx0" brushRef="#br0" timeOffset="86487">3407 14691 54,'0'0'33,"0"0"0,-7 17 2,7-17-16,-3 27-7,-4-9-3,9 10-4,-7-1-1,7 9-1,-6-7 0,4 0-2,-1-4 0,1-4 0,0-5-1,0-2-1,0-14 1,0 0-1,0 0 1,14-5-1,-8-11 1,3-6 0,1-5 0,1-2 0,1-2-1,1-2 2,1 3-1,0 3 0,1 6 0,1 7 1,-1 9 0,0 6 1,-1 9 0,1 7-1,-6 7 1,0 9-1,-2 3 0,-2 2-4,5 8-9,-9-11-24,6-1-2,-3-11 1,6-1-2</inkml:trace>
  <inkml:trace contextRef="#ctx0" brushRef="#br0" timeOffset="86948">3821 14941 61,'6'24'34,"-4"3"1,3 6-1,-12-5-17,15 18-5,-15-10-7,6 4-1,-3-9-3,0-5 0,1-6-1,-1-9-1,4-11 1,0 0-1,-10-17 0,5-4-1,3-3 1,-3-9-1,3-1 1,0-5 0,6 0 0,1-2-1,6 2 2,1 4 0,4 4 1,4 10 1,-3 3 2,3 10-1,-5 5 1,2 10 0,-17-7 0,20 27 0,-19-7-2,-1 6 1,-5 1-3,-2-1 0,1 3-4,-9-19-13,8 11-21,7-21 1,0 0-1,-9-11-1</inkml:trace>
  <inkml:trace contextRef="#ctx0" brushRef="#br0" timeOffset="87539">4151 14825 53,'0'0'32,"0"0"3,8 14-3,-8-14-11,-4 31-9,-2-13-3,10 11-3,-6-6-2,6 5 0,-3-5-1,5-1-1,-1-6 0,1-4-1,-6-12-1,17 2 1,-17-2-1,21-19 0,-11 2 0,0-5 0,-2-4 0,1-2 0,-4 2 1,-2-1-1,-3 4 0,-3 2 0,-1 7-1,-4 2 1,8 12-1,-22-2-3,14 17-5,-13-7-27,12 9-1,-2-1 0,2 1 0</inkml:trace>
  <inkml:trace contextRef="#ctx0" brushRef="#br0" timeOffset="88383">4409 14477 62,'0'0'31,"0"0"1,0 0-7,0 0-8,0 0-6,0 0-3,24-2-1,-13-2-1,6 7-2,1-4-2,4-1-2,3 6-6,-10-5-29,8 0 0,-5-4-1,-1 5 1</inkml:trace>
  <inkml:trace contextRef="#ctx0" brushRef="#br0" timeOffset="88607">4442 14627 67,'0'0'36,"13"2"-1,1 1 1,-3-7-19,8 6-11,2 3-17,2-10-23,0-1 0,-1-3-2,0-1 0</inkml:trace>
  <inkml:trace contextRef="#ctx0" brushRef="#br0" timeOffset="89674">4859 14090 49,'0'0'32,"0"0"1,0 0 1,-2 22-16,2-22-5,0 34-3,-4-13-4,8 9-1,-5-3-2,2-1-1,-1-5-1,1-4-1,0-5 1,-1-12-2,0 0 1,0 0-1,10-17 0,-6 0 0,1-3 0,0-2 0,2 0 0,-1 0 0,0 3 1,0 0-1,-1 6 2,-5 13 0,12-12 0,-12 12 2,12 8-1,-2 8 2,-5 1-2,4 6 2,-4 4-3,1 0 0,1 4-7,-9-10-29,10 0-2,-3-9 0,-5-12-1</inkml:trace>
  <inkml:trace contextRef="#ctx0" brushRef="#br0" timeOffset="89856">5129 14238 71,'-4'19'37,"3"7"0,-2-8 0,3 13-13,-5-15-19,7 3-3,3 4-10,-5-23-27,5 17-1,-5-17-1,13-5 0</inkml:trace>
  <inkml:trace contextRef="#ctx0" brushRef="#br0" timeOffset="90003">5129 14089 79,'-13'-2'31,"13"2"-15,0 0-15,-13 6-27,13-6-4,0 0-4</inkml:trace>
  <inkml:trace contextRef="#ctx0" brushRef="#br0" timeOffset="90350">5222 13890 74,'0'0'35,"15"-7"0,-2 2 0,-1-2-22,6 5-8,-3-1-1,5 6-1,-6 2-2,-2 7 1,-5 5-1,-9 8-1,0 0 1,-5 4 0,-6 0 1,1-1 0,-1-1 0,3-3 0,3-4 0,7-3 1,1-5-1,-1-12-1,18 19-1,-3-15-1,6 0-3,-4-7-3,13 16-18,-11-13-12,0 8-1,-8-3 1,0 3-1</inkml:trace>
  <inkml:trace contextRef="#ctx0" brushRef="#br0" timeOffset="90643">4841 14581 79,'0'0'38,"11"-3"1,5-4-1,12 7-25,-1-13-2,17 5-4,-2-4-4,10 2-2,1 4-5,-6-12-19,0 18-15,-9 0-1,-2 6 1,-14-1-1</inkml:trace>
  <inkml:trace contextRef="#ctx0" brushRef="#br0" timeOffset="91274">4851 14987 71,'-4'16'34,"2"0"1,-1 7-1,-5-4-25,10 12-2,-5-5-3,1 5-2,1-6-1,0-3-1,-2-6-1,3-16 1,-1 12-1,1-12 0,-1-17 0,0-2 0,2-6 1,-1-5-1,0-2 1,-1 0 0,1 1 0,0 3 1,1 4-1,0 5 1,2 3 0,-3 16 1,12-9 0,-1 18 2,-1 3-1,4 11 1,-2 5 0,2 10 0,-3-3-1,1 5 0,-2-3-2,-2-4 1,-2-7-2,2-8 1,-8-18-1,12 7 0,-12-7 0,11-26 1,-5 1-1,-1-6 0,-1-4 0,-1-4-1,1-1 1,0-2-3,2 10-2,-6-10-9,9 17-24,-4 1 1,6 8-2,-2 0 2</inkml:trace>
  <inkml:trace contextRef="#ctx0" brushRef="#br0" timeOffset="91762">5149 15115 78,'1'19'34,"-1"-3"1,-3 1-1,5 10-26,-8-6-3,4 10-1,-3-4-2,3-1-1,0-1-2,-2-6 1,3-2-2,-2-6 1,3-11-1,0 0 1,0 0 0,5-24-1,0 2 0,1-11 0,3-2 1,0-7 0,4 1 0,-1 2 0,1 3 1,-1 7 1,-1 7 2,4 13 0,-15 9 1,22 9 1,-15 6 0,3 12 1,-4 1-1,3 10 0,-6-2-2,2 7 0,-2-3-2,-1-4-2,2 1-6,-10-18-26,8 4-4,-3-9-2,1-14 1</inkml:trace>
  <inkml:trace contextRef="#ctx0" brushRef="#br0" timeOffset="91952">5152 15247 102,'14'-15'38,"0"13"0,-1-4-3,2-7-47,5 10-21,0-2-4,3 3-2,-1-11-1</inkml:trace>
  <inkml:trace contextRef="#ctx0" brushRef="#br0" timeOffset="95686">14405 11220 39,'0'0'29,"0"0"2,-13 3-9,13-3-6,0 0-4,0 0-4,0 0-2,1-17-1,15 7-2,4-7 0,13-2-2,9-8 1,15-2-2,7-6 2,9 1-1,2-1 2,5 3-1,-1-2 0,-1 9 1,-9-1-1,-3 7 1,-8 3-2,-7-1-2,-2 16-15,-13-5-19,-10 2 1,-9 2-3,-17 2 1</inkml:trace>
  <inkml:trace contextRef="#ctx0" brushRef="#br0">14512 10982 32,'0'0'30,"0"0"-1,0 0-5,0 0-7,0 0-4,0 0-5,0 0-3,-8 12-1,8-12-3,-13 20 1,3-5-2,-1 1 0,-1 3 0,0-1 0,-3 4 0,0-1 0,0-1 0,-1 1 0,1-3 0,-1 1 0,3-4 0,-1-3 0,3 1 0,11-13 0,-13 15 1,13-15 0,0 0 0,18 8 1,-3-10 2,8 5 0,2-7 1,6 8-1,-3-8 1,8 7 0,-9-7-1,4 5-2,0-2-2,-6-11-20,6 8-16,-7-2 0,1-2-2,-6-4 0</inkml:trace>
  <inkml:trace contextRef="#ctx1" brushRef="#br0" timeOffset="40802">24552 17496</inkml:trace>
  <inkml:trace contextRef="#ctx0" brushRef="#br0" timeOffset="97662">15613 10758 37,'0'0'30,"0"0"0,13 5-6,-13-5-4,4 39-5,-10-14-2,13 24-4,-14-2-1,7 18-2,-8-5-2,3 7-2,-1-6-3,-3-13-6,10-5-28,-6-10-1,5-12 1,0-21-1</inkml:trace>
  <inkml:trace contextRef="#ctx0" brushRef="#br0" timeOffset="97970">15576 10775 45,'12'-19'32,"-1"1"0,5 4 0,11 11-18,-11-8-4,12 14-4,-9-1-1,6 8-1,-11 3 0,1 6-1,-11 2 1,-3 5-2,-8 0 0,-4 1-2,-6-2 1,-4-4-3,3 1-3,-8-13-25,11-4-5,15-5 0,-8-16-1</inkml:trace>
  <inkml:trace contextRef="#ctx0" brushRef="#br0" timeOffset="98691">15815 10899 24,'0'0'30,"0"0"2,0 0-1,0 0-9,3 27-6,-3-27-6,1 31-2,-4-14-3,6 8-1,-4-5-1,2 1-1,-4-5-1,3-2 0,0-14-1,0 15-1,0-15 0,0 0 1,3-12-1,-1 1 0,1-1 0,-1-4 0,3 0 0,-1-1-1,2 0 1,0 0 0,5 2 1,-1 2-1,1 2 1,1 1 0,0 4 1,2 5 0,-14 1 2,22 9-1,-22-9 1,13 25 1,-11-9-2,2 5 1,-4-1-1,0 2-2,1 4-6,-8-9-29,8-2-1,-1-15 0,0 0-1</inkml:trace>
  <inkml:trace contextRef="#ctx0" brushRef="#br0" timeOffset="99519">16260 10564 42,'0'0'30,"4"-11"1,-4 11-10,0 0-4,-7-11-6,7 11-3,-8 15-3,5 3 0,-7-2-1,7 13 1,-6 0-1,7 14 0,-2-3 0,8 6 0,-4-5 0,7 4-3,0-6 0,4-9-4,11 4-13,-3-18-19,-1-9-3,0-6 2,4-6-1</inkml:trace>
  <inkml:trace contextRef="#ctx0" brushRef="#br0" timeOffset="100562">16352 10746 23,'0'0'24,"0"0"1,0 0-6,0 0-4,6-22-4,5 19-1,-8-11-2,10 9-1,-7-7 0,9 10 0,-15 2 0,24-5-1,-24 5 0,24 6-1,-24-6 0,24 23-1,-15-11 0,3 9-1,-5 0 0,3 4-2,-3-1 1,1 2-2,-1-4 0,-1-4-3,2 2-1,-8-20-9,14 14-23,-14-14 0,12 1-1,-12-1 1</inkml:trace>
  <inkml:trace contextRef="#ctx0" brushRef="#br0" timeOffset="100795">16570 10661 66,'-3'21'34,"-4"3"1,-4 5-1,2 11-26,-10-7-1,5 3-6,1 2-5,-8-9-24,9-3-6,3-8-2,9-18 1</inkml:trace>
  <inkml:trace contextRef="#ctx0" brushRef="#br0" timeOffset="101435">16695 10790 39,'0'0'34,"5"18"1,-4-2 0,2 9-12,-8-11-10,14 16-4,-12-6-4,7 5-3,-5-6-1,2-2 0,-1-5-1,0-4-1,0-12 0,0 0-1,0 0 1,0 0 0,16-22-1,-13 4 1,3 0 0,0-3 0,2 3 0,-1-3 0,-1 8 2,2 2-1,-8 11 2,15-8 0,-15 8 1,16 9 1,-16-9 0,14 29-1,-9-12 0,2 2 0,-1 0-3,0-6-5,12 7-24,-18-20-8,26 9-1,-10-13 1</inkml:trace>
  <inkml:trace contextRef="#ctx0" brushRef="#br0" timeOffset="101914">17004 10458 38,'0'0'29,"0"0"0,0 0-8,-17 5-3,29 12-4,-12-17-2,19 38-2,-10-14-1,13 17 0,-10 0-2,8 14-3,-7-4 0,0 5-2,-8-6-1,-3-2-2,-3-3-2,-5-13-6,13-2-28,-8-14 1,3-5-2,-2-11 1</inkml:trace>
  <inkml:trace contextRef="#ctx0" brushRef="#br0" timeOffset="102317">17361 10609 46,'0'0'33,"-13"-4"1,13 4-1,0 0-19,0 0-3,0 0-3,0 0-4,0 0-1,0 0 0,0 0-2,0 0 1,15 3-1,-15-3 0,22 2 0,-10-2-2,8 3-3,-8-14-11,5 9-19,0-1-2,-4 2 1,0-1-2</inkml:trace>
  <inkml:trace contextRef="#ctx0" brushRef="#br0" timeOffset="102607">17339 10762 55,'0'0'35,"0"0"0,0 0-1,0 0-19,23-5-4,-23 5-4,25-4-3,-3 3-5,-2-9-23,5 7-10,1-1-3,2-3 1,0-3-2</inkml:trace>
  <inkml:trace contextRef="#ctx0" brushRef="#br0" timeOffset="106151">17777 10262 28,'0'0'27,"8"-16"1,-8 16-8,0 0-3,1-18-4,-1 18-2,0 0-3,5 18 0,-5-18-1,-3 30-1,-2-10-2,4 5 0,-2-3-1,2 1-1,-1-2-2,0-7 1,2-14-1,0 0 0,0 0 0,0 0-1,17-18 0,-8-1 0,3-2 1,0-3-1,4 1 0,-1 1 0,2 3 0,-1 0 1,-2 7 0,2 4 0,-3 3 1,0 8 1,-13-3 0,19 24 1,-12-6 0,-1 6-1,-1 3-2,-2-4-3,9 10-22,-7-12-10,3-2 0,-8-19 0</inkml:trace>
  <inkml:trace contextRef="#ctx0" brushRef="#br0" timeOffset="106323">18126 10380 77,'-6'20'36,"3"-8"0,2 5-1,-5-6-28,8 5-5,1 5-8,-8-9-27,9 0-2,-4-12 0,0 0-1</inkml:trace>
  <inkml:trace contextRef="#ctx0" brushRef="#br0" timeOffset="106469">18145 10179 53,'-17'-3'8,"17"3"-8,0 0 0,-14-14-28</inkml:trace>
  <inkml:trace contextRef="#ctx0" brushRef="#br0" timeOffset="106922">18195 9996 32,'6'-16'31,"-6"16"-3,15-12 3,-15 12-22,25-5-1,-25 5-3,17 9-1,-17-9-1,18 23 1,-17-10-1,4 7 0,-6-3-1,-2 0 0,0-3 1,-2-3-2,5-11 2,-7 17-3,7-17 3,1 12-3,-1-12 2,14 9-1,-3-3-3,2-1-1,6 5-8,-5-1-20,1-3-3,0 1 1,-3 1-1</inkml:trace>
  <inkml:trace contextRef="#ctx0" brushRef="#br0" timeOffset="107222">17845 10642 65,'0'0'36,"16"5"-1,2-5 0,2-9-26,13 12-1,-5-13-3,12 4-2,-1-3-3,-1-5-4,8 10-9,-8-12-22,-2 4 0,-7 1-1,-6 6 1</inkml:trace>
  <inkml:trace contextRef="#ctx0" brushRef="#br0" timeOffset="107734">17943 10894 44,'-20'28'30,"9"6"0,-6-1-1,0-6-20,8 5-3,-3-7-3,4-5-1,0-4-1,8-16-1,0 0 1,0 0-1,0 0 0,5-27 0,3 3 0,1-1 0,1-6 0,1 1 0,-2 3 0,-1 2-1,0 5 1,-1 4 0,-7 16 1,11-12 1,-11 12 0,15 14 1,-7-2 0,5 10 2,-2-3-1,4 9 0,-3-7-1,3 4 1,-5-5-2,-1-3 1,-1-6-2,-8-11 1,11 7-1,-11-7 0,8-14 0,-4 1-1,1-6 1,-1-2-2,0-3 0,0-5-3,5 10-4,-11-7-22,11 4-6,-3 1 0,1 5 0</inkml:trace>
  <inkml:trace contextRef="#ctx0" brushRef="#br0" timeOffset="108410">18210 11035 36,'1'17'31,"4"4"1,-6-2-1,-6-4-16,9 11-5,-9-9-5,4 4-2,-2-6-2,3-3 0,2-12-2,0 0 1,0 0 0,0 0 0,-10-11 0,9-4-1,0-1 1,1-4-1,1 0 1,0 0-2,5 2 1,-1-4-1,6 3 0,-2 0 1,4 3 0,-1 3 0,2 2 1,-2 4 1,-12 7 1,21-8 0,-21 8 1,17-1 0,-17 1-1,12 3 1,-12-3 0,0 0-1,11 7-1,-11-7 1,0 0-1,5 11 0,-5-11 0,0 0 0,-5 13-1,5-13 1,-5 14-1,5-14 1,-6 17-1,4-7 0,-2 3 1,0 1-1,1 1 0,0 0 1,-1 0-1,2-2 0,0 1 0,-1-2 0,3-12 0,-5 16 0,5-16 0,-6 15 0,6-15 0,-12 11-1,12-11 1,-18 15 0,7-9-1,-3-1 0,2 1 0,-4-6-3,16 0-8,-17 7-22,17-7 0,0-19 0,10 1 0</inkml:trace>
  <inkml:trace contextRef="#ctx0" brushRef="#br0" timeOffset="109410">18559 10707 23,'0'0'26,"0"0"1,0 0-6,0 0-4,0 0-4,14 1-4,-14-1 0,24-8-3,-11-4-1,6 3-2,-3-5-1,1-2 0,-4-1-2,2-2 0,-6 2 0,-2-2 0,-3 6-1,-5 0 0,1 13 0,-8-17-1,8 17 1,-22-5 0,8 6 0,0 1 0,-3 6 1,1-1 1,-1 3 0,3 7 2,-3-1 2,11 9 1,-7-4 1,11 13 1,-3-8-1,10 14 0,-2-7-1,11 0-3,2-8-2,6-11-5,14 0-24,-5-16-9,7-8 1,-1-13-2</inkml:trace>
  <inkml:trace contextRef="#ctx0" brushRef="#br0" timeOffset="110070">19089 10133 61,'0'0'32,"0"0"-2,6-14 2,-5 0-32,5 1 2,-3-4-2,2-1 0,-2-2-2,1 2 2,-3 1 0,-2 0-1,-2 5 0,-3 1 0,6 11 0,-20-9 1,7 12-1,-2 4 1,-4 3 0,1 7 1,1 0 0,2 0 0,3 1 1,7-3-1,5-4 0,0-11-1,18 8 0,1-8 0,0-2 1,2 3 0,-1 1 2,-2 9 1,-8 3 1,-1 10 0,-10 3 0,-1 9 0,-9-1 1,1 3-2,-5-7-3,3-3 1,0-6-1,5-6 0,7-16-1,0 0 0,0 0 0,11-16-1,0 0 0,-2-6 0,2 1 0,-5 0-1,-1 4 1,-2 0 0,-3 17 0,1-19 0,-1 19-3,2-20-16,-2 20-14,13-14-2,-2 1 1,3-1-1</inkml:trace>
  <inkml:trace contextRef="#ctx0" brushRef="#br0" timeOffset="110438">19202 9763 47,'8'16'37,"-1"3"0,4 9 0,-2-5-15,5 18-11,-8-9-4,8 6-3,-5-8-2,4 1-1,-5-9 0,2-8 0,-10-14-1,17 1 0,-8-12 0,-1-4 0,1-6 1,-1-7-1,0-2 0,-1-2 0,-2-2 0,-2-4-2,6 9-6,-13-6-27,10 6-3,-4 3 1,4 4-1</inkml:trace>
  <inkml:trace contextRef="#ctx0" brushRef="#br0" timeOffset="110857">19504 9974 60,'2'21'34,"-2"-2"0,-1 4 2,8 6-26,-16-8-1,5 6-4,-6-7-1,3 1-2,0-6 1,-1-5-1,8-10-2,-12 0-1,12 0-2,-2-25 1,5 4-1,0-5 0,3-3 0,1-2 1,3 0-1,0-1 1,1 5 2,2 8 0,-1 2 2,3 13 1,-4 3 0,4 12 2,-7 2-1,6 9 0,-7 0 0,4 7 1,-5 0-3,-1-1-1,-2 0-1,-4-10-5,9 11-19,-11-13-12,1-1 0,2-15-1,-16 10 1</inkml:trace>
  <inkml:trace contextRef="#ctx0" brushRef="#br0" timeOffset="111022">19462 10108 71,'9'-15'34,"3"9"1,2-1-2,11-1-30,-4 1-23,1-1-14,0-8 0,1 1-1,-1-2 0</inkml:trace>
  <inkml:trace contextRef="#ctx0" brushRef="#br0" timeOffset="111297">19848 9638 44,'0'0'34,"0"0"2,10 21-1,-8-11-18,8 29-6,-15-7-2,5 20-2,-11-1-3,3 11 0,-7 1 0,0-1-2,2-5-3,-4-16-8,8-2-25,1-13-1,9-8-1,-1-18 0</inkml:trace>
  <inkml:trace contextRef="#ctx0" brushRef="#br0" timeOffset="111527">19937 9873 74,'1'25'38,"-3"3"-1,2 8 1,-6-3-27,9 7-3,-5-5-4,2-3-3,4-1-4,-7-15-20,8 1-13,-5-17 0,0 0-2,12 2-2</inkml:trace>
  <inkml:trace contextRef="#ctx0" brushRef="#br0" timeOffset="111826">20115 9938 47,'0'0'30,"0"0"0,3 12-2,-3-12-25,-23 12 0,10-2 0,-4-2-4,0 2 2,0-3-1,2 2 1,2-6 1,13-3 1,-13 5 1,13-5 1,0 0 1,13 9 0,-13-9 1,22 12 0,-10-7-2,10 4 0,-3-1-4,1-5-5,14 3-27,-10-6-6,-1 0 1,-2-7-2</inkml:trace>
  <inkml:trace contextRef="#ctx0" brushRef="#br0" timeOffset="112082">20339 9787 68,'1'23'39,"-1"-6"0,4 10-1,-4-4-22,6 11-8,-6-6-4,5 2-2,-1-4-2,-1-3-2,4 2-4,-7-25-13,1 16-19,-1-16-1,0 0 1,0 0-1</inkml:trace>
  <inkml:trace contextRef="#ctx0" brushRef="#br0" timeOffset="112261">20195 9886 72,'19'-16'37,"-2"7"0,8 4 0,-2-8-29,14 5-5,4 3-27,-4-10-12,-1 3-1,-3-1 0</inkml:trace>
  <inkml:trace contextRef="#ctx0" brushRef="#br0" timeOffset="116905">5803 10911 28,'0'0'29,"0"0"2,0 0 0,0 0-11,-1 12-6,1-12-3,-2 26-4,1-9-3,4 7 0,-3 2-1,1 2-1,-2-1 0,1-1-1,-2-3-1,2-6-1,0-5 0,0-12 0,0 0 0,7-12 0,-1-4 0,1-7-1,2-2 2,0-2-1,2 0 0,-1 3 1,2 1 0,-1 5-1,-2 2 1,-9 16 1,17-16 0,-17 16 2,16 0 0,-5 10 1,-5 1-1,4 7 2,-4 1-2,3 7 1,-2 1-3,-1-3-4,10 9-25,-10-9-8,1-2 0,0-6-1</inkml:trace>
  <inkml:trace contextRef="#ctx0" brushRef="#br0" timeOffset="117349">6161 11179 57,'4'21'34,"1"3"0,0 7 0,-4-7-23,10 15-1,-13-10-4,8 1-3,-6-5-2,0-5 0,0-4-2,0-16 0,0 0-1,0 0 1,-6-15-1,1-6 0,3-5 0,-6-8-1,5 0 0,-5-8-1,7 3 1,-3-4 0,8 9 1,1 3 0,2 5 3,7 11 2,-3 2 1,7 17 2,-7-4 0,7 16 0,-10-3 0,3 9 0,-9-3-1,3 4-1,-9-1-2,1 3-1,-5-4-2,-1-6-3,7 8-13,2-23-19,-11 12-1,11-12-1,-2-11 1</inkml:trace>
  <inkml:trace contextRef="#ctx0" brushRef="#br0" timeOffset="117733">6449 10741 45,'0'0'33,"0"0"1,1-13-1,-1 13-16,0 0-5,-1 21-3,-6-8-2,10 14-3,-7 3 0,5 11 0,-2 5 0,4 8-2,-1-3 1,4 3-2,3-9 0,1-5-1,5-6-3,-1-15-4,13 1-21,-10-20-9,2-3 0,-2-11-1</inkml:trace>
  <inkml:trace contextRef="#ctx0" brushRef="#br0" timeOffset="118010">6621 10838 43,'11'-7'35,"2"7"0,0 3 3,3 17-15,-16-20-7,30 28-5,-19-11-4,7 12-1,-7-5-1,1 7-1,-3-2-2,0-2-1,0-3-1,-3-5-1,3-3-2,-9-16-3,18 20-6,-18-20-27,12-7 0,-6-6 0,3 0 1</inkml:trace>
  <inkml:trace contextRef="#ctx0" brushRef="#br0" timeOffset="118333">6859 10764 59,'0'0'34,"0"0"0,0 0-4,-16-6-17,17 20-3,-13-5-3,4 14-2,-9 3-1,2 9-2,-6 0 1,1 5-3,0 3-1,-4-14-14,8 6-21,2-11 0,6-5-1,8-19 0</inkml:trace>
  <inkml:trace contextRef="#ctx0" brushRef="#br0" timeOffset="118605">6562 10994 73,'0'0'35,"0"0"-1,13-1-4,-13 1-57,26-5-2,-26 5-5,20-10 0</inkml:trace>
  <inkml:trace contextRef="#ctx0" brushRef="#br0" timeOffset="119593">6967 11034 60,'0'0'35,"8"20"1,-5-1 0,11 11-21,-18-9-4,14 11-5,-10-1-2,5 4-2,-7-3 0,4-3-1,-4-5-1,2-5 0,0-4-1,0-15 0,0 13 0,0-13 0,2-11-1,-2-1 0,1-5 0,-4-5-1,6-4 0,-7-8-1,7 1 0,-3-6 0,6 7 1,-4-3 0,4 7 2,3 5 1,-1 5 2,6 13 2,-14 5 1,23 3 0,-23-3 0,18 23 0,-14-10 0,2 8-1,-6-3-2,-1 6 0,-4-3-2,-2-2-1,2-1-2,-6-14-9,7 7-25,4-11 0,0 0 0,-8-17 0</inkml:trace>
  <inkml:trace contextRef="#ctx0" brushRef="#br0" timeOffset="120053">7180 10660 22,'0'0'33,"12"15"0,-1 6 3,-5-1-13,16 25-2,-10-13-4,15 22-7,-12-8-2,4 10-4,-8-5-2,-5-5-5,5 4-19,-10-19-14,2-4-1,-3-12-1,0-15 0</inkml:trace>
  <inkml:trace contextRef="#ctx0" brushRef="#br0" timeOffset="120273">7441 10843 88,'11'1'36,"2"7"0,1-13-6,4 13-24,-3-5-5,-2-10-15,2 10-22,-2 0 1,-1 3-3,-12-6 3</inkml:trace>
  <inkml:trace contextRef="#ctx0" brushRef="#br0" timeOffset="120457">7485 10967 73,'13'0'38,"1"1"-1,-1-4 1,7 6-28,-2-9-6,3-4-29,7 6-11,0-5 0,2-1-2</inkml:trace>
  <inkml:trace contextRef="#ctx0" brushRef="#br0" timeOffset="121617">7911 10270 34,'0'0'32,"0"0"1,0 0 0,0 0-13,0 37-4,-5-19-4,10 17-5,-8-6-3,6 6 0,-4-5-3,1-5 0,0-7-1,0-18-1,1 12 0,-1-12 0,7-18-1,-3-2 0,2-2 1,0-5-1,1 0 1,-1 1 0,2 4 0,-2 1 1,0 8 1,-6 13 0,12-14 1,-12 14 1,16 10 1,-5 3 0,-5 1 0,4 8-1,-4-3 0,3 3-2,-1 7-8,-8-7-29,5-3-2,0-6 1,-5-13-1</inkml:trace>
  <inkml:trace contextRef="#ctx0" brushRef="#br0" timeOffset="121790">8167 10537 87,'0'22'38,"-4"-6"-1,3 0-1,1-16-33,-6 12-6,6-12-32,15-3-1,-15 3-1,12-19-1</inkml:trace>
  <inkml:trace contextRef="#ctx0" brushRef="#br0" timeOffset="121933">8134 10229 73,'-25'13'3,"25"-13"-3,0 0 0,-14-2-33</inkml:trace>
  <inkml:trace contextRef="#ctx0" brushRef="#br0" timeOffset="122269">8221 9987 44,'7'-19'34,"4"3"0,0 4 0,0 0-25,6 14-1,-17-2-2,22 19-1,-16-1-2,0 11 0,-6 1 2,-1 4-2,-5-2 1,0 1 0,-3-5 0,3-2 0,1-5 0,5-3-1,3-7-2,-3-11 0,22 12-1,-4-9-1,4-2-3,-2-7-4,14 9-25,-13-3-4,-2 5-1,-7 3 1</inkml:trace>
  <inkml:trace contextRef="#ctx0" brushRef="#br0" timeOffset="122549">7872 10865 64,'11'-13'37,"8"1"0,6-5-1,14 14-20,-9-16-5,15 11-5,-3-5-4,4 3-3,2 8-6,-15-7-30,5 8 1,-11 1-2,-7 10 1</inkml:trace>
  <inkml:trace contextRef="#ctx0" brushRef="#br0" timeOffset="123089">7952 11104 70,'-1'15'35,"0"2"1,1 7 0,-5 2-26,5 10-4,-7-3-1,3 6-1,-2-7-2,1 0 0,1-7-2,1-8 0,3-17-1,0 0 0,0 0 0,2-11 0,2-8-1,-2-6 0,3-2 1,-2-6-1,-1 2 1,0 0 0,2 3 0,0 4 0,1 6 1,-5 18 1,13-15 0,-2 25 1,0 1 1,4 12 0,-3 2 0,3 8 0,-4-2 0,2-2-1,-3-4 0,-2-3-1,-2-6 0,-6-16-1,14 8 1,-14-8-1,11-17 0,-6 1 0,0-7 1,-2-6-2,2-5 0,-4-7-2,7 7-5,-10-12-22,11 11-8,-1 0 0,3 8 0</inkml:trace>
  <inkml:trace contextRef="#ctx0" brushRef="#br0" timeOffset="123500">8261 11278 72,'-2'26'35,"-2"2"0,-1 3-1,-6-7-26,7 9-3,-3-9-3,2-1-1,3-6-2,2-17 1,-3 12-1,3-12-1,4-11 1,-2-3 0,3-6-1,-2-8 0,3-1 0,-2-6 0,2 2 0,-1-3 0,3 3 2,-1 4 0,1 5 2,3 10 1,-4 3 1,8 15 1,-15-4 1,23 27 0,-17-8-1,6 14 0,-6-3-2,4 6 0,-5-4-1,-1 1-2,1 0-4,-7-16-5,13 4-28,-10-8-2,-1-13 1,0 16 0</inkml:trace>
  <inkml:trace contextRef="#ctx0" brushRef="#br0" timeOffset="123690">8275 11425 84,'9'-16'37,"4"5"0,2-5-2,6 0-31,4-1-7,-2 2-30,7-5-3,-2-3 0,3 3-1</inkml:trace>
  <inkml:trace contextRef="#ctx0" brushRef="#br0" timeOffset="124409">8620 10744 39,'0'0'31,"0"0"3,0 0-1,-2 13-12,2-13-6,0 0-5,0 0-3,11 6-2,-11-6-1,19 4-1,-19-4 0,24-1-2,-10-3 0,-1 0 0,-2-3-1,0-5-1,-2 0 1,-2-3-2,-1 2 1,-2-3 0,-2 1-1,-3 2 1,1 13 0,-10-17 0,10 17 0,-19-7 0,8 9 0,-3 2 1,1 3 0,2 7 1,0 1 1,5 11 1,0 0 1,9 12-1,1-4 1,7 4-1,3-5 0,4-1-2,4-6-2,1-15-5,14 4-18,-8-19-13,3-5-2,-5-8 1,-1-1 0</inkml:trace>
  <inkml:trace contextRef="#ctx0" brushRef="#br0" timeOffset="125025">8957 10040 61,'11'9'34,"-11"-9"-2,0 0 2,5-11-33,-5 11-1,2-14 0,-2 14-1,5-20-1,-5 6 1,0 14-1,-4-20 0,4 20 0,0 0 1,-15-9 0,2 9 0,1 5 1,-1 6 1,-2-1 0,2 5 1,0-2-1,5 3 1,3-4-1,5 0 1,0-12-2,12 10 1,-1-10-1,4-1 0,-1 1 3,2 6 0,-16-6 2,22 21-2,-16-3 3,-1 10-2,-6 2 1,0 7-1,-2-5-3,0 1 0,-1-3-1,2-4 0,0-8-1,4-7 0,-2-11 0,0 0-1,12-8 1,-7-7-1,1 0 0,-3-4 0,1 1-1,-5-2 1,3 5-1,-7-10-21,5 3-9,4 3-2,-1-6 0</inkml:trace>
  <inkml:trace contextRef="#ctx0" brushRef="#br0" timeOffset="125365">9065 9739 65,'8'23'37,"-1"6"-1,4 7 1,-4-3-31,9 8 0,-6-7-3,3-1-1,-2-11-1,2-4 0,-2-11 0,-11-7-1,19-9 1,-10-6-1,-1-8 0,0-2 0,-2-5 0,-3-4 0,1-1-1,-4-5-5,12 12-19,-9-7-12,0 7 0,-1 1-1</inkml:trace>
  <inkml:trace contextRef="#ctx0" brushRef="#br0" timeOffset="125776">9378 9983 60,'-4'32'37,"-3"0"-1,0 1 0,2 2-28,-7-10-2,7 2-2,-1-9-5,6-18 1,-5 14-1,5-14 0,2-12-1,1-8 0,1-2-2,1-9 1,4-1-2,-2-4 1,4 2 0,-2-1 0,3 5 1,-1 7 3,-3 6 3,5 13 1,-13 4 3,18 19 1,-16-2-1,7 18 1,-10-2 1,7 8-2,-5-3-3,0-3-4,5 3-8,-13-14-28,9-3 0,-2-21-2,0 10-1</inkml:trace>
  <inkml:trace contextRef="#ctx0" brushRef="#br0" timeOffset="125940">9369 10106 60,'0'0'36,"11"10"-1,-11-10-3,28-7-37,-8 0-26,-5-10-3,5-2-2,0-4 0</inkml:trace>
  <inkml:trace contextRef="#ctx0" brushRef="#br0" timeOffset="126188">9664 9600 63,'11'26'38,"-9"-2"0,3 12 0,-12 2-29,13 23 0,-15 2-2,2 11-2,-3-2-2,0-1-1,0-4-2,-3-16-6,17-4-30,-13-18 0,8-12-3,1-17 1</inkml:trace>
  <inkml:trace contextRef="#ctx0" brushRef="#br0" timeOffset="126418">9729 9915 77,'4'19'39,"2"11"1,-5 4 1,2 10-33,-6-5-1,2 5-4,0-3-3,-4-14-10,10 1-26,-5-15-2,0-13-1,0 0 0</inkml:trace>
  <inkml:trace contextRef="#ctx0" brushRef="#br0" timeOffset="126733">9878 9992 55,'0'0'32,"0"0"2,9 11-3,-9-11-26,-11 17 1,11-17-6,-17 17 0,5-11-1,12-6-2,-22 11 2,22-11 1,-19 8 0,19-8 1,-13 4 2,13-4 1,-5 16 2,5-16 2,5 23-1,-5-23 1,17 28-2,-7-17-2,7 2-1,2-3-5,-2-17-16,7 7-19,0-5 1,2-5-3,-3-4-1</inkml:trace>
  <inkml:trace contextRef="#ctx0" brushRef="#br0" timeOffset="126974">10079 9889 64,'2'17'38,"4"9"2,-6 0 0,6 20-26,-8-18-5,10 9-3,-5-7-2,0-2-4,5-1-3,-8-27-13,5 22-23,-5-22 1,0 0-1,0 0 1</inkml:trace>
  <inkml:trace contextRef="#ctx0" brushRef="#br0" timeOffset="127181">9971 9903 66,'11'0'39,"1"0"-1,9 6 1,-6-11-28,15 10-4,-3-8-5,5-4-5,12-2-34,-9 1-1,3-7-1,-3-5 0</inkml:trace>
  <inkml:trace contextRef="#ctx0" brushRef="#br0" timeOffset="136099">9395 10857 26,'0'0'25,"0"0"-6,0 0-2,0 0-3,0 0-2,4 12-3,-4-12-1,0 0-3,0 0 0,18 18-2,-18-18 1,20 14-1,-20-14 0,24 17 0,-12-9-1,5 1 0,-2-1 0,2 1 0,0-1-1,1 1 1,1 0 0,1 2-1,2-1 0,4 2 1,-3 0-1,3 2 0,-1 1 0,4 0 0,0 2-1,0-2 1,-2 2 0,4 2 0,-1-1-1,2-1 1,-1 1-1,2-1 1,0 1-1,2-2 0,-2 1 0,-2-1 1,1-2-1,-1 1 1,-2-1-1,-1 1 0,-2-2 0,-3 1 1,0-2-1,-2-1 0,-3 0 0,1 0 0,2-2 0,0 2 0,0-1 0,-2-2 0,1 2 0,-1-1 0,0-1 0,-3-2 0,-4 0 0,-1-1 0,0 1 0,0 0 0,1 0 0,-1 0 0,0 0 0,1 2 1,1 0-1,-2 1 0,2-1 0,-1 0 0,-1-1 0,1 1-1,0-2 1,2 3-2,-3-3 2,2 0-1,-1 1 1,2 1-2,0-1 2,2 1-1,0 0 1,1-2 0,0 0 0,0 0 0,0 0 0,1-2 0,-3 0 0,0 1 0,-3 0 0,-1-2 0,-11-3 0,19 7 0,-19-7 0,14 3-1,-14-3 1,0 0-1,11 3 0,-11-3 1,0 0-1,0 0-1,0 0-2,0 0-5,0 0-18,0 0-5,-12 2-1,12-2 1</inkml:trace>
  <inkml:trace contextRef="#ctx0" brushRef="#br0" timeOffset="136767">10664 11683 16,'0'11'17,"0"-11"-1,0 0 0,3 13-2,-3-13-1,0 0-3,0 0-1,19 13-2,-19-13 0,24 7-1,-12-6 0,9 6-1,-2-3-1,3 3 0,-1-3-1,6 3 0,-5-2 0,2 1-2,-4-2 1,0-1-1,-5-3 0,-3 2-1,-12-2 1,16-3-1,-16 3 1,0 0-1,0 0 1,10-12-1,-10 12 1,0 0 0,5-12-1,-5 12 0,2-11 1,-2 11-1,4-15 1,-4 15 0,-4-20 0,-1 9 0,0-4 1,-2 1-1,-2-4 1,-1-3 1,-4 0-3,1-1 2,0 1-2,-1-4 0,4 7-13,-6-5-19,-1-1-2,4 4-2,-6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2T04:53:42.7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21294 10042 1,'0'0'5,"-3"12"10,3-12-6,-4 20-1,3-7-2,0 3 1,-1 3 1,1 1 0,1 3-1,-1 1-2,1 5 2,1 4-4,0 7 2,1 6-3,0 5 0,2 7 0,-1 7-1,0 3-1,1 4 0,2 4 0,0-1 0,1 3 1,-1-2 0,3 2 0,-2 1 0,3-3 0,-2 2 1,-3 1-1,1 2 0,-2-6 1,1 5 1,-4-4 0,2 3 0,-3-5 1,3 3-1,-3-5 0,4 0 2,-3-7-2,5-1 0,-3-4-1,5-1-1,-5-8 0,5-1 0,-4-9 1,4-3-2,-3-4-5,-2-5-24,-3-15 0,2-1 0,-2-13-2</inkml:trace>
  <inkml:trace contextRef="#ctx0" brushRef="#br0" timeOffset="1978">20262 12211 18,'0'0'14,"-18"-12"-1,18 12 0,-18-12-1,18 12-1,-11-10-1,11 10-1,0 0-1,-15-11-2,15 11-1,0 0-1,0 0-1,11 2-2,3 0 1,5-2-2,7 2 1,5-3 0,8 0 0,4-3 0,5 1 0,3-5-1,3 0 0,4-1 1,4-2-1,4 2 1,2 0 0,4 0 0,3 2-1,-2 1 1,0 4 0,1 0 0,-2 0-1,-5 1 0,-1 1 0,-2 0 0,-2 0 0,2 0 0,-1 1 1,0 1-1,-1 0 0,0 2 0,-1-1 0,-1 0 1,2 0-1,-4 0 0,1 0 1,-1-1-1,0-1 1,2-1-1,4 0 0,-1-1 1,1 1-1,2-2 1,-1 2-1,0 0 1,0 2 0,-2-4 0,2 5 0,-4-2 1,0 0-1,0 0 0,1 3 0,3-3 0,0 3 0,-3 0 0,-1 0 0,-2 0 0,-2 1 1,-5 0-1,0 0 1,-5-3-1,0 2 1,-5-3-1,0 1 0,-2 0 0,-1-1 0,-1-1 0,-3 1-1,-2 0-1,-7-1-2,2 5-3,-12-9-10,1 4-15,-2 3-1,-15-3 1,13 0-1</inkml:trace>
  <inkml:trace contextRef="#ctx0" brushRef="#br0" timeOffset="2472">24004 11994 12,'-11'-2'25,"11"2"0,0 0 1,0 0-11,-5 12-2,5-12-4,12 17-3,-4-6 0,6 7-2,0-4 0,5 9 0,-3-6-1,4 5 0,-6-4 0,1 4-1,-5-5 0,1 0 1,-6-5-1,0 2 0,-5-14 0,-3 20 0,3-20 0,-15 17-1,3-8 0,-1-1-2,-1 2-1,-3-7-8,17-3-21,-19 12-1,19-12 1,-15 8-1</inkml:trace>
  <inkml:trace contextRef="#ctx0" brushRef="#br0" timeOffset="3983">21094 12885 21,'0'0'25,"0"0"-1,0 0-6,0 0-2,0 0-3,0 0-2,0 0-2,-2-20-1,2 20-2,8-13-2,-8 13-1,13-16 0,-13 16-2,14-6 0,-14 6 0,16 11-1,-6 1 1,-3 4 0,3 4 0,-3 0-1,3 6 2,-3-3-1,2 2 1,-3-3-1,3 1 0,-3-3 0,2-1 0,0-4 0,0-1 0,2-2-1,-10-12 0,17 15-2,-17-15 0,18 6-2,-18-6-2,20-3-5,-20 3-16,11-14-5,-11 14-1,11-11 2</inkml:trace>
  <inkml:trace contextRef="#ctx0" brushRef="#br0" timeOffset="5019">21324 12819 18,'0'0'12,"0"0"1,0 0-1,0 0 0,0 0-1,0 0-2,0 0-1,0 0-1,0 0-3,0 0 0,0 0-1,0 0 0,0 0 0,0 0-1,0 0 0,0 0 0,0 0 0,0 0-1,0 0 1,0 0-1,0 0 0,0 0 0,0 0 0,0 0 0,0 0 0,0 0 0,0 0 0,0 0 0,0 0 0,0 0 0,0 0 0,0 0-1,0 0 1,0 0 0,0 0-1,0 0 1,0 0 0,0 0 0,0 0 0,0 0 0,0 0-1,0 0 1,0 0 0,0 0-1,0 0 0,0 0 1,0 0-1,0 0 0,-11-1 1,11 1-1,0 0 0,0 0 0,-6 11 0,6-11-1,-10 17 1,4-2 0,-2-1 0,0 6 0,-3 1-1,-3 4 1,0 0 0,-4 2 0,0 0-1,-1-2 1,2-2-1,-1-3-1,4 1-3,-3-11-14,6-3-10,11-7-2,0 0 2</inkml:trace>
  <inkml:trace contextRef="#ctx0" brushRef="#br0" timeOffset="6568">21552 12631 22,'0'0'25,"0"0"-4,6-11-3,-6 11-3,0 0-2,-7 20-3,-3-9-2,5 8-3,-6-1-2,3 4-2,-1 6-11,3-4-18,-5-7-1,6 4 0,5-21-1</inkml:trace>
  <inkml:trace contextRef="#ctx0" brushRef="#br0" timeOffset="7016">21586 12932 12,'7'-12'27,"-7"12"-1,15 1-4,-15-1-6,18-1-5,-18 1-5,22-4-4,-8 6-7,-14-2-18,16 0-4,-3 5 1,-13-5-1</inkml:trace>
  <inkml:trace contextRef="#ctx0" brushRef="#br0" timeOffset="7304">21595 13009 25,'0'0'30,"0"0"0,14 5 0,-14-5-15,19-3-5,-7 3-12,2 5-24,2-9-3,5 4-1,-3-4 0</inkml:trace>
  <inkml:trace contextRef="#ctx0" brushRef="#br0" timeOffset="7731">21927 12868 19,'-6'19'26,"6"-19"1,-9 23-3,9 2-9,-7-10-3,9 13-2,-7-8-2,10 5-2,-5-8-1,7 4-1,0-10-1,4 0-1,1-10 0,1-1 0,1-9-1,1-1 1,-1-6 0,1-2-1,-6-4 0,0-1 1,-5 0-1,-3 1 0,-6 1-1,-2 3 0,-7 6 0,-2 3-1,0 9-1,-6-5-8,9 11-22,-2 5-1,4-1-1,6 2 0</inkml:trace>
  <inkml:trace contextRef="#ctx0" brushRef="#br0" timeOffset="8459">24312 12030 30,'0'0'26,"-5"-11"1,5 11-8,-8-15-5,8 15-3,4-11-4,-4 11-1,11-6-1,-11 6-1,16 3 1,-4 7 0,-12-10 0,23 27 1,-13-13 0,6 11-1,-6-6 0,7 5-1,-6-4-1,5 2-1,0-5 0,-1-4-2,1-2-1,-1-6-3,6 7-11,-8-11-19,-1 0 1,-12-1-1,14-7-1</inkml:trace>
  <inkml:trace contextRef="#ctx0" brushRef="#br0" timeOffset="8700">24506 11945 60,'-19'10'31,"12"3"1,0 8 1,-10-3-21,11 18-3,-11-6-5,4 6-1,-1 2-7,-6-8-27,7-3-2,3-3 0,1-8 0</inkml:trace>
  <inkml:trace contextRef="#ctx0" brushRef="#br0" timeOffset="8972">24682 11750 57,'14'-5'32,"-14"5"2,6 17-2,-6-17-21,1 32-2,-8-6-10,2 2-27,-4-1-3,0 0-2,-1-7-1</inkml:trace>
  <inkml:trace contextRef="#ctx0" brushRef="#br0" timeOffset="12400">21017 13571 23,'-14'-3'25,"14"3"0,0 0-5,-11-18-3,11 18-3,0-17-3,0 17-4,11-18-2,0 12-2,-11 6-1,23-11 0,-10 7 0,4 8 0,-1 0 0,3 5 0,-5 1 1,3 6 0,-7 1 0,4 6 0,-8-1 0,3 3 0,-4-1-1,3 3 0,-4-3-1,4 1 0,-1-7-1,0 0 0,3-1-3,-10-17-5,20 20-21,-20-20-4,16 15 0,-16-15 0</inkml:trace>
  <inkml:trace contextRef="#ctx0" brushRef="#br0" timeOffset="12659">21283 13506 49,'0'0'28,"0"0"0,-3 13-8,-2 11-8,-13-4-4,2 17-3,-10-1-1,-1 8-1,-3-2-1,-3 0-3,6 5-9,-6-11-19,7-4-1,8-10 0,18-22 0</inkml:trace>
  <inkml:trace contextRef="#ctx0" brushRef="#br0" timeOffset="12923">21420 13537 34,'0'0'28,"0"0"2,0 0-1,0 0-14,28 2-4,-14-8-4,8 7-3,-3-2-3,1-1-5,5 2-24,-6-2-2,-5 2 0,-3 3-1</inkml:trace>
  <inkml:trace contextRef="#ctx0" brushRef="#br0" timeOffset="13136">21436 13661 39,'15'1'30,"-4"-1"-1,-11 0 0,25-5-16,-9 5-10,5-3-26,-3 5-5,-2-5 0,4 2-2</inkml:trace>
  <inkml:trace contextRef="#ctx0" brushRef="#br0" timeOffset="13504">21720 13559 44,'0'0'30,"10"13"0,-10-13 0,0 0-18,22 23-3,-22-23-2,23 25-2,-12-9 0,5 5-2,-4-4 0,3 6-1,-4-5 0,1 2-1,-1-3 0,-1-3 0,0 0-1,-10-14-2,20 21-6,-20-21-24,11 6 0,-11-6-2,15-6 1</inkml:trace>
  <inkml:trace contextRef="#ctx0" brushRef="#br0" timeOffset="13756">21963 13503 50,'-6'11'31,"-2"7"1,-5 3 1,5 13-21,-17-8-3,7 15-2,-10-3-3,2 3-3,2 8-10,-3-10-23,4-5 0,5-8-1,7-9 0</inkml:trace>
  <inkml:trace contextRef="#ctx0" brushRef="#br0" timeOffset="14171">21991 13806 55,'2'15'31,"-1"1"0,-1-1-1,-5-4-21,9 6-3,-4-17-3,-2 22-2,2-22-1,2 13 0,-2-13 0,0 0 0,11-8 0,-5-3-1,2-2 1,2-4 0,1 0 0,2-2 0,1 2 0,-1 4 0,1 3 2,-1 8 1,-13 2 1,20 6 0,-20-6 0,11 23 0,-9-8-2,-2-15-10,5 23-23,-5-23-3,8 14 0,-8-14-3</inkml:trace>
  <inkml:trace contextRef="#ctx0" brushRef="#br0" timeOffset="15447">21060 10259 23,'0'0'22,"0"0"0,9-15-2,-2-1-13,9-1-2,-4-6 2,8 2-2,-6-4-1,6 3 0,-7-2-1,4 4 2,-6-1-4,4 9 2,-4-5-1,4 11 4,-15 6 0,25-7 1,-14 7 1,9 11-1,-7-5 1,9 15-2,-6-7-2,3 6-3,0 1-3,-8-2-26,3-2-5,0-4 0,-1 2 0</inkml:trace>
  <inkml:trace contextRef="#ctx0" brushRef="#br0" timeOffset="17914">21172 9243 25,'0'0'30,"14"-8"1,-14 8-2,8 12-18,-8-12 1,-7 19-7,-2-4 0,1 7-2,-5 1 0,-1 4-2,-3-2 1,-1 2-2,-2-3 0,1 0 0,0-3 0,2-4 0,3-2 0,0-4 0,14-11-1,-16 15 1,16-15 0,0 0 0,0 0 0,23 1 1,-5-4-1,5-1 1,1-3 1,5 3-1,0-3 1,0 2 0,-4-3 0,1 2-1,-6-5 1,0 2 0,-6-1-1,-1 3 0,-5-4 0,-8 11 0,8-20 1,-8 20-2,-5-22 1,-1 11-1,-2-1 1,-5-2 0,0 1-3,-2 3 2,1 2-2,-3 1 0,6 8-5,-9-6-22,9 4-5,11 1-1,-15 5 2</inkml:trace>
  <inkml:trace contextRef="#ctx0" brushRef="#br0" timeOffset="18831">21425 9297 22,'0'0'28,"0"0"2,6 20-9,3 7-3,-12-3-5,12 19-1,-12-5-1,8 13-3,-7-8-2,5 7-2,-4-6-1,2-2-2,-2-7 0,2-6-1,1-8 0,-1-8 0,-1-13 0,0 0 0,0 0 0,2-23-1,-2-2 1,-2-9-2,1-4 0,-3-8-2,4 2 0,-6-8-2,8 6-1,-4-6 2,7 8-1,-3 3 3,4 3 1,3 9 2,1 3 2,4 11 2,-2 3 1,7 12 0,-5-1 0,7 10 1,-6 0-1,4 7-1,-8-3-1,2 8 0,-10-2 1,-2 3-1,-7-2-1,-2 2 0,-6 1-1,-3-3-2,3 3-4,-10-12-23,10 1-7,0-4 0,14-8-1</inkml:trace>
  <inkml:trace contextRef="#ctx0" brushRef="#br0" timeOffset="19222">21692 9434 23,'0'0'31,"15"16"2,-15-16-1,12 17-12,-1 2-6,-11-19-4,3 27-4,-5-15-2,4 1-2,-2-13-1,-2 17 0,2-17-1,0 0 0,0 0 0,16-18 0,-6 4-1,2-2 1,2 0 0,2 0 0,-2 3 0,0 3 1,-2 3 0,1 8 2,-13-1 0,17 12 0,-12-1 0,4 5 0,-6 1-1,4 1-1,1 6-7,-8-8-28,10-2-2,-10-14 0,21 13-1</inkml:trace>
  <inkml:trace contextRef="#ctx0" brushRef="#br1" timeOffset="27159">21257 10463 16,'0'0'19,"0"0"0,-2-11-5,2 11-4,0 0-4,0 0 0,16-9 0,-16 9 1,11-3-1,-11 3 1,11 4-1,-11-4-1,10 12 0,-10-12-2,9 19-1,-9-19-1,4 21-1,-2-9-1,-2-12 0,-2 20-1,2-20 0,-6 14 0,6-14 0,-11 9 1,11-9-1,-12-4 1,12 4 0,-13-15 1,13 15 0,-11-24 1,7 8-1,3 1 1,1-2 0,1 1 0,5 0 1,-1 4 0,4 1 0,-9 11 1,17-10 0,-17 10 1,17 4-1,-17-4 0,13 16 0,-13-16-2,10 24 1,-8-13-2,-2 5 0,2-2-2,-5 0 1,-1 0-2,-2-3 0,0 2 0,6-13 0,-18 15 1,7-13 0,11-2 1,-18-1 0,18 1 2,-14-14 0,11 2 0,3-1 0,1-1 0,4 1 0,1-1 0,-6 14 1,16-14-1,-16 14-1,19 3-13,-8 8-12,-11-11-1,9 20-2,-9-20 0</inkml:trace>
  <inkml:trace contextRef="#ctx0" brushRef="#br1" timeOffset="29971">21316 10492 16,'0'0'7,"0"0"0,0 0 1,0 0-2,0 0 0,0 0-1,0 0-1,0 0 1,0 0-1,0 0 1,0 0 0,0 0 1,0 0 0,0 0 0,0 0-1,0 0 0,11 0 0,-11 0-1,0 0-1,0 0 0,3 15-1,-3-15-1,0 0 0,2 13 0,-2-13 0,0 0 1,3 17-1,-3-17 0,2 15 0,-2-15 0,4 13-1,-4-13 1,2 16 0,-2-16-1,4 18 0,-4-18 1,7 20-1,-7-20 1,6 19-1,-6-19 0,8 20 1,-8-20-1,6 17 0,-6-17 1,2 19-1,-2-8 1,0-11-1,4 20 0,-4-20 1,4 21-1,-4-21 0,7 21 0,-6-10-1,-1-11 1,5 19-2,-5-19 2,5 18-1,-5-18 1,7 20-1,-7-20 1,7 17 0,-7-17 0,9 18 0,-9-18 1,9 17-1,-9-17 0,7 17 0,-7-17 0,8 17 0,-8-17 0,8 16 0,-8-16 1,6 18-1,-6-18 1,7 18-1,-4-7 1,-3-11 0,7 22-1,-3-11 1,0 0-1,0 0 0,1 1 0,0-1 0,0 2 0,1-1 1,-1 0-1,1 0 0,0-1 0,-1 3 0,1-3 0,-1 2 1,1-1-1,0 0 0,-1-1 0,1 4 1,-1-3 0,1-1-1,0 1 0,-6-12 1,12 21-1,-12-21 0,13 19 1,-13-19-1,13 18 1,-6-6 0,-7-12 0,14 23 0,-14-23 0,16 24 1,-10-14-1,2 3 0,0-2-1,0-1 1,-2 1-1,-6-11 1,15 19-1,-9-8 1,-6-11-1,16 18 1,-16-18-1,14 17 1,-14-17-1,18 19 1,-18-19-1,17 21 0,-17-21 1,18 18-1,-9-7 0,-9-11-2,18 17 2,-18-17-1,16 18 2,-16-18-3,14 15 3,-14-15-3,14 13 3,-14-13-1,12 12 0,-12-12 0,13 12 1,-13-12-1,15 14 0,-15-14 1,13 15-1,-13-15 0,16 16 1,-16-16-1,15 15 0,-15-15 0,15 16 1,-15-16-1,15 17 1,-15-17-1,16 17 0,-16-17 1,17 18-1,-17-18 1,18 17-1,-18-17 0,17 19 0,-17-19 1,14 17-1,-14-17 0,15 16 1,-15-16-1,13 13 0,-13-13 0,13 12 0,-13-12 1,11 11-1,-11-11 0,12 10 0,-12-10 1,13 11-1,-13-11 1,15 12-1,-15-12 0,16 13 1,-16-13-1,13 13 0,-13-13 1,14 13-1,-14-13 1,13 12-1,-13-12 0,12 12 0,-12-12 1,14 11-1,-14-11 0,12 11 0,-12-11 1,13 7-1,-13-7 0,12 5 0,-12-5 0,13 6 1,-13-6-1,11 5 0,-11-5 0,11 5 0,-11-5 0,11 6 1,-11-6-1,13 9 0,-13-9 0,15 7 0,-15-7 1,16 7-1,-16-7 1,14 7-1,-14-7 0,14 9 1,-14-9-1,13 6 0,-13-6 0,13 6 1,-13-6-1,15 7 0,-15-7 0,14 5 0,-14-5 0,17 7 1,-17-7-1,15 8 0,-15-8 0,15 7 1,-15-7-1,14 6 0,-14-6 1,0 0-1,14 7 0,-14-7 0,11 4 0,-11-4 0,0 0 0,16 2 0,-16-2 0,12 2 0,-12-2 0,11-2 0,-11 2 0,12 0 0,-12 0 0,13 0 0,-13 0 1,11-1-1,-11 1 0,0 0 0,14 0 0,-14 0 0,0 0 0,14-3 0,-14 3 0,11-2 0,-11 2 0,0 0 0,14-2 0,-14 2 1,13-1-1,-13 1 0,11-1 1,-11 1-1,13 0 1,-13 0-1,13-2 0,-13 2 1,13-2-1,-13 2 0,12 0 0,-12 0 1,12-1-1,-12 1 0,11-3 0,-11 3 0,11-2 0,-11 2 0,0 0 0,15-4 0,-15 4 0,0 0 0,12-3 0,-12 3 1,0 0-1,12-4 0,-12 4 0,0 0 1,13-4-1,-13 4 0,0 0 0,14-1 1,-14 1-1,0 0 0,12-2-1,-12 2-11,0 0-21,11 2 0,-11-2-2,0 0 0</inkml:trace>
  <inkml:trace contextRef="#ctx0" brushRef="#br1" timeOffset="33002">21373 10531 1,'0'0'14,"11"-1"-1,-11 1-2,0 0-1,0 0-1,0 0 1,0 0 0,0 0 0,0 0 1,0 0-2,0 0-2,0 0-1,-7 13-1,7-13 0,0 0-3,-1 17 0,1-17 0,3 21-2,-2-9 1,0-1 0,2 4 0,-2-2-1,1 2 1,-1 0 0,3 0-1,-3 1 0,3-1 0,-3 2 0,2 0 1,0 0-1,2 0-1,-1-2 1,-1 2-1,1-2 1,0-1-1,-2-2 2,3 3-2,-2-3 1,-1 0 1,0 0-1,1 2 0,-1-1 0,1 2 0,0-1 0,1 1 1,0-1-2,-1 1 1,1-1 0,1 0 0,-1-2 1,1 0-1,-2 1 0,2 2 0,0-1 0,-1 0 1,0 2-1,0-2 0,1 0 0,0 1 1,1 0-1,-1 1 0,1-3 0,1 3 0,-1-3 0,2 2 0,-2-1 0,1 1 0,1-2 0,0-1 1,-1 2-1,1 0 0,-1 0 1,2-1-1,-1 0 0,1 1 1,0-2-1,-1 0 0,0 1 0,2-1 1,-1 1-1,0-1 0,0 0 0,2 0 0,-3 0 0,3 1 0,2 1 0,-1-2 1,-1 0-2,0 0 0,0-2 1,-1 1-2,1-1 2,-11-10-1,19 15 1,-19-15-2,20 16 2,-9-9 1,-11-7-1,20 14 1,-20-14-1,21 12 1,-21-12 0,21 12 0,-21-12-1,21 13 1,-21-13 0,19 17 0,-19-17-1,21 17 1,-21-17 0,19 19 0,-19-19-1,19 18 1,-19-18 0,18 19 0,-18-19-1,18 17 1,-18-17-1,15 18 0,-15-18 1,15 17-1,-15-17 0,14 16 0,-14-16 1,15 16-1,-4-8 1,-11-8 0,21 17-1,-8-7 1,-2-3 0,2 3 0,0-3 0,1 2 1,-14-9-2,24 16 1,-14-10 0,3 0 0,-13-6 0,22 13-1,-11-8 1,-11-5-1,19 12 0,-19-12 1,18 10-1,-18-10 0,20 7 1,-20-7-1,17 10 1,-17-10 0,20 8-1,-9-3 0,-11-5 1,20 14 0,-7-8-1,-1 1 1,-1-1 0,1 1 0,0-2-1,2 1 1,-1-1-1,2-1 1,-2-2-1,1 1 1,-1-2-1,2-1 1,-3 0-1,1 1 0,-2-1 1,0 1-1,-11-1 0,20 1 1,-20-1-1,19 2 0,-19-2 1,20 0-1,-20 0 0,21 1 0,-21-1 1,19 0-1,-19 0 0,18 1 0,-18-1 1,19 0-1,-19 0 0,17 3 0,-17-3 0,16 1 1,-16-1-1,16 2 0,-16-2 0,12 1 1,-12-1-1,12 2 0,-12-2 0,11 2 1,-11-2-1,12 2 0,-12-2 0,14 3 1,-14-3-1,14 2 0,-14-2 0,15 3 0,-15-3 1,16 5-1,-16-5 0,17 4 0,-17-4 1,19 5-1,-8-2 1,-11-3 0,21 5-1,-21-5 1,20 3-1,-20-3 1,19 3 0,-19-3-1,16 0 0,-16 0 0,17-2 0,-17 2 1,16-2-1,-16 2 0,15-2 0,-15 2 0,13-4 0,-13 4 0,13-4 0,-13 4 0,14-3 0,-14 3 0,13-3 1,-13 3-1,15-2 0,-15 2 0,17-3 0,-17 3 0,16-1 0,-16 1 1,17 1-2,-17-1-1,22-1-23,-22 1-10,1-18 0,-12 0-2,-5-10 0</inkml:trace>
  <inkml:trace contextRef="#ctx0" brushRef="#br1" timeOffset="35606">21484 10387 21,'-13'1'16,"13"-1"1,0 0-1,0 0-1,0 0-1,-14-5-1,14 5-1,0 0-1,0 0-3,0 0-2,0 0 0,0 0-1,7-11 0,-7 11-1,26-9 0,-8 0-1,8 5 1,1-4-1,7 3 0,-3-2-1,5 2 0,-4 0-1,-1 1 0,-1 2-2,-7-4-4,4 12-9,-10-7-18,-6 1-2,-11 0 1,0 0 0</inkml:trace>
  <inkml:trace contextRef="#ctx0" brushRef="#br1" timeOffset="36194">21573 10229 13,'0'0'15,"0"0"-2,0 0 0,0 0-3,0 0 1,-10 13-4,10-13-1,-15 15-3,15-15-1,-22 21-1,10-9-1,-3 2 0,0-2 0,0 4 0,-1-4 0,4 2 0,-2-2 0,14-12 0,-18 17 2,18-17 0,-6 14 2,6-14 1,0 0 2,13 5 1,6-1 1,-8-9 0,13 10 1,-8-11-1,11 12-1,-10-7-1,6 6-1,-7-5-2,2 6 0,-4-4-1,-1 3-3,2 5-7,-15-10-25,18 9-1,-18-9-1,17 5 0</inkml:trace>
  <inkml:trace contextRef="#ctx0" brushRef="#br1" timeOffset="38118">22045 10228 14,'0'0'20,"-8"19"-2,8 6 1,-2 1-3,7 14 1,-6-1-1,8 15 1,-8-7-4,8 9-3,-8-11-3,5 2-3,-5-11-2,1-3-1,-2-11-1,1-7 1,1-15-1,0 0 0,0 0 1,1-25-1,1 0 1,-1-4 0,-1-8-1,0-4 0,-1-3 0,-2-2 0,2 0-1,-1-3 0,2 6 0,0 0-1,2 7-1,3-1 1,2 7-1,3 3 2,3 7-1,2 5 1,2 8 1,3 6 2,-3 3 1,2 10 2,-5 0 1,0 10 0,-8-2 0,2 4-1,-9-3 0,-3 2-1,-3-3-1,-3-2-3,2 1-1,-3-8-4,11 10-12,0-21-17,0 0-1,0 0 0,0 0 0</inkml:trace>
  <inkml:trace contextRef="#ctx0" brushRef="#br1" timeOffset="38470">22261 10296 43,'10'22'31,"-5"-7"1,-2 2 1,6 9-15,-10-14-4,8 11-6,-7-7-3,5 1-3,-3-4-1,-2-13 0,8 14-1,-8-14-1,0 0 1,16-14-1,-9 2-1,-2-4 1,5 1-1,-3-4 1,4 6 0,-3-2 0,3 7 0,-11 8 2,17-9 1,-17 9 1,16 10 1,-8 7-1,-6-6 1,4 8 0,-5-3 0,3 2-2,0 3-3,-4-21-6,14 23-27,-14-23-1,15 11 0,-15-11 0</inkml:trace>
  <inkml:trace contextRef="#ctx0" brushRef="#br1" timeOffset="38814">22611 10397 49,'-1'23'30,"-1"-10"-2,-1-2-5,8 7-4,-5-18-7,6 18-5,-6-18-2,14 5-3,-14-5-1,23-11 0,-11-3-1,2-1 1,-2-4 0,-1-1-1,-3-2 1,-2 1-1,-2 0 1,-4 3-1,-4 2 0,4 16 0,-19-16 0,4 15 0,1 6 0,-5 4-1,3 8-3,-6-3-14,7 6-14,4 2 0,0-2 0,8-1 0</inkml:trace>
  <inkml:trace contextRef="#ctx0" brushRef="#br1" timeOffset="41395">22954 9838 40,'-7'32'21,"2"14"2,-7-5 1,11 19-2,-10-12-3,16 15-3,-10-15-3,17 6-3,-7-11-1,12-1-2,-2-11-4,4-5-1,1-5-3,-2-11-3,6 8-19,-9-15-12,-2-3-1,-2-3 0,0-6-1</inkml:trace>
  <inkml:trace contextRef="#ctx0" brushRef="#br1" timeOffset="41882">23097 10083 52,'14'6'33,"-14"-6"0,17 0 0,-12-10-23,14 8-2,-7-7-4,7 1-1,-3-4-1,3-2-1,-2-2-1,-3 0 0,-2 0 0,-4-2-1,-3 2 0,-4 0-1,-1 16 1,-8-21-1,8 21 0,-23-10-1,8 11 2,-1 4-1,0 5 2,0 4 1,1 3 1,4 10 2,-3-4 0,9 12 2,-4-6 3,9 8-2,-2-8 0,8 5-1,1-9 0,5-4-4,7-3-3,-2-17-11,11 4-25,-2-10-1,3-3-1,-2-10 0</inkml:trace>
  <inkml:trace contextRef="#ctx0" brushRef="#br1" timeOffset="42818">23455 9455 24,'0'0'28,"0"0"0,0 0-3,0 0-7,7-15-5,-7 15-5,7-15-2,-7 15-2,8-18-2,-8 18 0,6-17-1,-6 17 0,1-14 0,-1 14-1,-2-14 0,2 14 0,-6-12-1,6 12 1,-10-11 0,10 11 0,-16-6 0,16 6 0,-21 1 0,9 4-1,-1 1 3,-1 4-2,0 1-1,-1 4 1,3-2 0,2 4 0,3-3 0,4 1 0,4-3 0,-1-12 1,20 15-1,-3-14 0,2-2 1,5-3-1,-4-3 0,4-2 0,-6 2 1,-1 0-1,-5-1 0,-12 8 1,15-6-1,-15 6 1,0 0-1,0 16 1,-5-5 0,0 5 0,-1 3 0,0 7 1,-1 0-1,2 5 0,-3-1 0,5 2 1,-1-3-2,5-1 2,0-6-2,3-8 1,1-3-1,-5-11 0,16 4 0,-16-4 0,17-14 0,-11 4-1,0-3 1,-2-2-1,-2 0 0,-3-1 0,0 2 1,-2-1-1,1 4 0,0-1 1,2 12-1,2-19 0,-2 19-6,11-9-24,1 1-1,5 3 0,0-6 0</inkml:trace>
  <inkml:trace contextRef="#ctx0" brushRef="#br1" timeOffset="43809">23571 9184 29,'-12'-6'29,"12"6"0,8 11-6,-8-11-7,21 19-1,-21-19-6,24 31-1,-14-16-2,6 11 0,-8-7 0,6 3-2,-8-6-1,3-2 0,-9-14 0,9 17-2,-9-17 2,0 0-2,11-18-2,-6 4 1,-1-6 0,0-3-1,3-4 1,0-2 0,-1 0-2,-1-2 0,4 4-1,-6-6-4,13 16-17,-7-3-10,-1 4 0,-8 16-2,16-15 3</inkml:trace>
  <inkml:trace contextRef="#ctx0" brushRef="#br1" timeOffset="44225">23875 9247 28,'2'24'32,"-2"-4"0,1 5-1,-3 2-10,-5-10-9,8 8-4,-8-8-2,4 3-3,-3-8-1,6-12 0,-7 16-1,7-16 0,0 0 0,0 0-1,-6-14 0,7-1 0,-1-2-1,2-5 0,2-4-1,0 0 2,2 3-2,1-1 1,2 3-1,-1 6 1,3 2 2,0 9-1,1 4 2,3 9 1,-4 0-1,2 11 2,-2-2 0,4 6-1,-4-1 0,-1 0-3,-1 0-2,-10-9-13,5 1-18,-5-2-1,1-13-2,-13 14 1</inkml:trace>
  <inkml:trace contextRef="#ctx0" brushRef="#br1" timeOffset="44399">23834 9393 67,'0'0'33,"10"-12"1,2 4-1,4-6-26,5 6-4,3 6-10,-4-4-25,6-6-1,-2 5-1,3-7 0</inkml:trace>
  <inkml:trace contextRef="#ctx0" brushRef="#br1" timeOffset="44659">24221 8978 41,'0'0'33,"14"24"1,-9 0 0,-5-2-17,5 27-3,-16-11-4,7 19-4,-10-7-1,5 4-1,-5-7-2,2-6-2,5-1-5,-7-19-16,14 0-14,0-21 0,0 0-1,16-2 0</inkml:trace>
  <inkml:trace contextRef="#ctx0" brushRef="#br1" timeOffset="44893">24332 9149 58,'11'15'36,"-3"5"-1,-2 5 1,-11-3-20,11 15-5,-13-11-5,3 6-2,-3-4-3,-1-5-3,6 1-4,-10-12-24,12-12-5,0 0 0,0 0-2</inkml:trace>
  <inkml:trace contextRef="#ctx0" brushRef="#br1" timeOffset="45185">24447 9205 59,'14'1'31,"-14"-1"0,0 0-2,2 12-24,-2-12-2,-16 11-2,5-3-2,0 2 1,-2 0-1,1-1 2,12-9-1,-19 16 1,19-16 1,-9 15 2,9-15 0,0 17 2,0-17 0,10 19-1,-10-19 1,24 16-2,-6-11-2,2-8-5,10 6-21,-8-10-11,4-2-1,-3-3 0</inkml:trace>
  <inkml:trace contextRef="#ctx0" brushRef="#br1" timeOffset="45397">24629 9106 67,'11'4'34,"-6"8"1,-1 5-1,3 8-23,-8-6-3,6 5-5,-2 0-4,-2-7-5,9 1-27,-7-2-2,-3-16 1,0 16-1</inkml:trace>
  <inkml:trace contextRef="#ctx0" brushRef="#br1" timeOffset="45581">24547 9150 63,'1'-18'35,"-1"18"-1,20-15 1,-2 5-22,10 6-8,5 2-14,4-2-24,-2 0 0,2 1-2,1 2 0</inkml:trace>
  <inkml:trace contextRef="#ctx0" brushRef="#br1" timeOffset="46065">24281 9960 60,'12'1'33,"-12"-1"-1,22 0 0,-22 0-24,31-5-2,-9 6-8,-5-1-29,4 1 1,1 1-2,-4-2 0</inkml:trace>
  <inkml:trace contextRef="#ctx0" brushRef="#br1" timeOffset="46297">24592 9839 65,'3'21'33,"1"3"1,-1 4-2,2 6-22,1-10-27,3 7-13,-3-8-2,4-4-2</inkml:trace>
  <inkml:trace contextRef="#ctx0" brushRef="#br1" timeOffset="46749">24846 9591 48,'6'17'34,"7"6"1,6 9 0,-8-5-16,23 24-1,-17-8-6,14 17-3,-15-5-3,0 10-1,-16 2 0,-14 6-3,-11 3-2,-16-4-8,0 7-28,-9-10-2,3-8 1,3-16-2</inkml:trace>
  <inkml:trace contextRef="#ctx0" brushRef="#br1" timeOffset="48617">24608 9828 7,'11'-7'20,"-11"7"1,1-11-6,-1 11-3,4-12-2,-4 12-1,6-13-1,-6 13-1,8-14-1,-8 14-1,4-12 1,-4 12 0,0 0 0,0 0-2,0 0 0,0 0 0,0 0-2,0 0 1,0 0 0,-3 21-1,2-10 1,3 9-1,-3 1 0,3 8 1,-3-2-1,2 6 1,-2-3-1,1 2 0,-2-3 0,0 0-1,1-2 1,1-1 0,-1-4 1,2 1 0,-1-3 0,3-1 0,-2-3 0,2 0-1,-3-16 1,4 19-2,-4-19-1,4 12 1,-4-12-1,0 0 0,0 0 1,0 0-2,0 0-1,0 0-6,0 0-26,0 0 0,0-11-1,0 11 1</inkml:trace>
  <inkml:trace contextRef="#ctx0" brushRef="#br1" timeOffset="49929">24104 10009 13,'0'0'21,"0"0"2,0 0-5,0 0-3,0 0-5,15 4 0,-15-4-1,11 1 0,-11-1-2,22 4-1,-22-4-1,29 2 0,-15-2-2,6 3-1,-5-5 1,3 5-1,-3-4 0,1 1 0,-5-3 0,2 3 0,-2-3-1,1 1 1,-12 2-2,21-7 1,-21 7-1,20-7 0,-20 7 0,15-7-1,-15 7 1,0 0 0,14-7 0,-14 7 0,0 0 0,0 0 0,0 0 0,0 0 0,-15 13 0,15-13 0,-17 8 0,6-3 0,-1-1 0,-3-1 0,1 0 0,-1-1 0,-1 1 0,2-3 0,0 1 0,3-1 0,11 0-1,-17-4 0,17 4-5,-11 1-25,11-1 0,0 0-1,6-13 0</inkml:trace>
  <inkml:trace contextRef="#ctx0" brushRef="#br0" timeOffset="82507">24291 14840 9,'0'0'20,"-1"-13"0,1 13-4,0 0-2,-3-16-3,3 16-1,0 0-3,0 0-3,0 0 1,0 0-3,0 0 1,0 0-2,0 0 1,0 0-1,-2 15 0,2-15 0,-1 22-1,1-7 1,-2 4 0,2 1-1,0 6 0,0 1 1,-1 5-1,0 1 0,1 2 0,-2 3 0,0 0 0,1-1 0,0 0 0,0-1 0,1-2 0,1 0 0,-1 0 0,2 0 0,0-1 0,0 1 0,2 0 0,-2-2-1,1 5 1,-1-3-1,0 3 0,0 0 0,0 3 0,-1-4 0,0 7 1,-1-3 0,2 1 0,0 2 0,-1-3 0,1 1 0,0-3 0,-1 3 1,2-3-1,-2-2 0,0-1 0,-1 0 1,1 1-1,-1-1 1,0 1 0,0-1-2,-1 4 2,1 2-1,-1 4 0,1-2 0,-1-2 0,-1 3 0,1 0 0,1 0 1,-2-4 0,2 2 0,-3-8-1,2 5 2,0-5-1,0 4 1,-2-8-1,3 6 2,-1-9-1,1 4 1,0-5-1,1 3 0,-1-5 0,3 4 0,-3-2-1,1-1 1,-2 1-1,1 0 1,-2-1-1,1 4 1,-1-3-1,-1 2 0,0-6 0,0-1-3,3-5-7,0-16-20,0 0 1,-9-32-2,1-6 1</inkml:trace>
  <inkml:trace contextRef="#ctx0" brushRef="#br0" timeOffset="83394">24149 15059 11,'0'13'21,"-11"-10"1,11-3-5,-7 13-2,7-13-1,0 0-1,-11 6-3,11-6-3,0 0-1,0 0-2,0 0-2,13-11 0,-6 0 0,2-2-1,1-4 0,2 0 0,-2-4 0,2 3-1,-3-3 0,1 3 0,-2 0 0,1 1 0,-2 0 0,2 2 0,-2 2 0,0 2 0,-7 11 1,15-17-1,-15 17 1,12-11 0,-12 11 0,12-3 1,-12 3 0,14 0 0,-14 0 0,16 7 1,-16-7 0,20 17 1,-20-17-1,22 27 1,-12-12-1,2 5 0,-1-2-1,0 3 0,-1-2-1,0-1-1,-3-2 0,-1-4-1,2 4-3,-8-16-27,1 17-2,-1-17 1,0 0-2</inkml:trace>
  <inkml:trace contextRef="#ctx0" brushRef="#br0" timeOffset="85687">21075 17101 24,'27'8'10,"3"-1"-1,1 1 0,3-1-1,2-6-4,3 4 0,3-6-2,3 1 0,3 0-1,2-1 0,6 1-1,0 0 1,6 1-1,2 0 0,2 3 0,0-2 1,2 0-1,0 1 1,-1-1-1,3 2 1,0-3 0,-1 2 0,6-1 0,-1 0-1,3 1 0,1-3 1,3 1-1,-3-1 0,0-1 1,1-2-1,-1 0 1,0-2-1,5 1 0,-1 2 1,2-2-1,2 2 1,-1-1 0,4 5 0,-3-2 1,1 1 0,-2 1 1,3 2-1,0 2 1,1-1 1,-4-2-1,-1 2 0,1 1 0,0-1 0,-8-1 0,1 2-1,-3-5-1,-1 3 0,1-2-1,-1-2-6,-11-5-18,8 3-1,-15-10-1,2-2-1</inkml:trace>
  <inkml:trace contextRef="#ctx0" brushRef="#br0" timeOffset="86655">21280 16904 46,'0'0'29,"0"0"-3,0 0-6,0 0-7,0 0-4,0 0-3,0 0-3,-6 14-1,6-14-1,-14 22-1,4-10 0,1 1 1,-2 4-2,-1-2 1,-2-1 0,-1 4 0,1 0-1,-1-2 2,1-4-1,-1 0 0,3-2 0,1-2 0,11-8 0,-15 11 0,15-11 0,0 0 0,0 0 1,18 15 1,-3-9 0,7 6 1,0 0-1,5 9 2,-4-5-2,3 3-2,2 10-8,-6-8-23,-3-4-1,-4-3-1,-2-9 0</inkml:trace>
  <inkml:trace contextRef="#ctx0" brushRef="#br0" timeOffset="88067">20211 17025 32,'0'0'26,"-10"-15"1,10 15 1,-11-24-21,11 24 0,5-20 0,-5 20-2,13-18 0,3 14-1,-16 4 1,30-7-2,-14 7 0,8 8 1,-4-4-2,5 9 1,-3 2 0,2 7 0,-6-1 0,4 6 0,-6-1 0,1 4 0,-2 4 0,0-4 0,-3-1-2,0 2 1,-1-4-2,-1-3 0,1-2-2,-4-11-3,10 6-11,-6-15-19,1-7 0,-4-13-1,3 0 2</inkml:trace>
  <inkml:trace contextRef="#ctx0" brushRef="#br0" timeOffset="88323">20593 16883 29,'-5'-17'31,"5"17"1,0 0 0,-15 21-11,-3-14-7,9 22-5,-15 0-3,3 16-3,-8 8-1,-3 8 0,-3 1-2,-1 2-1,8-5-8,-1-13-24,13-16 1,16-30-2,-2-19-1</inkml:trace>
  <inkml:trace contextRef="#ctx0" brushRef="#br0" timeOffset="88648">20673 16690 46,'0'0'30,"0"0"2,7 21-4,-7-21-14,-2 35-5,-2-15-5,4 4-7,5 6-26,-5-3-2,1-2-1,1-11 0</inkml:trace>
  <inkml:trace contextRef="#ctx0" brushRef="#br0" timeOffset="88839">20800 16665 48,'4'31'29,"-4"0"-15,3 3-14,6 7-22,-9-12-4,7 1-3</inkml:trace>
  <inkml:trace contextRef="#ctx0" brushRef="#br0" timeOffset="116896">23581 17505 41,'-3'13'31,"3"-13"-2,-2-11 1,-4-2-12,6 13-4,1-18-5,-1 18-3,2-14-1,-2 14-1,0 0-2,0 0-1,14-5 0,-14 5 0,13 0-1,-13 0 1,20 13 0,-9-7 0,0 6 0,0 4 0,-2 21 0,-9-37 1,17 79 1,-8-41-1,-9-38-1,12 85 0,-12-85 2,12 86-3,-12-86 2,0 0-2,27 56 0,-27-56-1,0 0 2,0 0-3,49 24-3,-49-24-20,0 0-10,0 0 2,0 0-4,0 0 3</inkml:trace>
  <inkml:trace contextRef="#ctx0" brushRef="#br0" timeOffset="117237">23839 17432 45,'0'-16'30,"0"16"3,-2-14-1,2 14-7,-11-8-12,11 8-6,-9 11-2,3 10-2,-6 7-2,-1 9 1,-4 16-2,-2-2 3,1 7-1,0-1-4,2-1 0,16-56-2,-21 81-13,21-81-21,0 0 4,0 0-1,-4 35 0</inkml:trace>
  <inkml:trace contextRef="#ctx0" brushRef="#br0" timeOffset="117756">23971 17336 1,'0'0'11,"0"0"4,0 0-4,0 0-1,0 0 2,0 0-1,0 0 1,0 0-1,0 0 1,-5-16-2,5 16-2,0 0-2,0 0-1,-2-12 1,2 12-1,-1-12 0,1 12 1,0 0 0,0 0-1,-2-11 0,2 11-1,0 0-1,0 0 0,-6 11 0,5 4-1,-4 3 0,0 1-1,-1 13-1,-1 3-4,8-1-26,-8 8-4,2-10 3,0-10-3</inkml:trace>
  <inkml:trace contextRef="#ctx0" brushRef="#br0" timeOffset="118077">24098 17291 60,'0'0'31,"-7"15"2,7-15-2,0 28-13,0-28-11,-9 29-5,13 5-17,-7 0-17,-3 1 2,-2 4-4,2-2 3</inkml:trace>
  <inkml:trace contextRef="#ctx0" brushRef="#br0" timeOffset="118649">23804 17694 49,'0'0'29,"-11"12"-2,6 4-4,5-16-8,0 0-1,-32 68-5,32-68-7,0 0 3,-44 78-2,44-78 0,-36 69-2,36-69 0,-33 57-6,33-57-4,0 0-24,-22 61 0,22-61 0,0 0-2</inkml:trace>
  <inkml:trace contextRef="#ctx0" brushRef="#br0" timeOffset="119121">24120 17575 56,'0'0'30,"0"0"2,-12-14-8,12 14-4,0 0-7,15-9-5,-15 9-1,18-4-3,-5 7-3,6-7 0,1 5-3,-3-9-9,7 13-21,-9 0-2,4-9 1,-8 5-3</inkml:trace>
  <inkml:trace contextRef="#ctx0" brushRef="#br0" timeOffset="119377">24140 17783 72,'0'0'36,"0"0"-5,14 2 4,-14-2-23,19-22-5,-6 21-4,4-10-7,10 12-27,-9-12-5,4-1 4,-3-5-4</inkml:trace>
  <inkml:trace contextRef="#ctx0" brushRef="#br0" timeOffset="120345">24546 17499 39,'-4'-11'29,"4"11"-1,-6-14 1,-1 1-12,7 13-5,0 0-6,0 0-3,-16 20-1,11-1-1,-3 15 0,2 6 0,-3 4-1,9-44 1,-11 96 0,11-96-3,1 94 4,-1-94-1,14 71 2,-14-71-2,0 0 2,50 46-1,-50-46 1,47-29 5,-23 3-8,2-2 3,-5-9-2,0-2 3,-8-12-2,-3-1 1,-9 2-3,-4 17-1,-10-8 3,-1 9-1,-7 3-1,-3 6-3,2 22-3,-10 12-26,9 6-2,-3 6-1,5 7 0</inkml:trace>
  <inkml:trace contextRef="#ctx0" brushRef="#br0" timeOffset="121276">23325 18362 44,'0'0'34,"0"0"0,0 0-7,0 0-8,0 0-6,0 0-5,0 0-2,0 0-3,0 0 0,58-18-2,-58 18 1,0 0-1,0 0-3,0 0 4,51 31 0,-51-31-1,0 0-2,0 0 2,0 0 0,0 0 0,55 57 3,-55-57-3,0 0-1,0 0 0,0 0 4,59 27-4,-59-27-2,0 0-7,0 0-28,0 0 0,53 10 0,-53-10 0</inkml:trace>
  <inkml:trace contextRef="#ctx0" brushRef="#br0" timeOffset="121633">23625 18354 38,'0'0'32,"0"0"0,0 0 1,0 0-15,-52 10-6,52-10-5,0 0-3,0 0-2,0 0-1,0 0 0,-52 38 0,52-38 0,0 0-1,-49 52-1,49-52-1,0 0-6,-39 52-25,39-52 0,0 0-1,0 0 1</inkml:trace>
  <inkml:trace contextRef="#ctx0" brushRef="#br0" timeOffset="122466">23858 18427 42,'0'0'34,"0"0"0,0 0 1,0 0-17,0 0-4,0 0-3,0 0-5,61-43-3,-61 43-2,0 0 0,0 0-1,55 6-4,-55-6-14,0 0-19,48 15 0,-48-15 2,0 0-1</inkml:trace>
  <inkml:trace contextRef="#ctx0" brushRef="#br0" timeOffset="122721">23869 18461 47,'0'0'39,"0"0"-2,0 0 0,0 0-15,0 0-11,0 0-4,0 0-6,0 0 1,0 0-4,57 12-21,-57-12-16,0 0 1,71-24 3,-71 24-2</inkml:trace>
  <inkml:trace contextRef="#ctx0" brushRef="#br0" timeOffset="123112">24196 18464 52,'0'0'38,"0"0"-1,0 0-4,0 0-16,0 0-3,0 0-7,61-37-4,-61 37-1,0 0-2,60-15-8,-60 15-28,0 0-1,53-7-3,-53 7 2</inkml:trace>
  <inkml:trace contextRef="#ctx0" brushRef="#br0" timeOffset="123592">24613 18380 23,'0'0'28,"0"0"5,0 0 3,0 0-14,0 0-6,0 0-5,0 0-3,0 0-2,0 0 2,0 0-3,0 0-1,0 0-1,0 0-3,0 0 2,51 23 3,-51-23-3,0 0 0,0 0-2,63 29 0,-63-29-2,0 0 0,57 27-22,-57-27-14,0 0 0,0 0 0,0 0 1</inkml:trace>
  <inkml:trace contextRef="#ctx0" brushRef="#br0" timeOffset="123856">24778 18335 69,'0'0'34,"0"0"1,0 0-7,-61 55-14,61-55-6,0 0-3,-45 48-1,45-48-3,0 0-5,-49 66-27,49-66-4,0 0-1,0 0 1</inkml:trace>
  <inkml:trace contextRef="#ctx0" brushRef="#br0" timeOffset="124476">24943 18506 34,'0'0'32,"0"55"4,0-55-2,0 0-14,0 0-7,0 0-7,0 0-1,0 0-1,0 0-2,-5 50 0,5-50-1,0 0-1,0 0 0,0 0 3,0 0-2,0 0-1,0 0 0,0 0 0,0 0-1,0 0 0,0 0 0,0 0 0,16-57 0,-16 57 1,0 0-1,0 0 1,0 0 0,39-58 0,-39 58 1,0 0-1,0 0 1,0 0-3,53-8 4,-53 8-4,0 0 3,0 0 0,0 0 1,0 0-1,0 0 1,0 0 1,0 0-2,0 0-1,0 0 1,0 0-4,0 0 3,0 0 0,0 0-1,0 0-2,0 0-7,-62 46-23,62-46-2,0 0 2,0 0-3</inkml:trace>
  <inkml:trace contextRef="#ctx0" brushRef="#br0" timeOffset="128456">23919 14104 50,'9'-14'29,"-9"14"1,0 0-1,0 0-17,0 0-4,0 0-4,-12 21-1,4-9-2,-1 4 0,-3 2-1,0 3 1,-4 3-2,0 0 1,-1 2 0,-1-3-1,3-1 0,0-4 1,4-4-1,3-1 0,8-13 1,0 0 1,0 0-1,16-7 2,-2 0-1,7 1 2,1-1-1,5 3 1,-3-1 0,2 7 0,-4-2 0,-1 6 0,-8-5 0,-1 4-1,-12-5 1,14 3-1,-14-3-1,0 0 1,0 0-1,0 0 0,0 0 0,-13-14 0,13 14-1,-14-21 1,4 5-1,0 2 0,1-2 1,-2-3-1,1 0-1,0 0 0,4 3-2,-4-4-7,10 20-24,-4-19-1,4 19 0,0 0 0</inkml:trace>
  <inkml:trace contextRef="#ctx0" brushRef="#br0" timeOffset="128971">24191 14053 50,'13'8'32,"-10"5"-1,-1 3 1,3 13-19,-9-10-3,13 10-2,-10-7-3,7 3-2,-6-6 0,3-4-2,-3-15-1,8 13 0,-8-13 0,11-11 0,-5-1-1,1-5 0,2-1 1,-1-1 0,1-1 0,-2 1 0,0 2 0,1 1 0,-1 5 0,-7 11 0,12-16 1,-12 16 1,14-2 1,-14 2 0,11 15 1,-4 0 0,-4 4-1,1 4 1,-1 0-2,-1 3-1,1 5-6,-9-8-28,9 1-3,-1-7 0,2-4-1</inkml:trace>
  <inkml:trace contextRef="#ctx0" brushRef="#br0" timeOffset="129595">24511 14340 66,'0'21'31,"1"3"-1,-2 0 1,-4-5-23,8 7-3,-7-7-4,4 0 2,-4-6-3,4 0 2,0-13-2,0 0 1,0 0-1,0 0 1,0 0 0,-7-22 0,5 3 0,2-4-1,-1-2 1,2-2-1,1-3 0,-1 2 0,4 1 2,1 2-1,1-1 0,2 7 0,0 2 1,2 6 0,-11 11 1,24-12 0,-24 12-1,19-1 1,-19 1-1,20 12 1,-20-12 0,14 22-1,-9-10 0,-2 3-1,-5 1 0,0 1 0,-5 0-1,-2 3 0,-1-5 0,-1 0-1,2-2-1,-4-9-5,13-4-28,0 0 0,0 0-1,0 0-1</inkml:trace>
  <inkml:trace contextRef="#ctx0" brushRef="#br1" timeOffset="134408">24280 15319 1,'0'0'5,"0"0"6,0 0-4,0 0-4,0 0-2,0 0 0,0 0-1,0 0 0,10-11-1,-10 11-1,0 0-1,0 0-1,0 0-1,0 0-2,0 0 1</inkml:trace>
  <inkml:trace contextRef="#ctx0" brushRef="#br1" timeOffset="139883">24295 15297 3,'0'0'7,"0"0"1,0 0 3,0 0 0,0 0 1,0 0 0,0 0-1,0 0-1,0 0-2,0 0-3,0 0-3,-2 12-1,2-12 0,0 0 0,0 0 0,-7 12 0,7-12 1,0 0 0,0 0 0,-12 16 0,12-16 0,0 0 0,-11 12 0,11-12 0,0 0 0,-9 13-1,9-13 1,-6 11-1,6-11 0,-7 12 1,7-12-1,-6 13 0,6-13 0,-8 14 0,8-14 0,-8 16-1,8-16 1,-7 16-1,7-16 0,-8 17 0,8-17 0,-8 13 0,8-13 1,-8 15-1,8-15 0,-8 15 0,8-15 0,-9 16 0,9-16 0,-7 18 0,7-18 0,-9 17 0,9-17 1,-8 16-1,8-16 1,-10 18-1,10-18 1,-10 16-1,10-16 1,-9 17-1,9-17 0,-9 15 0,9-15 0,-7 15-1,7-15 1,-9 16-1,9-16 2,-7 17-2,7-17 1,-7 17-1,7-17 1,-10 16 0,10-16 0,-9 16 0,9-16 0,-8 16 0,8-16 0,-11 17 0,11-17 0,-11 18 0,11-18 0,-12 19 1,12-19-1,-13 18 0,13-18 0,-11 17 0,11-17 0,-11 17 0,11-17 0,-9 19 1,2-8-1,7-11 0,-12 20 1,6-8-1,-2-1 1,0 1-1,0-1 0,2 3 1,-3-3-2,3 1 2,6-12-1,-13 22 0,13-22 0,-13 18 0,6-7 0,7-11 0,-11 18 0,6-7 0,5-11 0,-12 17 0,12-17 0,-11 16 0,11-16 0,-10 13 0,10-13 1,-10 12-1,10-12 0,-9 11 0,9-11 0,-9 11 0,9-11 0,-11 11-1,11-11 1,-11 11 0,11-11 0,-13 12-1,13-12 1,-14 13-1,14-13 1,-12 15 0,12-15 0,-17 13 0,17-13-1,-16 15 1,16-15 0,-16 18 0,16-18-1,-14 15 1,14-15 0,-14 15 0,14-15 0,-11 14 0,11-14 0,-12 8 0,12-8 0,-12 15 0,12-15 0,-12 14 0,12-14 0,-13 14 0,13-14 0,-13 15 0,13-15-1,-15 14 1,15-14 0,-14 13 0,14-13 0,-16 12 0,16-12 1,-18 10-1,18-10 1,-18 10-1,18-10 1,-18 12-1,18-12 1,-18 12-1,18-12 0,-21 11 0,21-11 0,-19 11 0,19-11 0,-21 10-1,21-10 1,-20 12 0,20-12 0,-20 12-1,20-12 1,-20 11-1,9-9 1,0 5 0,-1-1 0,1 1-1,-4 0 1,4-1 0,-2 2 0,-1-2 1,1 4-1,-1-4 0,1 0 0,0 3 0,-1-1 0,0 0 0,-1 0 0,0-2 0,1 0 0,0 4 0,2-3-1,0 1 1,1-4 0,0 2 0,11-6 0,-20 13 0,20-13 0,-19 11 1,19-11-1,-21 12-1,21-12 1,-21 9 0,21-9 0,-20 11-1,20-11 1,-18 9 0,18-9-1,-17 6 1,17-6 0,-17 7 0,17-7-1,-18 9 1,18-9-1,-20 8 1,20-8 0,-18 12 0,18-12 0,-19 14 1,19-14-1,-20 15 0,20-15 0,-18 13 0,18-13 0,-20 7 0,20-7 0,-18 10 0,18-10-1,-20 10 1,20-10 0,-20 13 0,9-6 0,0-3 0,11-4 0,-21 8 0,21-8 0,-22 11 0,22-11 0,-22 7 0,11-3 0,-1 0 0,0 0-1,-2 4 1,2-4 0,0 3 0,0-4 0,-1 2 0,0 1 0,1 1 0,1-2 0,0 1 0,0-4 0,11-2 0,-20 7-1,20-7 1,-18 6 0,18-6 0,-18 7 0,18-7 0,-19 5-1,19-5 1,-19 7 1,19-7-2,-20 9 1,20-9 1,-19 8-1,19-8 0,-20 4 0,20-4 0,-18 5 0,18-5 0,-17 2 0,17-2 1,-15 0-2,15 0 2,-13 3-1,13-3 0,-13 2 0,13-2 0,-12 3 0,12-3 0,-11 2 0,11-2 0,-13 4 0,13-4 0,-14 1 0,14-1 0,-13 3 0,13-3 0,-15 2-1,15-2 1,-14 1 0,14-1 0,-15 2 0,15-2 0,-16 0 0,16 0 0,-13 2 0,13-2 0,-12 2 0,12-2 1,-14 1-1,14-1-1,-12-2 2,12 2-1,-12-3 0,12 3 0,-14-2 0,14 2 0,-14 0 0,14 0 0,-15 6 0,15-6 0,-17 1 0,17-1 0,-17 5 0,17-5 0,-17 2 0,17-2 0,-20 2 0,9 1 0,11-3 1,-22 5-1,22-5 0,-22 5 0,11-3 1,11-2-2,-20 2 1,20-2 1,-19 2-1,19-2 0,-18 1 0,18-1 0,-17 3 0,17-3 0,-18 3 0,18-3 0,-19 0-1,19 0 1,-17 2 0,17-2 0,-17-3 0,17 3 0,-17-1 0,17 1 0,-17-1 0,17 1 0,-18 1 0,18-1 0,-18 1 0,18-1 0,-18-1 0,18 1 0,-21 5 0,21-5 0,-22 1 0,11-1 0,0 2 0,11-2 0,-19 2 0,19-2-1,-16 1 1,16-1 0,0 0 0,-13-1 0,13 1 0,0 0 0,0 0 0,-13 1 0,13-1 0,0 0 0,0 0 0,-12-7 0,12 7 0,0 0 0,-12 2 0,12-2 0,0 0 0,-13 2 0,13-2 0,0 0 0,-15 4 0,15-4-1,-11 3 1,11-3 0,-12 0 0,12 0 0,-11 2 0,11-2 0,0 0 0,-11 2 0,11-2 0,0 0 0,0 0 0,0 0 0,0 0 0,0 0 0,0 0 0,0 0 0,0 0 0,0 0 0,0 0 0,0 0 0,0 0 0,0 0 0,0 0 0,0 0 0,13-6 0,-13 6 0,11 0-1,-11 0 1,15 5 0,-15-5 1,19-2-1,-8 3 0,2 3 0,-1-2 0,1-1 0,1-2 1,-2-1-1,0 3 0,-1 1 0,-11-2 0,21 0 0,-21 0 1,19 1-1,-8 1 0,0-1 0,0-2 0,3 2 0,-2-2 0,1-2 0,0 0 0,1 0 0,0 1 0,0-1 0,1 0 0,0-1 0,0 2 0,0-2 0,2 2 0,-2 0 1,1 2-1,-2-1 0,2 1 0,-1-2 1,1 0-1,-3 0 0,2 1 0,-2-3-1,1-1 1,-2 3 0,1-1 0,-1 0 0,2-1 1,-1 2-1,1-1 0,-1 2 1,-1 0-1,1-2 0,-1 1 0,0 0 0,0-1 0,0 0 1,1 0-1,-1-1 1,2 1-1,0-2 1,2 3-1,-2-3 0,1 2 0,0-3 0,1 3 0,-2 0 1,0-1-1,0 1 0,1-4 0,-2 2 0,2 0-1,0 0 1,-2-1 0,3-1 0,-1-2 0,-1 2 0,2 1 1,0 1-1,0-2 0,1 2 0,1 0 0,1-1 0,-1 1 0,1-1 0,1-4 1,-2 4-1,2-2 0,-2-2 0,0 1 0,-2 2 0,1 0 0,-2 0 0,0 1 1,-2-2-1,2 1 0,-2 1 1,1-5-1,-1 2 1,0 1-1,0-1 1,-1 5-1,-1-6 0,1 6 1,-12 4-1,21-9 0,-21 9 0,18-10 0,-7 5 1,-11 5-1,21-10 0,-9 3 1,-12 7-1,22-12 1,-11 8-1,1-1 1,-12 5-1,20-7 0,-20 7 0,17-5 0,-17 5 1,17-8-1,-17 8 0,17-14 0,-17 14 0,17-11 0,-17 11 0,20-15 0,-20 15 0,18-11 0,-7 6 0,-11 5 0,21-13 0,-10 5 0,1 5 0,-1-3 0,2-1 0,-1 0 0,1 1 0,1 0 0,0-2 0,0 1 0,0 1 0,-1-1 0,2 2 1,-1-2-1,2 2 1,-2-2-1,0 2 0,1-2 2,-1-2-2,3 3 1,-3-2-1,2-1 0,-1-1-1,2 2 3,-3-1-3,1 2 1,-1 0 0,-1 0 0,-2-1 1,1 2-1,-12 6 0,20-9 0,-20 9 1,16-13-1,-16 13 1,15-15-1,-15 15 0,15-13 1,-15 13-1,15-18 1,-15 18-1,13-17 0,-13 17 1,15-17-1,-8 2-1,-7 15 1,15-20 0,-15 20 0,16-21 0,-9 11 0,3-1 0,-10 11 0,19-17 1,-19 17-1,21-19 1,-10 10 0,0-1-1,0-1 1,-1-1-1,2 1 0,-12 11 1,19-22-1,-10 11 0,-9 11 0,16-18 0,-9 7 0,-7 11 0,14-17 0,-14 17 1,12-17-2,-12 17 1,13-18 0,-7 7 0,-6 11 0,14-18 0,-8 7 0,-6 11 0,15-20 0,-8 10 0,0-3 0,-7 13 0,15-21 0,-15 21 0,14-20 0,-6 7-1,-8 13 1,13-20 0,-5 8 0,-8 12-1,13-19 1,-6 8 0,-7 11-1,14-20 0,-14 20 1,13-19 0,-13 19-1,14-21 1,-14 21 0,12-18-1,-12 18 1,11-18 0,-11 18 0,11-17-1,-11 17 1,10-13 0,-10 13 0,12-14 0,-12 14 0,13-14 0,-13 14 0,14-16 0,-14 16 0,13-16-1,-13 16 1,15-19-1,-15 19 1,12-16-1,-12 16 1,12-17-1,-12 17 1,10-16-1,-10 16 1,8-13 0,-8 13-1,10-15 0,-10 15 1,9-12-1,-9 12 1,9-12-1,-9 12 0,8-11 0,-8 11 0,0 0 1,10-16-2,-10 16 1,0 0-1,9-13 1,-9 13-1,0 0 1,5-16-1,-5 16 1,0 0 0,8-13 0,-8 13 1,0 0 0,6-15-1,-6 15 1,0 0 0,5-14 0,-5 14 0,0 0 0,7-13 0,-7 13 0,0 0 0,6-14 1,-6 14-1,0 0 1,6-12-1,-6 12 1,0 0-1,5-12 1,-5 12-1,0 0 0,4-11 0,-4 11 0,0 0 0,0 0 0,0 0 0,2-12 0,-2 12 0,0 0-1,0 0-8,-4-15-16,4 15-1,0 0 1,0 0-2</inkml:trace>
  <inkml:trace contextRef="#ctx0" brushRef="#br1" timeOffset="141579">23366 15230 15,'0'0'23,"-1"-11"-3,1 11-3,0 0-2,-4-17-2,4 17-3,0 0-2,0 0-2,0 0-1,16-4-1,-16 4-2,29 3 0,-8-3 0,8 1 0,3-1 0,7 3 0,1-3 1,5 3-1,-1-3 1,1 4-1,-2-3 0,0 4-1,-2-1 0,-3-1-2,-1 3-3,-9-8-9,-2 5-17,-3 2 0,-6-3 0,-1 1-1</inkml:trace>
  <inkml:trace contextRef="#ctx0" brushRef="#br1" timeOffset="142035">23932 15122 21,'0'0'20,"0"0"-3,0 0 0,0 0 0,9 17-3,-9-17-2,12 16-2,-12-16 0,19 19-2,-19-19 0,24 24-2,-24-24-1,22 27 0,-22-27-1,12 27-1,-13-15 0,-1 5 0,-7-4-1,-4 6 0,-4-5-1,0 3 0,-1-1-4,-4-9-22,8 5-7,3-8-2,11-4 0</inkml:trace>
  <inkml:trace contextRef="#ctx0" brushRef="#br1" timeOffset="144954">21027 14876 8,'0'0'6,"0"0"-2,0 0 1,0 0 0,0 0 1,0 0-1,5-11 1,-5 11 1,0 0 0,0 0 1,0 0-1,0 0 1,2-12-1,-2 12-1,0 0 0,0 0-1,0 0 0,0 0-1,0 0 0,0 0-1,0 0-1,0 0 0,0 0-1,0 0 0,0 0 0,0 0 0,0 0 1,0 0-1,-3 10 1,3-10-1,-3 15 1,3-15 0,-1 19-1,1-5 1,-2 0-1,2 1 0,-2 1-1,2 1 1,-1-2-1,0 0 0,0 0 0,1-4 0,0-1 1,0-10-1,1 13 0,-1-13 0,0 0 0,0 0 0,0 0-1,0 0 1,0 0 0,0 0 0,0 0 0,0 0 0,0 0 1,0 0-1,11-2 0,-11 2 0,0 0-1,2-13 1,-2 13 0,4-13 0,-4 13 0,4-15 0,-4 15 0,6-18-1,-2 7 1,-4 11 0,9-22-1,-3 11 1,2-2 0,0 1-1,2-2 1,1 2 0,-1 1 0,1 2 1,-11 9-1,19-17 1,-19 17-1,19-13 1,-19 13-1,14-8 1,-14 8 0,11-4 0,-11 4 0,11 3 1,-11-3-1,0 0 1,12 11 1,-12-11-1,8 19 1,-2-3 0,-4 0-1,3 6 0,-2-1 0,-1 4-2,2 0-1,-4-5-6,8 3-25,-7-4 1,3-3-1,-1-3-1</inkml:trace>
  <inkml:trace contextRef="#ctx0" brushRef="#br1" timeOffset="145466">21401 15061 4,'-6'12'24,"8"10"2,-6-5 0,-1 2-10,8 8-2,-10-7-3,8 5-4,-6-6-2,5 0-1,-3-8-2,2 0-1,1-11-1,0 0 1,0 0-2,0 0 1,-1-18 0,2 3-1,0-1 1,-1-4-1,3-1 0,-2-4-1,4 1 0,-3-1 0,5 2 0,-1 1 0,1 3 1,1 2 0,0 3 2,-8 14-1,16-17 2,-16 17 1,14-5 0,-14 5 0,0 0 1,16 14 0,-16-14 1,5 18-2,-7-7 1,3 2-1,-6-1-1,1 2 0,-2-2-2,6-12-3,-10 22-23,10-22-4,-12 12-2,12-12 1</inkml:trace>
  <inkml:trace contextRef="#ctx0" brushRef="#br1" timeOffset="145902">21584 15049 2,'2'11'22,"-2"-11"0,-7 15-3,7-1-4,-6-3-2,8 6-2,-2-17-2,-1 24-2,1-24-2,5 17-2,-5-17-1,13 3-2,-13-3 1,20-11-1,-9-1 0,-1 0 0,1-3 0,-3 1 0,-2-3 0,-1 0 0,-3 2 0,-2 0 0,-3 4 0,3 11 0,-11-15 0,11 15 0,-18-4 0,18 4 0,-20 11-2,9-6-9,-1 2-16,7 8 1,5-15-2,-11 17 1</inkml:trace>
  <inkml:trace contextRef="#ctx0" brushRef="#br1" timeOffset="146731">21879 14707 21,'0'0'22,"0"-16"-1,0 16-6,0 0-3,0 0-3,0 0-1,-15 10-2,11 4 0,-7-3 0,6 12 0,-10-3 1,9 11-1,-7 0 1,6 9-2,-5-6 1,7 9-2,-3-5-1,5 0-2,3 1-4,-2-19-15,8 2-14,4-7 0,3-9-1,3-11 0</inkml:trace>
  <inkml:trace contextRef="#ctx0" brushRef="#br1" timeOffset="147186">22033 14936 1,'0'0'9,"18"-7"7,-18 7-4,14-12-8,-14 12-1,18-18-2,-18 18 0,19-22 0,-10 8-1,-3 4 0,-1-3-1,-1 2 0,-3 1 0,-1 10 0,-10-14 0,10 14 1,-17-3 1,17 3 2,-18 4 3,5-1 2,7 8 2,6-11 2,-11 23 2,11-23 1,-8 31-1,1-20 0,11 17-2,-8-12-3,11 8-1,-6-7-3,8 3-2,0-3-7,-3-6-27,13-10-2,-1-6 0,5-6-2</inkml:trace>
  <inkml:trace contextRef="#ctx0" brushRef="#br1" timeOffset="147906">22332 14651 12,'-3'-13'20,"14"8"-1,-9-15 0,5 3-19,2-2 1,0 1-1,-1-4 1,0 3 0,-2-2-1,-1 4 0,-2 0 0,-5 4-1,-1 0 1,3 13-1,-15-11 1,3 13 0,0 1 1,-4 3 0,1 5 1,-2 0 1,4 5 2,-4-5 0,7 6 0,-2-6 0,5 5 1,7-16-2,-3 15 1,3-15-2,11 5-1,-11-5-1,22-7-1,-9 1 1,1 0 0,-2 2 0,-1 5 0,-11-1 0,14 15 1,-14-3 0,-1 9 0,-5 1 1,-1 7 0,-5-3 0,3 5 1,-4-6-1,5 1 0,0-9 0,5-3-1,3-14 1,2 11-2,-2-11-1,14-14 0,-4-1 0,1-2 0,0-2 0,-3 1 0,1-2 0,-4 2 0,-3 5 0,-2 0-1,0 13-7,0 0-22,-8-12 1,8 12-2,0 0 1</inkml:trace>
  <inkml:trace contextRef="#ctx0" brushRef="#br1" timeOffset="148290">22461 14269 54,'11'2'31,"-2"11"-1,-1 12 0,-3-7-23,9 15 1,-7-7-3,4 7-1,-6-7 0,2 0-2,-3-9 0,1-1 0,-5-16-1,0 0 0,14 5-1,-14-5 1,15-22-1,-6 4 0,0-5 1,2-4-1,0-1 0,2-2-1,0 1 0,-2 1-3,6 11-3,-8-10-15,5 15-11,-2 2 0,2 8 0,-2 2 0</inkml:trace>
  <inkml:trace contextRef="#ctx0" brushRef="#br1" timeOffset="148702">22740 14538 25,'-8'16'27,"6"6"-1,-8-6 1,-1-4-18,6 8 0,-7-11-3,6 4 0,6-13-2,-12 6-1,12-6-1,0 0 0,-2-20 0,6 6-1,0-2 0,2-3-1,0 1-1,3-5 1,-2 3-1,1-1 0,2 4 1,0 1 0,0 4 0,1 6 1,-11 6 2,18 4 0,-18-4 1,13 27 0,-10-9 0,2 8 0,-6-4 0,3 3-1,-3-3-3,0-1 0,2 0-5,-1-21-20,-9 20-7,9-20-1,-3 11 1</inkml:trace>
  <inkml:trace contextRef="#ctx0" brushRef="#br1" timeOffset="148891">22685 14602 65,'0'0'31,"3"14"1,-3-14-1,25 8-26,-14-6-4,2-10-13,5 5-19,2-3 0,2-5-1,0-3 0</inkml:trace>
  <inkml:trace contextRef="#ctx0" brushRef="#br1" timeOffset="149163">23000 14291 45,'0'0'33,"0"0"0,0 0 1,4 14-18,-1 18-4,-13-8-3,8 15-3,-8 0-3,1 3-2,0 2-4,-7-15-15,10 5-15,-3-11-2,8-5 1,1-18-1</inkml:trace>
  <inkml:trace contextRef="#ctx0" brushRef="#br1" timeOffset="149428">23133 14346 52,'0'17'34,"0"-1"-1,0 2 0,-9-7-22,13 15 0,-12-9-5,8 6-2,-4-5-3,-1-3-4,7 5-19,-7-9-11,5-11 0,0 0-1,0 0 1</inkml:trace>
  <inkml:trace contextRef="#ctx0" brushRef="#br1" timeOffset="149795">23228 14373 34,'0'0'27,"0"0"0,0 0 1,2 12-16,-2-12-4,0 0-5,-14 15-1,14-15 0,-16 16 0,8-4 0,-3-5 1,3 4-1,-3-7 1,11-4 0,-15 12 0,15-12 0,0 0 0,-11 14 0,11-14 0,0 0 0,2 11 0,-2-11 0,14 6-1,-2-1 0,2-2-1,2 1-1,2 0-2,-2-11-9,5 6-22,-3-3-1,3 0 1,-2-2-1</inkml:trace>
  <inkml:trace contextRef="#ctx0" brushRef="#br1" timeOffset="150051">23413 14355 46,'0'0'33,"0"0"1,-8 14 0,8-14-14,0 30-7,-6-15-5,8 14-3,-6-7-2,3 3-1,1-1-5,-6-12-10,6 6-21,-2-7-2,2-11 2,0 0-1</inkml:trace>
  <inkml:trace contextRef="#ctx0" brushRef="#br1" timeOffset="150251">23340 14403 38,'0'0'31,"0"0"0,9-11 0,-9 11-12,11 0-9,5 0-8,3 4-18,1-4-14,0 0-1,4 0 0,-4-2-1</inkml:trace>
  <inkml:trace contextRef="#ctx0" brushRef="#br1" timeOffset="150907">23003 14883 27,'0'0'30,"0"0"2,0 0 0,-1-12-13,1 12-4,0 0-2,23 0-4,-23 0-2,20-1-2,-9 1-1,3 3-2,0 0 0,2-1-2,3 2-2,-4-10-8,9 7-25,-2-6 1,4 0-2,-2-3 1</inkml:trace>
  <inkml:trace contextRef="#ctx0" brushRef="#br1" timeOffset="151354">23499 14731 41,'0'0'31,"0"0"1,0 0-4,0 0-9,-1 16-4,1-16-3,-7 35-4,-1-12-2,4 10-3,-3-1-2,-2-3-8,6 1-27,-5-6-1,6-4-1,2-20 0</inkml:trace>
  <inkml:trace contextRef="#ctx0" brushRef="#br1" timeOffset="151779">23595 14592 35,'0'0'29,"15"10"2,-15-10 0,25 24-16,-25-24-1,27 36-2,-18-15-2,8 15-3,-11-3-1,3 8-2,-9-1-1,-5 3-5,1 6-25,-13-12-8,2 0-1,-3-10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2T04:56:45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17120 4015 26,'0'0'24,"-6"-21"0,4 10-3,2 11-4,-8-19-3,8 19-3,-5-11-2,5 11-2,0 0-2,0 0-1,0 0-2,-9 20 0,6 1-1,3 6 0,1 10-1,1 9 1,1 5 0,1 5-1,1 1 0,0-6-2,4 1-12,-4-9-16,-1-14 1,-2-9-1,-2-20 0</inkml:trace>
  <inkml:trace contextRef="#ctx0" brushRef="#br0" timeOffset="323.0646">16997 4381 37,'3'14'30,"2"2"1,6 4 1,-7-10-11,16 16-4,-20-26-6,26 31-2,-26-31-3,24 20-1,-24-20-2,20 6 0,-20-6 0,23-16-1,-10 3-1,3-2 0,2-2-2,1-6-3,12 7-30,-9-8-1,6 6 0,-4-5-2</inkml:trace>
  <inkml:trace contextRef="#ctx0" brushRef="#br0" timeOffset="1192.2384">16966 3485 43,'0'0'27,"1"18"1,1 2-4,-6-8-6,11 18-2,-10-11-6,9 14-1,-10-11-3,8 5-2,-5-10-1,3-1-1,-2-16-1,1 13-1,-1-13 1,0 0-1,6-15 0,-6 15 0,4-23 0,-2 6-1,1-1 0,-2-3 0,2 2 0,0-3-1,2 3 1,0-2 0,4 4 0,-1 3 0,-8 14 2,20-16-1,-9 15 2,-11 1 0,18 13 1,-6 3 1,-6 1-1,3 8 1,-6-5-1,4 5-1,-5-2-1,-1-5-4,10 4-24,-11-22-7,10 16 0,-10-16-1</inkml:trace>
  <inkml:trace contextRef="#ctx0" brushRef="#br0" timeOffset="1420.2838">17291 3626 81,'-3'13'33,"5"9"1,-7-11-4,8 17-20,-7-12-2,6 7-5,-3-5-3,0-6-7,8 0-25,-7-12-1,0 0-1,0 0-1</inkml:trace>
  <inkml:trace contextRef="#ctx0" brushRef="#br0" timeOffset="1576.3152">17285 3519 75,'-12'-16'28,"12"16"-8,0 0-19,0 0-25,0 0-3,0 0-2</inkml:trace>
  <inkml:trace contextRef="#ctx0" brushRef="#br0" timeOffset="2027.4054">17320 3357 50,'0'0'30,"0"0"0,0 0 1,3-15-7,8 22-15,-11-7-2,16 2-2,-16-2-1,20 10 0,-20-10-2,21 13 0,-21-13 0,13 15-1,-9-4 0,-4-11-1,0 22 0,-4-10 0,0 4 0,-3-3 0,1 3-1,-1-4 1,1 0 0,1-1 0,5-11-1,-6 15 1,6-15 1,-1 11-1,1-11 0,0 0 1,9 13-1,-9-13 1,18 7-1,-7-9-1,6 7-4,-17-5-27,29-8-1,-12 1 0,4 3-1</inkml:trace>
  <inkml:trace contextRef="#ctx0" brushRef="#br0" timeOffset="2619.5238">17719 3385 24,'8'-14'27,"-2"0"2,-6 14 2,8-23-8,-8 23-4,2-11-4,-2 11-5,0 0-2,-4 11-2,4-11-3,-16 30 0,3-7-1,-2 11 0,-6 8-1,0 9 1,-4 5-1,0 6-1,-3-3 0,1 1-1,6-7-1,0-13-5,16-2-25,-4-19-2,11-8-1,-2-11 1</inkml:trace>
  <inkml:trace contextRef="#ctx0" brushRef="#br0" timeOffset="3243.6484">17774 3620 68,'-2'14'31,"-1"11"0,-1-4 0,1 15-24,-9-7 1,9 8-3,-6-8 0,5 4-3,-5-8 0,5-4-2,-1-6 1,5-15-1,-5 11 0,5-11-1,-4-15 1,0 0-1,3-4 1,-1-3 0,-1-1-1,1-5 0,2 3 0,1 1 1,2 4-1,0 2 1,2 5 0,2 2 0,-7 11 1,20-3 0,-9 8 0,2 7 0,1 3 2,3 4-2,-1 0 1,2 4 0,-3-3 0,3 1-1,-3-4 1,2-3-1,-4-4 0,2-4 0,-3-7 0,2-3 0,-4-5 0,-10 9 0,20-26 0,-11 10 0,-3-3 0,-1-2 0,-2-1-1,0-1 1,-1-2-1,-2-3-1,1 3 0,-2-6-2,5 11-4,-13-11-27,13 17 0,-7-7-1,3 21 0</inkml:trace>
  <inkml:trace contextRef="#ctx0" brushRef="#br0" timeOffset="4115.823">18156 3743 35,'0'0'25,"0"0"-1,0 0-2,11 21-4,-11-21-2,6 17-2,-6-17-4,4 15-5,-4-15-1,4 13-1,-4-13-1,1 11-2,-1-11 1,0 0 0,-1 16 0,1-16 0,-1 18 0,1-18 0,-2 18 0,2-7 0,0-11-1,0 16 1,0-16-1,0 0 0,0 13 0,0-13 0,0 0 0,0 12 0,0-12 0,0 0 0,-1 11 0,1-11 0,0 0 0,0 0-1,0 0 0,0 0-3,0 0-3,0 0-19,0 0-6,0 0 1,0 0-1</inkml:trace>
  <inkml:trace contextRef="#ctx0" brushRef="#br0" timeOffset="5355.0706">18164 3790 9,'0'0'15,"0"0"-1,0 0-1,0 0-2,0 0-1,3-15-1,-3 15-2,6-15 0,-6 15-2,9-12 1,-9 12 1,11-8-1,0 9 0,-11-1 0,21-1 0,-21 1 1,24 3-2,-24-3 0,26 8 0,-26-8 0,23 12-1,-23-12 1,15 17-2,-15-17 0,11 18 0,-11-18-1,4 20-1,-4-10 0,0-10 0,0 16-1,0-16 0,-2 15 1,2-15-1,0 0 0,-4 14 0,4-14 0,0 0-1,0 0 0,0 0 1,0 0-1,0 0 1,-2 11 0,2-11 0,0 0-1,0 0 2,0 0-1,0 0 0,-4 12 0,4-12 1,-1 11-1,1-11 1,1 17 0,2-5 0,-2-1 0,1 3 0,1-1 1,0 3-1,0-2 0,-1 1 0,1 0 0,-1-2-1,1-1-1,-3-12-3,9 13-29,-9-13 0,0 0-1,2-10-1</inkml:trace>
  <inkml:trace contextRef="#ctx0" brushRef="#br0" timeOffset="5684.1366">18188 3983 48,'0'0'30,"12"1"1,-12-1 0,9-12-18,9 13-1,-18-1-4,29-7-3,-13 2-3,1-3-6,8 6-27,-9-4 0,-4 2-1,-12 4 0</inkml:trace>
  <inkml:trace contextRef="#ctx0" brushRef="#br0" timeOffset="6031.206">18171 3860 48,'0'0'31,"2"28"0,-4-12-3,7 18-11,-12-12-2,10 15-6,-5-6-5,2-4-7,10-1-28,-8-5-1,4-8-1,-6-13 0</inkml:trace>
  <inkml:trace contextRef="#ctx0" brushRef="#br0" timeOffset="8331.666">17054 7225 24,'0'0'27,"0"0"-2,0 0-5,0 0-4,0 0-3,0 0-2,-13 19-2,15 12-1,-8-2-2,9 17 0,-7 0-1,6 7 0,-3 0-2,2-1-3,7 0-12,-7-14-21,0-12 1,3-9-2,-4-17 1</inkml:trace>
  <inkml:trace contextRef="#ctx0" brushRef="#br0" timeOffset="8700.7398">16889 7599 38,'5'24'31,"-4"-6"1,3 0-9,7 19-4,-10-12-4,14 13-6,-8-13 0,9 8-5,-6-13 0,3-2-2,-13-18 0,22 9 0,-8-18-1,2-7 0,2-7-2,3-5 2,2-2-2,3-3 0,5 4-4,-8-11-12,8 14-17,-3 2-1,-4 3 0,0 2 0</inkml:trace>
  <inkml:trace contextRef="#ctx0" brushRef="#br0" timeOffset="9275.8547">17362 6697 21,'0'-11'30,"-4"0"1,4 11 0,0 0-11,-8 16-2,15 12-4,-12-5-6,9 13-2,-7-4-2,7 6 0,-7-6-2,5-3 0,-4-7-1,2-9-1,0-13 0,0 0-1,0 0 1,10-24-1,-3 2-1,-2-2 1,4-4 1,-3 1-1,1 1 0,1 1 0,-2 4 1,1 1 0,-1 6 0,-6 14 1,16-14 0,-5 15 1,0 4 0,1 9 0,-3 1 1,3 7 0,-5 0-1,3 4-1,-5-2-1,-1-2-3,2 4-6,-10-10-26,8-2 0,-4-14-1,7 14 1</inkml:trace>
  <inkml:trace contextRef="#ctx0" brushRef="#br0" timeOffset="9480.8956">17620 6889 46,'0'15'33,"2"6"2,-5 0-2,8 10-16,-13-14-3,11 11-6,-6-10-4,3 0-4,2-5-4,-2-13-14,0 0-17,5-20 1,2 6 0,1-7-1</inkml:trace>
  <inkml:trace contextRef="#ctx0" brushRef="#br0" timeOffset="9632.9262">17623 6737 75,'0'0'32,"-18"5"-2,18-5-2,-14 3-45,14-3-13,0 0-3,1-11 1,-1 11-1</inkml:trace>
  <inkml:trace contextRef="#ctx0" brushRef="#br0" timeOffset="10081.0157">17724 6509 42,'-11'-5'31,"11"5"1,0 0 0,-8-20-16,8 20-5,6-12-4,5 5-3,-1-5 0,5 3-2,3 1 0,2 5 0,0 1 0,-1 4-1,-2 1 1,-2 6-1,-6 7 0,-3 1-1,-9 1 1,-3 3-1,-5 0 0,-1-1 0,0 1 0,-2-2 0,3-2 0,2-3 0,4-3 0,3 0 0,2-11 0,11 12 0,2-11 0,6-5-1,7 1-3,-2-12-11,7 5-19,3-2 0,0-1-1,-2 1 0</inkml:trace>
  <inkml:trace contextRef="#ctx0" brushRef="#br0" timeOffset="10389.0774">18234 6397 63,'4'16'34,"-8"4"0,-3 7 0,6 14-26,-16 4 0,5 20-2,-13 5-1,1 10-2,-6-1-2,0 1 0,1-5-2,1-13-3,11-5-6,-7-21-25,18-19 0,6-17 0,8-11-2</inkml:trace>
  <inkml:trace contextRef="#ctx0" brushRef="#br0" timeOffset="10976.1948">18269 6801 74,'-4'18'34,"-2"3"0,3-3-10,5 19-16,-10-8-2,11 8-1,-4-5-2,4 2-1,-3-9-1,4 0 0,-4-11 0,0-14-1,0 0-1,12 1 1,-9-13 0,-2-6 0,0-5 0,0-6-1,0-4 1,-2-2-1,2 2 0,-1 2 0,0 3 0,0 3 0,0 8 1,0 17 0,5-10 0,-5 10 0,11 15 0,-2 2 1,1 6 0,2 5 0,1 1 0,4 2 1,-1-2-1,4-1 1,-1-5 0,2-4-1,-3-8 0,1-6 0,-2-5 0,-1-5 0,-3-9-1,-3-2 1,-3-5-1,-1-3 0,-3-2 1,-5-1-1,0-3 0,-3 2 0,-1 4 0,-1 1-1,1 9-1,-3-7-5,9 21-18,-4-11-11,4 11 0,0 0-1,0 0 2</inkml:trace>
  <inkml:trace contextRef="#ctx0" brushRef="#br0" timeOffset="11262.252">18701 6946 55,'-3'14'32,"4"7"0,1-1 1,-7-4-23,15 15-2,-12-8-4,7 5-2,-2-7-1,0-2-1,1-5-2,-4-14-3,10 15-7,-10-15-13,-1-12-8,3 1 0,-3-3 0</inkml:trace>
  <inkml:trace contextRef="#ctx0" brushRef="#br0" timeOffset="11540.3074">18695 6998 21,'12'-5'28,"-5"-8"1,7 2-9,8 11 0,-10-10-4,15 16-3,-13-11-3,13 17-1,-11-7-1,7 12-2,-11-7-1,4 10-1,-8-4-1,-4 6-1,-6-4 0,-3 3-1,-8-2-1,-4 2 0,-4-3 0,-2-2 0,1 2-3,-4-13-5,13 4-28,-1-8 1,14-1-2,-10-16 1</inkml:trace>
  <inkml:trace contextRef="#ctx0" brushRef="#br0" timeOffset="56503.2983">21182 13918 36,'0'0'28,"0"0"-1,0 0-5,-8-13-4,8 13-4,0 0-3,-2 10-4,2-10-2,-9 30-2,4-9 0,2 12-2,0 5 2,4 9-2,-2 5 1,3 9 0,1-1 0,4 0 0,-2-1 0,4-4 1,0-5-1,4-5 1,1-11-1,3-4 0,0-9 0,3-3-1,-1-8 0,1-6-3,5 0-11,-6-13-23,0-2 1,-4-9-2,1 0 1</inkml:trace>
  <inkml:trace contextRef="#ctx0" brushRef="#br0" timeOffset="56831.364">21225 13827 62,'-12'-12'35,"12"12"-2,0 0 2,-15-14-19,26 22-6,-11-8-5,24 3-1,-4-3-2,8 3-1,4-1-2,2-4-4,9 8-16,-8-11-14,3 4 0,-8-4-1,1 4 0</inkml:trace>
  <inkml:trace contextRef="#ctx0" brushRef="#br0" timeOffset="57370.4718">21567 14081 41,'-5'14'30,"0"10"2,-1 6 0,-9-3-16,13 17-5,-11-4-4,9 6-2,-7-8-1,4 0-2,-2-9 0,4-5-1,-1-8-1,6-16 1,0 0-1,0 0 0,-9-14 0,9-4 0,1-9 1,2-4-2,-1-5 1,2-5-1,3-2 0,1-5 1,1 5-1,1-3 0,4 8 0,-2 5 2,2 10-1,2 12 1,-2 8 1,0 13 0,-3 7 1,4 16 0,-8 4 1,3 9-2,-6-1 1,-1 4 0,-1-1-3,-4-8-2,8 8-14,-9-18-19,3-5-1,-4-12 0,5 0 0</inkml:trace>
  <inkml:trace contextRef="#ctx0" brushRef="#br0" timeOffset="58347.6672">21504 14333 45,'0'0'31,"21"-17"0,-4 9-2,0 0-15,3-8-8,4 4-5,-1 0-1,1 2 0,-2 2 0,-3 4 2,-3 4 0,1 9 2,-6-1 0,4 12 1,-8 2 0,4 6 0,-9-3-1,5 3-1,-9-4-1,4-2 0,-4-5-2,0-5 0,2-12-1,0 0 1,0 0-1,6-25-1,1 6 1,2-1 0,1 2 0,-2-1 0,1 6 1,-9 13 0,13-7 1,-13 7 0,9 14 0,-6 1 0,-1-2 0,0 3 0,0-4-1,-2-12 0,5 16-1,-5-16 1,0 0-1,16-13 0,-7 2 1,1-3-1,0 2 0,1 1 1,0 4 0,-11 7 0,18 1 1,-11 10 0,-2 0 0,0 4 0,-3-3 0,3 0 0,-5-12 0,10 17-1,-10-17 0,16-4 0,-16 4-1,19-14 0,-8 5 0,-1-2-1,2 5-1,-5-5-1,-7 11 1,16-5 1,-16 5 0,11 10 1,-8 2 1,-1 4 1,-4 3 1,2 8 1,-4 0 0,3 4 0,-4-3-1,2 2 0,0-5-1,2-6 0,-1-3-2,2-5 0,0-11 0,0 0 0,0 0 0,3-18 0,-1 3-1,-3-8-1,2-2 0,-4-10-1,6 2 0,-4-8-1,6 3 2,0-2 1,3 2 2,3 7 1,2 2 3,5 13 1,-6 1 1,5 18 1,-17-3-1,23 12-1,-18 0 0,0 9-1,-9 0-1,-2 2-1,-3 1-1,-1-5-1,-2 2-2,-2-12-4,11 11-20,-8-20-10,11 0-1,-4-15 0,12 2 1</inkml:trace>
  <inkml:trace contextRef="#ctx0" brushRef="#br0" timeOffset="58911.78">22253 14340 43,'0'0'30,"14"9"2,-14-9-1,14-11-16,0 11-5,-6-15-4,4 4-2,-5-6-1,3 2-2,-4-5 0,0 4-1,-2 1 0,-4 1 1,0 14-1,-4-16 0,4 16 0,-13 5 1,3 6 1,3 6 1,-6 1 0,7 9 1,-3 0-1,4 3 1,0-2-2,5-1 0,2-5-2,4-9-2,5-2-1,-11-11-2,28-4-1,-14-10 1,7 3 0,-7-6 1,5 4 1,-7 3 3,0 4 0,-12 6 2,13 5 1,-8 8 1,-5-13 0,-1 25 0,-1-11-2,2-1 1,0-13-2,-3 16 1,3-16-1,0 0 0,0 0-1,1-15 1,2 3-1,0 0 0,2-3 0,3 3-1,0-1 0,0-5-5,16 11-20,-9-9-9,5 4 1,0-4-1</inkml:trace>
  <inkml:trace contextRef="#ctx0" brushRef="#br0" timeOffset="59243.8464">22626 14299 52,'-5'18'31,"5"-18"1,3 14 0,-3-14-20,0 0-4,19 3-4,-19-3-1,18-14-1,-10 2 0,3-3-2,-3-1 0,1-1 0,-3 0 0,-2 3-1,-2 1 1,-2 13 0,-5-13 0,5 13 1,-12 5 1,12-5 0,-17 22 1,11-4 1,-3-1 0,7 4-1,-2-6 0,8 4-1,1-4-4,-5-15-4,23 14-29,-12-15 0,6-1-1,-2-9 0</inkml:trace>
  <inkml:trace contextRef="#ctx0" brushRef="#br0" timeOffset="59570.9118">22908 14141 46,'0'0'30,"0"0"1,0 0-1,-19-9-15,19 9-5,-16 8-4,16-8 0,-16 12-1,15-1 0,1-11 0,-3 16-1,3-16 0,9 19 0,-9-19 0,16 26 0,-9-12 0,5 3-1,-5 2 0,3-2-1,-4 0-1,-1-2 0,-5 2-1,-5-2-2,-2-1 0,-10-6-5,7 9-22,-13-15-8,7 3-1,-2-10 0</inkml:trace>
  <inkml:trace contextRef="#ctx0" brushRef="#br0" timeOffset="60167.031">23323 13794 60,'0'0'33,"11"-12"1,-11 12-2,0 0-16,-1 15-5,3 12-2,-15 4-2,7 17-2,-14 11 0,-1 17-1,-9 8-1,-3 8-1,-4 4 0,-2 0-1,3-6-1,0-11 0,8-14-3,5-20-3,19-5-21,-1-29-10,5-11 0,19-15-1,4-8 1</inkml:trace>
  <inkml:trace contextRef="#ctx0" brushRef="#br0" timeOffset="60616.1208">23584 14223 27,'0'0'28,"6"-14"1,-6 14-1,0-19-10,0 19-6,0 0-5,0 0-2,-19-10-1,19 10 0,-21 6 0,21-6 0,-23 15 1,13-1 0,-5 0 0,7 7 1,-4-2-1,8 7-1,0-4 0,8 3 0,3-7-2,7-2-1,4-4-2,2-11-4,9 9-10,-7-20-21,4 3 0,-7-9 0,1 0-1</inkml:trace>
  <inkml:trace contextRef="#ctx0" brushRef="#br0" timeOffset="61136.2248">23725 14197 73,'3'16'35,"1"7"-1,-8-1 0,10 7-23,-13-10-5,7 4-4,-1-6-1,3-3 0,-2-14-2,0 0 1,15 1 0,-7-12 0,3-2 0,-1-4 0,1-4 0,0-1-1,1 0 1,-1 3 0,-1 2 0,1 7 0,-11 10 2,17-6 0,-17 6 0,10 21 2,-10-4-1,0 6 0,-2-1 0,-1 0-1,1-3 0,0-3-2,1-4 0,1-12 0,0 0-1,14-7 0,-5-6 1,2-5-1,3-1 0,-1-3 0,3-1 1,-2 5-1,-1 6 2,0 2-1,-2 7 1,-11 3 0,17 15 1,-9-2-1,-2 6 0,0-4-2,1 5-4,-7-20-20,9 18-11,-9-18-2,13 16 1,-13-16-1</inkml:trace>
  <inkml:trace contextRef="#ctx0" brushRef="#br0" timeOffset="61648.3272">24113 13897 87,'0'0'33,"0"0"1,0-11-7,16 15-19,-16-4-4,26 0-2,-10 1 0,4 3 0,-4 1-1,-3 3 0,-13-8 0,15 21-1,-16-7 1,-6 2-2,-4 1 2,-2 1-1,-2-1 1,0 4 0,0-6 0,3 2 0,3-7 1,9 3 0,0-13 0,14 14 0,0-11 0,8-3-1,5 0-3,-4-17-16,9 11-18,-6-7-1,2 4-1,-6-6 0</inkml:trace>
  <inkml:trace contextRef="#ctx0" brushRef="#br0" timeOffset="62464.4904">24481 13641 61,'-14'-4'31,"14"4"3,0 0-8,0 0-9,-12-4-6,18 15-2,-6-11-3,12 12-1,-12-12-1,27 11-1,-9-10-1,4 0 0,1-2-1,2-4 0,0-2 0,0-3 0,-5 0-1,0 1 0,-3 2 0,-2 3 0,-15 4 0,17 0 0,-17 0 0,7 23 0,-7-5 0,-1 6 1,-2 4-1,0 5 0,0 2 0,0 5 1,0 3-1,3 3 0,0 0 1,1 1-1,1 1 1,0 0-1,2-2 0,-1-1 0,1-1 1,0-4-1,-1-1 1,2-2-1,-1-1 0,1-5 1,-4-2-1,0-2 0,-3-3 0,-4-2 1,-4-1-1,-2-3 0,-7-2 1,-1-1 0,-5 0-1,-3-3 1,-2-1-1,-2-5 0,3-1-1,2-5 0,8 0-6,-1-15-28,21 0-3,7-13 0,19-6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03T21:17:53.4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16120 9768 9,'22'-4'17,"-12"3"-4,3 0-1,1 3-2,0 1-1,2 4 0,-5-5-1,3 13 0,-5-10-1,5 8-1,-3-8 0,6 6 0,-2-10-1,9 4 0,0-6-1,8 1-2,3-4 1,8-1-2,3 0-1,4 3 1,5-2-1,3 1 0,5-2 0,2 0 0,5 2 0,4 2 0,2-4 0,4 2 0,3 0 1,2 0-1,4-1 1,4 3 0,2-4 0,1 0 0,4 3 0,0-1 0,2-2-1,5 3 1,1 1-1,-1 2 1,0 0-2,1 5 1,2-2 1,1-3-1,-2 3 0,-2 3 1,1-5-1,0 3 1,1-5-1,-3 2 1,-6-2 0,-6 3-1,-8 1 0,-8-3-3,-5 5-27,-10 1-1,-12-4 0,1 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2106-88D2-42C9-95A4-ADE98A7C105D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customXml" Target="../ink/ink11.xml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2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customXml" Target="../ink/ink4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wmf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10" Type="http://schemas.openxmlformats.org/officeDocument/2006/relationships/customXml" Target="../ink/ink7.xml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emf"/><Relationship Id="rId4" Type="http://schemas.openxmlformats.org/officeDocument/2006/relationships/image" Target="../media/image23.wmf"/><Relationship Id="rId9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5.bin"/><Relationship Id="rId7" Type="http://schemas.openxmlformats.org/officeDocument/2006/relationships/customXml" Target="../ink/ink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emf"/><Relationship Id="rId4" Type="http://schemas.openxmlformats.org/officeDocument/2006/relationships/image" Target="../media/image27.wmf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</a:t>
            </a:r>
            <a:r>
              <a:rPr lang="en-US" sz="4800" b="1" dirty="0" smtClean="0"/>
              <a:t>6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General Narrow-Base Diode </a:t>
            </a:r>
            <a:r>
              <a:rPr lang="en-US" altLang="en-US" i="1" smtClean="0"/>
              <a:t>I-V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763000" cy="4830763"/>
          </a:xfrm>
        </p:spPr>
        <p:txBody>
          <a:bodyPr/>
          <a:lstStyle/>
          <a:p>
            <a:r>
              <a:rPr lang="en-US" altLang="en-US" sz="2400" smtClean="0"/>
              <a:t>Define </a:t>
            </a:r>
            <a:r>
              <a:rPr lang="en-US" altLang="en-US" sz="2400" i="1" smtClean="0"/>
              <a:t>W</a:t>
            </a:r>
            <a:r>
              <a:rPr lang="en-US" altLang="en-US" sz="2400" baseline="-25000" smtClean="0"/>
              <a:t>P</a:t>
            </a:r>
            <a:r>
              <a:rPr lang="ja-JP" altLang="en-US" sz="2400" smtClean="0"/>
              <a:t>‘</a:t>
            </a:r>
            <a:r>
              <a:rPr lang="en-US" altLang="ja-JP" sz="2400" smtClean="0"/>
              <a:t> and </a:t>
            </a:r>
            <a:r>
              <a:rPr lang="en-US" altLang="ja-JP" sz="2400" i="1" smtClean="0"/>
              <a:t>W</a:t>
            </a:r>
            <a:r>
              <a:rPr lang="en-US" altLang="ja-JP" sz="2400" baseline="-25000" smtClean="0"/>
              <a:t>N</a:t>
            </a:r>
            <a:r>
              <a:rPr lang="ja-JP" altLang="en-US" sz="2400" smtClean="0"/>
              <a:t>’</a:t>
            </a:r>
            <a:r>
              <a:rPr lang="en-US" altLang="ja-JP" sz="2400" smtClean="0"/>
              <a:t> to be the widths of the quasi-neutral regions.</a:t>
            </a:r>
          </a:p>
          <a:p>
            <a:r>
              <a:rPr lang="en-US" altLang="en-US" sz="2400" b="1" smtClean="0"/>
              <a:t>If </a:t>
            </a:r>
            <a:r>
              <a:rPr lang="en-US" altLang="en-US" sz="2400" b="1" u="sng" smtClean="0"/>
              <a:t>both sides </a:t>
            </a:r>
            <a:r>
              <a:rPr lang="en-US" altLang="en-US" sz="2400" b="1" smtClean="0"/>
              <a:t>of a pn junction are narrow </a:t>
            </a:r>
            <a:r>
              <a:rPr lang="en-US" altLang="en-US" sz="2400" smtClean="0"/>
              <a:t>(</a:t>
            </a:r>
            <a:r>
              <a:rPr lang="en-US" altLang="en-US" sz="2400" i="1" smtClean="0"/>
              <a:t>i.e. </a:t>
            </a:r>
            <a:r>
              <a:rPr lang="en-US" altLang="en-US" sz="2400" smtClean="0"/>
              <a:t>much shorter than the minority carrier diffusion lengths in the respective regions)</a:t>
            </a:r>
            <a:r>
              <a:rPr lang="en-US" altLang="en-US" sz="2400" b="1" smtClean="0"/>
              <a:t>: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754063" y="2971800"/>
          <a:ext cx="74056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3276600" imgH="482600" progId="Equation.3">
                  <p:embed/>
                </p:oleObj>
              </mc:Choice>
              <mc:Fallback>
                <p:oleObj name="Equation" r:id="rId3" imgW="3276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971800"/>
                        <a:ext cx="740568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11, Slide </a:t>
            </a:r>
            <a:fld id="{CDB310A0-B424-46FB-AA88-BBDEC74A417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pSp>
        <p:nvGrpSpPr>
          <p:cNvPr id="12294" name="Group 1"/>
          <p:cNvGrpSpPr>
            <a:grpSpLocks/>
          </p:cNvGrpSpPr>
          <p:nvPr/>
        </p:nvGrpSpPr>
        <p:grpSpPr bwMode="auto">
          <a:xfrm>
            <a:off x="838200" y="4343400"/>
            <a:ext cx="7162800" cy="1828800"/>
            <a:chOff x="574675" y="4648200"/>
            <a:chExt cx="7162800" cy="18288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3609975" y="4986338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133975" y="4953000"/>
              <a:ext cx="1066800" cy="1066800"/>
            </a:xfrm>
            <a:prstGeom prst="rect">
              <a:avLst/>
            </a:prstGeom>
            <a:solidFill>
              <a:srgbClr val="B2B2B2">
                <a:alpha val="2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7419975" y="5786438"/>
              <a:ext cx="317500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latin typeface="+mj-lt"/>
                  <a:ea typeface="+mn-ea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>
              <a:off x="3609975" y="5791200"/>
              <a:ext cx="36703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3622675" y="5257800"/>
              <a:ext cx="36576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3198813" y="5575300"/>
              <a:ext cx="4238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n-ea"/>
                </a:rPr>
                <a:t>J</a:t>
              </a:r>
              <a:r>
                <a:rPr lang="en-US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n-ea"/>
                </a:rPr>
                <a:t>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3533775" y="6018213"/>
              <a:ext cx="396240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438775" y="4648200"/>
              <a:ext cx="0" cy="15430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6200775" y="6015038"/>
              <a:ext cx="0" cy="114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 bwMode="auto">
            <a:xfrm>
              <a:off x="6003925" y="6011863"/>
              <a:ext cx="425450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 err="1">
                  <a:latin typeface="+mj-lt"/>
                  <a:ea typeface="+mn-ea"/>
                </a:rPr>
                <a:t>x</a:t>
              </a:r>
              <a:r>
                <a:rPr lang="en-US" sz="2400" baseline="-25000" dirty="0" err="1">
                  <a:latin typeface="+mj-lt"/>
                  <a:ea typeface="+mn-ea"/>
                </a:rPr>
                <a:t>n</a:t>
              </a:r>
              <a:endParaRPr lang="en-US" sz="2400" baseline="-25000" dirty="0">
                <a:latin typeface="+mj-lt"/>
                <a:ea typeface="+mn-ea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5133975" y="6018213"/>
              <a:ext cx="0" cy="1143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 bwMode="auto">
            <a:xfrm>
              <a:off x="4905375" y="6015038"/>
              <a:ext cx="519113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  <a:ea typeface="+mn-ea"/>
                </a:rPr>
                <a:t>-</a:t>
              </a:r>
              <a:r>
                <a:rPr lang="en-US" sz="2400" i="1" dirty="0" err="1">
                  <a:latin typeface="+mj-lt"/>
                  <a:ea typeface="+mn-ea"/>
                </a:rPr>
                <a:t>x</a:t>
              </a:r>
              <a:r>
                <a:rPr lang="en-US" sz="2400" baseline="-25000" dirty="0" err="1">
                  <a:latin typeface="+mj-lt"/>
                  <a:ea typeface="+mn-ea"/>
                </a:rPr>
                <a:t>p</a:t>
              </a:r>
              <a:endParaRPr lang="en-US" sz="2400" baseline="-25000" dirty="0">
                <a:latin typeface="+mj-lt"/>
                <a:ea typeface="+mn-ea"/>
              </a:endParaRPr>
            </a:p>
          </p:txBody>
        </p:sp>
        <p:sp>
          <p:nvSpPr>
            <p:cNvPr id="12309" name="TextBox 43"/>
            <p:cNvSpPr txBox="1">
              <a:spLocks noChangeArrowheads="1"/>
            </p:cNvSpPr>
            <p:nvPr/>
          </p:nvSpPr>
          <p:spPr bwMode="auto">
            <a:xfrm>
              <a:off x="3352800" y="4814888"/>
              <a:ext cx="3127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>
                  <a:latin typeface="Arial" charset="0"/>
                </a:rPr>
                <a:t>J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7239000" y="5029200"/>
              <a:ext cx="4159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n-ea"/>
                </a:rPr>
                <a:t>J</a:t>
              </a:r>
              <a:r>
                <a:rPr lang="en-US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n-ea"/>
                </a:rPr>
                <a:t>P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4675" y="4724400"/>
              <a:ext cx="2743200" cy="1323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i="1" dirty="0">
                  <a:latin typeface="+mj-lt"/>
                  <a:ea typeface="+mn-ea"/>
                </a:rPr>
                <a:t>e.g. </a:t>
              </a:r>
              <a:r>
                <a:rPr lang="en-US" sz="2000" b="1" dirty="0">
                  <a:latin typeface="+mj-lt"/>
                  <a:ea typeface="+mn-ea"/>
                </a:rPr>
                <a:t>if hole injection into the n side is greater than electron injection into the p side: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latin typeface="+mj-lt"/>
                <a:ea typeface="+mn-ea"/>
              </a:rPr>
              <a:t>EE130/230A Fall </a:t>
            </a:r>
            <a:r>
              <a:rPr lang="en-US" sz="1400" dirty="0">
                <a:latin typeface="+mj-lt"/>
                <a:ea typeface="+mn-ea"/>
              </a:rPr>
              <a:t>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785760" y="3972960"/>
              <a:ext cx="4866120" cy="1757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8560" y="3966120"/>
                <a:ext cx="4888080" cy="17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9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Summary: Narrow-Base Diode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r>
              <a:rPr lang="en-US" altLang="en-US" sz="2400" b="1" dirty="0" smtClean="0"/>
              <a:t>If the length of the quasi-neutral region is much shorter than the minority-carrier diffusion length</a:t>
            </a:r>
            <a:r>
              <a:rPr lang="en-US" altLang="en-US" sz="2400" dirty="0" smtClean="0"/>
              <a:t>, then there will be negligible recombination within the quasi-neutral region and hence all of the injected minority carriers will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survive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to reach the metal contact.</a:t>
            </a:r>
          </a:p>
          <a:p>
            <a:pPr lvl="1"/>
            <a:r>
              <a:rPr lang="en-US" altLang="en-US" sz="2000" dirty="0" smtClean="0"/>
              <a:t>The excess carrier concentration is a linear function of distance. </a:t>
            </a:r>
          </a:p>
          <a:p>
            <a:pPr marL="857250" lvl="2" indent="0">
              <a:buFont typeface="Arial" charset="0"/>
              <a:buNone/>
            </a:pPr>
            <a:r>
              <a:rPr lang="en-US" altLang="en-US" sz="2000" dirty="0" smtClean="0"/>
              <a:t>For example, within a narrow n-type quasi-neutral region:</a:t>
            </a:r>
          </a:p>
          <a:p>
            <a:pPr marL="857250" lvl="2" indent="0">
              <a:buFont typeface="Arial" charset="0"/>
              <a:buNone/>
            </a:pPr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pPr lvl="1">
              <a:buFont typeface="Arial" charset="0"/>
              <a:buNone/>
            </a:pPr>
            <a:r>
              <a:rPr lang="en-US" altLang="en-US" sz="2000" dirty="0" smtClean="0"/>
              <a:t>     </a:t>
            </a:r>
          </a:p>
          <a:p>
            <a:pPr lvl="1">
              <a:spcBef>
                <a:spcPts val="1800"/>
              </a:spcBef>
              <a:buFont typeface="Wingdings" pitchFamily="2" charset="2"/>
              <a:buChar char="à"/>
            </a:pPr>
            <a:r>
              <a:rPr lang="en-US" altLang="en-US" sz="1800" dirty="0" smtClean="0"/>
              <a:t>The minority-carrier diffusion current is constant within the narrow quasi-neutral region.</a:t>
            </a:r>
          </a:p>
          <a:p>
            <a:pPr>
              <a:buFont typeface="Arial" charset="0"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Shorter quasi-neutral region </a:t>
            </a:r>
            <a:r>
              <a:rPr lang="en-US" altLang="en-US" sz="1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steeper concentration gradient </a:t>
            </a:r>
            <a:r>
              <a:rPr lang="en-US" altLang="en-US" sz="1800" b="1" dirty="0" smtClean="0">
                <a:solidFill>
                  <a:srgbClr val="FF0000"/>
                </a:solidFill>
                <a:sym typeface="Wingdings" pitchFamily="2" charset="2"/>
              </a:rPr>
              <a:t> higher diffusion current</a:t>
            </a:r>
            <a:endParaRPr lang="en-US" altLang="en-US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2667000" y="3962400"/>
          <a:ext cx="18288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3" imgW="927100" imgH="241300" progId="Equation.3">
                  <p:embed/>
                </p:oleObj>
              </mc:Choice>
              <mc:Fallback>
                <p:oleObj name="Equation" r:id="rId3" imgW="92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62400"/>
                        <a:ext cx="18288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572000" y="3959225"/>
            <a:ext cx="0" cy="990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4640263"/>
            <a:ext cx="317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latin typeface="+mj-lt"/>
                <a:ea typeface="+mn-ea"/>
              </a:rPr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4873625"/>
            <a:ext cx="20447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267200" y="3559175"/>
            <a:ext cx="95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latin typeface="Symbol" pitchFamily="18" charset="2"/>
                <a:ea typeface="+mn-ea"/>
              </a:rPr>
              <a:t>D</a:t>
            </a:r>
            <a:r>
              <a:rPr lang="en-US" sz="2400" i="1" dirty="0" err="1" smtClean="0">
                <a:latin typeface="+mj-lt"/>
                <a:ea typeface="+mn-ea"/>
              </a:rPr>
              <a:t>p</a:t>
            </a:r>
            <a:r>
              <a:rPr lang="en-US" sz="2400" baseline="-25000" dirty="0" err="1" smtClean="0">
                <a:latin typeface="+mj-lt"/>
                <a:ea typeface="+mn-ea"/>
              </a:rPr>
              <a:t>n</a:t>
            </a:r>
            <a:r>
              <a:rPr lang="en-US" sz="2400" dirty="0" smtClean="0">
                <a:latin typeface="+mj-lt"/>
                <a:ea typeface="+mn-ea"/>
              </a:rPr>
              <a:t>(</a:t>
            </a:r>
            <a:r>
              <a:rPr lang="en-US" sz="2400" i="1" dirty="0" smtClean="0">
                <a:latin typeface="+mj-lt"/>
                <a:ea typeface="+mn-ea"/>
              </a:rPr>
              <a:t>x</a:t>
            </a:r>
            <a:r>
              <a:rPr lang="en-US" sz="2400" dirty="0" smtClean="0">
                <a:latin typeface="+mj-lt"/>
                <a:ea typeface="+mn-ea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4792663"/>
            <a:ext cx="425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err="1">
                <a:latin typeface="+mj-lt"/>
                <a:ea typeface="+mn-ea"/>
              </a:rPr>
              <a:t>x</a:t>
            </a:r>
            <a:r>
              <a:rPr lang="en-US" sz="2400" baseline="-25000" dirty="0" err="1">
                <a:latin typeface="+mj-lt"/>
                <a:ea typeface="+mn-ea"/>
              </a:rPr>
              <a:t>n</a:t>
            </a:r>
            <a:endParaRPr lang="en-US" sz="2400" baseline="-25000" dirty="0">
              <a:latin typeface="+mj-lt"/>
              <a:ea typeface="+mn-e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4187825"/>
            <a:ext cx="914400" cy="685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5800" y="4187825"/>
            <a:ext cx="152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05275" y="4702175"/>
            <a:ext cx="3143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  <a:ea typeface="+mn-ea"/>
              </a:rPr>
              <a:t>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4340225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6" name="TextBox 19"/>
          <p:cNvSpPr txBox="1">
            <a:spLocks noChangeArrowheads="1"/>
          </p:cNvSpPr>
          <p:nvPr/>
        </p:nvSpPr>
        <p:spPr bwMode="auto">
          <a:xfrm>
            <a:off x="5253038" y="3730625"/>
            <a:ext cx="267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location of metal contact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(</a:t>
            </a:r>
            <a:r>
              <a:rPr lang="en-US" altLang="en-US" sz="1800">
                <a:latin typeface="Symbol" pitchFamily="18" charset="2"/>
              </a:rPr>
              <a:t>D</a:t>
            </a:r>
            <a:r>
              <a:rPr lang="en-US" altLang="en-US" sz="1800" i="1">
                <a:latin typeface="Arial" charset="0"/>
              </a:rPr>
              <a:t>p</a:t>
            </a:r>
            <a:r>
              <a:rPr lang="en-US" altLang="en-US" sz="1800" baseline="-25000">
                <a:latin typeface="Arial" charset="0"/>
              </a:rPr>
              <a:t>n</a:t>
            </a:r>
            <a:r>
              <a:rPr lang="en-US" altLang="en-US" sz="1800">
                <a:latin typeface="Arial" charset="0"/>
              </a:rPr>
              <a:t>=0)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72000" y="5330825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8" name="TextBox 26"/>
          <p:cNvSpPr txBox="1">
            <a:spLocks noChangeArrowheads="1"/>
          </p:cNvSpPr>
          <p:nvPr/>
        </p:nvSpPr>
        <p:spPr bwMode="auto">
          <a:xfrm>
            <a:off x="4800600" y="5178425"/>
            <a:ext cx="4905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/>
              <a:t>W</a:t>
            </a:r>
            <a:r>
              <a:rPr lang="en-US" altLang="en-US" sz="1400" b="1" baseline="-25000"/>
              <a:t>N</a:t>
            </a:r>
            <a:r>
              <a:rPr lang="ja-JP" altLang="en-US" sz="1400" b="1"/>
              <a:t>’</a:t>
            </a:r>
            <a:endParaRPr lang="en-US" altLang="en-US" sz="1400" b="1"/>
          </a:p>
        </p:txBody>
      </p:sp>
      <p:sp>
        <p:nvSpPr>
          <p:cNvPr id="28" name="TextBox 2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  <a:ea typeface="+mn-ea"/>
              </a:rPr>
              <a:t>EE130/230A Fall 2013</a:t>
            </a:r>
          </a:p>
        </p:txBody>
      </p:sp>
      <p:sp>
        <p:nvSpPr>
          <p:cNvPr id="13330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11, Slide </a:t>
            </a:r>
            <a:fld id="{D6829133-61F8-4E75-9662-864DBAE8B81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35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57199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Sample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041975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/>
              <a:t>Consider a Si </a:t>
            </a:r>
            <a:r>
              <a:rPr lang="en-US" dirty="0" err="1"/>
              <a:t>pn</a:t>
            </a:r>
            <a:r>
              <a:rPr lang="en-US" dirty="0"/>
              <a:t> step junction diode maintained at room temperature, with p-side and n-side dopant concentrations </a:t>
            </a:r>
            <a:r>
              <a:rPr lang="en-US" i="1" dirty="0"/>
              <a:t>N</a:t>
            </a:r>
            <a:r>
              <a:rPr lang="en-US" baseline="-25000" dirty="0"/>
              <a:t>A</a:t>
            </a:r>
            <a:r>
              <a:rPr lang="en-US" dirty="0"/>
              <a:t> = 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baseline="-25000" dirty="0"/>
              <a:t>D </a:t>
            </a:r>
            <a:r>
              <a:rPr lang="en-US" dirty="0"/>
              <a:t>= 2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16</a:t>
            </a:r>
            <a:r>
              <a:rPr lang="en-US" dirty="0"/>
              <a:t> cm</a:t>
            </a:r>
            <a:r>
              <a:rPr lang="en-US" baseline="30000" dirty="0"/>
              <a:t>-3</a:t>
            </a:r>
            <a:r>
              <a:rPr lang="en-US" dirty="0"/>
              <a:t>, respectively.  (You may assume that each side is uncompensated.)  The minority carrier recombination lifetimes are </a:t>
            </a:r>
            <a:r>
              <a:rPr lang="en-US" dirty="0" err="1"/>
              <a:t>t</a:t>
            </a:r>
            <a:r>
              <a:rPr lang="en-US" baseline="-25000" dirty="0" err="1"/>
              <a:t>n</a:t>
            </a:r>
            <a:r>
              <a:rPr lang="en-US" dirty="0"/>
              <a:t> = 10</a:t>
            </a:r>
            <a:r>
              <a:rPr lang="en-US" baseline="30000" dirty="0"/>
              <a:t>-6 </a:t>
            </a:r>
            <a:r>
              <a:rPr lang="en-US" dirty="0"/>
              <a:t>s and </a:t>
            </a:r>
            <a:r>
              <a:rPr lang="en-US" dirty="0" err="1"/>
              <a:t>t</a:t>
            </a:r>
            <a:r>
              <a:rPr lang="en-US" baseline="-25000" dirty="0" err="1"/>
              <a:t>p</a:t>
            </a:r>
            <a:r>
              <a:rPr lang="en-US" dirty="0"/>
              <a:t>=10</a:t>
            </a:r>
            <a:r>
              <a:rPr lang="en-US" baseline="30000" dirty="0"/>
              <a:t>-7</a:t>
            </a:r>
            <a:r>
              <a:rPr lang="en-US" dirty="0"/>
              <a:t> s on the p-side and n-side, </a:t>
            </a:r>
            <a:r>
              <a:rPr lang="en-US" dirty="0" smtClean="0"/>
              <a:t>respectively. Applied </a:t>
            </a:r>
            <a:r>
              <a:rPr lang="en-US" dirty="0"/>
              <a:t>bias </a:t>
            </a:r>
            <a:r>
              <a:rPr lang="en-US" i="1" dirty="0"/>
              <a:t>V</a:t>
            </a:r>
            <a:r>
              <a:rPr lang="en-US" baseline="-25000" dirty="0"/>
              <a:t>A</a:t>
            </a:r>
            <a:r>
              <a:rPr lang="en-US" dirty="0"/>
              <a:t> is (</a:t>
            </a:r>
            <a:r>
              <a:rPr lang="en-US" i="1" dirty="0" err="1"/>
              <a:t>kT</a:t>
            </a:r>
            <a:r>
              <a:rPr lang="en-US" dirty="0"/>
              <a:t>/</a:t>
            </a:r>
            <a:r>
              <a:rPr lang="en-US" i="1" dirty="0"/>
              <a:t>q</a:t>
            </a:r>
            <a:r>
              <a:rPr lang="en-US" dirty="0"/>
              <a:t>)*</a:t>
            </a:r>
            <a:r>
              <a:rPr lang="en-US" dirty="0" err="1"/>
              <a:t>ln</a:t>
            </a:r>
            <a:r>
              <a:rPr lang="en-US" dirty="0"/>
              <a:t>(10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</a:t>
            </a:r>
            <a:r>
              <a:rPr lang="en-US" dirty="0"/>
              <a:t> 0.48V.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2438400"/>
            <a:ext cx="71342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247650"/>
            <a:ext cx="77628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4762"/>
            <a:ext cx="7743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n-side is a short base?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hole diffusion component of the diode saturation current is calculated using the short-base diode formula:  </a:t>
            </a:r>
          </a:p>
          <a:p>
            <a:pPr algn="just"/>
            <a:r>
              <a:rPr lang="en-US" i="1" dirty="0" smtClean="0"/>
              <a:t>	</a:t>
            </a:r>
          </a:p>
          <a:p>
            <a:pPr algn="just"/>
            <a:r>
              <a:rPr lang="en-US" i="1" dirty="0"/>
              <a:t>	</a:t>
            </a:r>
            <a:r>
              <a:rPr lang="en-US" i="1" dirty="0" smtClean="0"/>
              <a:t>		I</a:t>
            </a:r>
            <a:r>
              <a:rPr lang="en-US" baseline="-25000" dirty="0" smtClean="0"/>
              <a:t>0,p </a:t>
            </a:r>
            <a:r>
              <a:rPr lang="en-US" dirty="0"/>
              <a:t>= </a:t>
            </a:r>
            <a:r>
              <a:rPr lang="en-US" i="1" dirty="0"/>
              <a:t>Aqn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i="1" dirty="0"/>
              <a:t>D</a:t>
            </a:r>
            <a:r>
              <a:rPr lang="en-US" baseline="-25000" dirty="0"/>
              <a:t>p</a:t>
            </a:r>
            <a:r>
              <a:rPr lang="en-US" dirty="0"/>
              <a:t>/(</a:t>
            </a:r>
            <a:r>
              <a:rPr lang="en-US" dirty="0" err="1"/>
              <a:t>W</a:t>
            </a:r>
            <a:r>
              <a:rPr lang="en-US" i="1" baseline="-25000" dirty="0" err="1"/>
              <a:t>n</a:t>
            </a:r>
            <a:r>
              <a:rPr lang="en-US" i="1" dirty="0"/>
              <a:t>’</a:t>
            </a:r>
            <a:r>
              <a:rPr lang="en-US" dirty="0"/>
              <a:t>×</a:t>
            </a:r>
            <a:r>
              <a:rPr lang="en-US" i="1" dirty="0" smtClean="0"/>
              <a:t>N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3419475"/>
            <a:ext cx="5295900" cy="81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6150" y="49434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ref. slide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Carrier Action under Forward Bias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When a forward bias (</a:t>
            </a:r>
            <a:r>
              <a:rPr lang="en-US" altLang="en-US" sz="2800" i="1" dirty="0" smtClean="0"/>
              <a:t>V</a:t>
            </a:r>
            <a:r>
              <a:rPr lang="en-US" altLang="en-US" sz="2800" baseline="-25000" dirty="0" smtClean="0"/>
              <a:t>A</a:t>
            </a:r>
            <a:r>
              <a:rPr lang="en-US" altLang="en-US" sz="2800" dirty="0" smtClean="0"/>
              <a:t>&gt;0) is applied, the potential barrier to diffusion across the junction is reduced</a:t>
            </a:r>
          </a:p>
          <a:p>
            <a:pPr lvl="1"/>
            <a:r>
              <a:rPr lang="en-US" altLang="en-US" sz="2400" dirty="0" smtClean="0"/>
              <a:t>Minority carriers are “injected”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/>
              <a:t>     into the quasi-neutral regions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en-US" sz="2400" dirty="0" smtClean="0"/>
              <a:t>     =&gt; </a:t>
            </a:r>
            <a:r>
              <a:rPr lang="en-US" altLang="en-US" sz="2400" dirty="0" err="1" smtClean="0">
                <a:latin typeface="Symbol" pitchFamily="18" charset="2"/>
              </a:rPr>
              <a:t>D</a:t>
            </a:r>
            <a:r>
              <a:rPr lang="en-US" altLang="en-US" sz="2400" i="1" dirty="0" err="1" smtClean="0"/>
              <a:t>n</a:t>
            </a:r>
            <a:r>
              <a:rPr lang="en-US" altLang="en-US" sz="2400" baseline="-25000" dirty="0" err="1" smtClean="0"/>
              <a:t>p</a:t>
            </a:r>
            <a:r>
              <a:rPr lang="en-US" altLang="en-US" sz="2400" dirty="0" smtClean="0"/>
              <a:t> &gt; 0, </a:t>
            </a:r>
            <a:r>
              <a:rPr lang="en-US" altLang="en-US" sz="2400" dirty="0" err="1" smtClean="0">
                <a:latin typeface="Symbol" pitchFamily="18" charset="2"/>
              </a:rPr>
              <a:t>D</a:t>
            </a:r>
            <a:r>
              <a:rPr lang="en-US" altLang="en-US" sz="2400" i="1" dirty="0" err="1" smtClean="0"/>
              <a:t>p</a:t>
            </a:r>
            <a:r>
              <a:rPr lang="en-US" altLang="en-US" sz="2400" baseline="-25000" dirty="0" err="1" smtClean="0"/>
              <a:t>n</a:t>
            </a:r>
            <a:r>
              <a:rPr lang="en-US" altLang="en-US" sz="2400" dirty="0" smtClean="0"/>
              <a:t> &gt; 0 </a:t>
            </a:r>
          </a:p>
          <a:p>
            <a:pPr lvl="1"/>
            <a:endParaRPr lang="en-US" altLang="en-US" sz="2400" dirty="0" smtClean="0"/>
          </a:p>
          <a:p>
            <a:pPr>
              <a:spcBef>
                <a:spcPct val="75000"/>
              </a:spcBef>
            </a:pPr>
            <a:r>
              <a:rPr lang="en-US" altLang="en-US" sz="2800" dirty="0" smtClean="0"/>
              <a:t>Minority carriers diffuse in the quasi-neutral regions, recombining with majority carriers</a:t>
            </a:r>
          </a:p>
          <a:p>
            <a:endParaRPr lang="en-US" altLang="en-US" sz="2800" dirty="0" smtClean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6DE152FF-5038-4732-B42A-4C9FCD2E61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614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500312"/>
            <a:ext cx="30099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53080" y="4865760"/>
              <a:ext cx="7872840" cy="1832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840" y="4858560"/>
                <a:ext cx="7890120" cy="18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6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Components of Current Flow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189038"/>
            <a:ext cx="8382000" cy="4830762"/>
          </a:xfrm>
        </p:spPr>
        <p:txBody>
          <a:bodyPr/>
          <a:lstStyle/>
          <a:p>
            <a:r>
              <a:rPr lang="en-US" altLang="en-US" sz="2800" b="1" smtClean="0"/>
              <a:t>Current density </a:t>
            </a:r>
            <a:r>
              <a:rPr lang="en-US" altLang="en-US" sz="2800" b="1" i="1" smtClean="0"/>
              <a:t>J</a:t>
            </a:r>
            <a:r>
              <a:rPr lang="en-US" altLang="en-US" sz="2800" b="1" smtClean="0"/>
              <a:t> = </a:t>
            </a:r>
            <a:r>
              <a:rPr lang="en-US" altLang="en-US" sz="2800" b="1" i="1" smtClean="0"/>
              <a:t>J</a:t>
            </a:r>
            <a:r>
              <a:rPr lang="en-US" altLang="en-US" sz="2800" b="1" baseline="-25000" smtClean="0"/>
              <a:t>n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) + </a:t>
            </a:r>
            <a:r>
              <a:rPr lang="en-US" altLang="en-US" sz="2800" b="1" i="1" smtClean="0"/>
              <a:t>J</a:t>
            </a:r>
            <a:r>
              <a:rPr lang="en-US" altLang="en-US" sz="2800" b="1" baseline="-25000" smtClean="0"/>
              <a:t>p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)</a:t>
            </a:r>
          </a:p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endParaRPr lang="en-US" altLang="en-US" sz="2800" smtClean="0"/>
          </a:p>
          <a:p>
            <a:pPr>
              <a:spcBef>
                <a:spcPct val="0"/>
              </a:spcBef>
            </a:pPr>
            <a:r>
              <a:rPr lang="en-US" altLang="en-US" sz="2800" b="1" i="1" smtClean="0"/>
              <a:t>J</a:t>
            </a:r>
            <a:r>
              <a:rPr lang="en-US" altLang="en-US" sz="2800" b="1" smtClean="0"/>
              <a:t> is constant throughout the diode, but </a:t>
            </a:r>
            <a:r>
              <a:rPr lang="en-US" altLang="en-US" sz="2800" b="1" i="1" smtClean="0"/>
              <a:t>J</a:t>
            </a:r>
            <a:r>
              <a:rPr lang="en-US" altLang="en-US" sz="2800" b="1" baseline="-25000" smtClean="0"/>
              <a:t>n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) and </a:t>
            </a:r>
            <a:r>
              <a:rPr lang="en-US" altLang="en-US" sz="2800" b="1" i="1" smtClean="0"/>
              <a:t>J</a:t>
            </a:r>
            <a:r>
              <a:rPr lang="en-US" altLang="en-US" sz="2800" b="1" baseline="-25000" smtClean="0"/>
              <a:t>p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x</a:t>
            </a:r>
            <a:r>
              <a:rPr lang="en-US" altLang="en-US" sz="2800" b="1" smtClean="0"/>
              <a:t>) vary with position:</a:t>
            </a:r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1600200" y="1752600"/>
          <a:ext cx="616267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3" imgW="2946400" imgH="393700" progId="Equation.3">
                  <p:embed/>
                </p:oleObj>
              </mc:Choice>
              <mc:Fallback>
                <p:oleObj name="Equation" r:id="rId3" imgW="2946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52600"/>
                        <a:ext cx="616267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1524000" y="2667000"/>
          <a:ext cx="6348413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5" imgW="3035300" imgH="393700" progId="Equation.3">
                  <p:embed/>
                </p:oleObj>
              </mc:Choice>
              <mc:Fallback>
                <p:oleObj name="Equation" r:id="rId5" imgW="3035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667000"/>
                        <a:ext cx="6348413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07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>
          <p:pic>
            <p:nvPicPr>
              <p:cNvPr id="5007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78042EFB-179A-4D76-AE6D-F91078071A3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4572000" y="4972050"/>
            <a:ext cx="365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96000" y="4938713"/>
            <a:ext cx="1066800" cy="1066800"/>
          </a:xfrm>
          <a:prstGeom prst="rect">
            <a:avLst/>
          </a:prstGeom>
          <a:solidFill>
            <a:srgbClr val="B2B2B2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572000" y="4938713"/>
            <a:ext cx="1524000" cy="838200"/>
            <a:chOff x="4572000" y="3638550"/>
            <a:chExt cx="1524000" cy="838200"/>
          </a:xfrm>
        </p:grpSpPr>
        <p:sp>
          <p:nvSpPr>
            <p:cNvPr id="23" name="Arc 22"/>
            <p:cNvSpPr/>
            <p:nvPr/>
          </p:nvSpPr>
          <p:spPr>
            <a:xfrm>
              <a:off x="5257800" y="3638550"/>
              <a:ext cx="838200" cy="838200"/>
            </a:xfrm>
            <a:prstGeom prst="arc">
              <a:avLst>
                <a:gd name="adj1" fmla="val 16200000"/>
                <a:gd name="adj2" fmla="val 20983015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72000" y="3638550"/>
              <a:ext cx="11049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 bwMode="auto">
          <a:xfrm>
            <a:off x="8382000" y="5772150"/>
            <a:ext cx="317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>
                <a:latin typeface="+mj-lt"/>
              </a:rPr>
              <a:t>x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572000" y="5167313"/>
            <a:ext cx="2590800" cy="838200"/>
            <a:chOff x="4572000" y="3867150"/>
            <a:chExt cx="2590800" cy="838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572000" y="4705350"/>
              <a:ext cx="11049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6000" y="4400550"/>
              <a:ext cx="10668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flipV="1">
              <a:off x="5257800" y="3867150"/>
              <a:ext cx="838200" cy="838200"/>
            </a:xfrm>
            <a:prstGeom prst="arc">
              <a:avLst>
                <a:gd name="adj1" fmla="val 16200000"/>
                <a:gd name="adj2" fmla="val 20983015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29263" y="4200525"/>
              <a:ext cx="423862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</a:t>
              </a:r>
              <a:r>
                <a:rPr lang="en-US" b="1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</a:t>
              </a:r>
            </a:p>
          </p:txBody>
        </p:sp>
      </p:grpSp>
      <p:cxnSp>
        <p:nvCxnSpPr>
          <p:cNvPr id="31" name="Straight Arrow Connector 30"/>
          <p:cNvCxnSpPr/>
          <p:nvPr/>
        </p:nvCxnSpPr>
        <p:spPr bwMode="auto">
          <a:xfrm>
            <a:off x="4495800" y="6003925"/>
            <a:ext cx="3962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7162800" y="6000750"/>
            <a:ext cx="0" cy="11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 bwMode="auto">
          <a:xfrm>
            <a:off x="6965950" y="5997575"/>
            <a:ext cx="425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1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n</a:t>
            </a:r>
            <a:endParaRPr lang="en-US" sz="2400" baseline="-25000" dirty="0">
              <a:latin typeface="+mj-lt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6096000" y="6003925"/>
            <a:ext cx="0" cy="114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 bwMode="auto">
          <a:xfrm>
            <a:off x="5867400" y="6000750"/>
            <a:ext cx="519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-</a:t>
            </a:r>
            <a:r>
              <a:rPr lang="en-US" sz="2400" i="1" dirty="0" err="1">
                <a:latin typeface="+mj-lt"/>
              </a:rPr>
              <a:t>x</a:t>
            </a:r>
            <a:r>
              <a:rPr lang="en-US" sz="2400" baseline="-25000" dirty="0" err="1">
                <a:latin typeface="+mj-lt"/>
              </a:rPr>
              <a:t>p</a:t>
            </a:r>
            <a:endParaRPr lang="en-US" sz="2400" baseline="-25000" dirty="0">
              <a:latin typeface="+mj-lt"/>
            </a:endParaRPr>
          </a:p>
        </p:txBody>
      </p:sp>
      <p:sp>
        <p:nvSpPr>
          <p:cNvPr id="8210" name="TextBox 43"/>
          <p:cNvSpPr txBox="1">
            <a:spLocks noChangeArrowheads="1"/>
          </p:cNvSpPr>
          <p:nvPr/>
        </p:nvSpPr>
        <p:spPr bwMode="auto">
          <a:xfrm>
            <a:off x="4314825" y="4800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Arial" charset="0"/>
              </a:rPr>
              <a:t>J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4862513"/>
            <a:ext cx="32845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latin typeface="+mj-lt"/>
              </a:rPr>
              <a:t>Example</a:t>
            </a:r>
            <a:r>
              <a:rPr lang="en-US" b="1" dirty="0">
                <a:latin typeface="+mj-lt"/>
              </a:rPr>
              <a:t>: </a:t>
            </a:r>
          </a:p>
          <a:p>
            <a:pPr>
              <a:defRPr/>
            </a:pPr>
            <a:r>
              <a:rPr lang="en-US" b="1" dirty="0" err="1">
                <a:latin typeface="+mj-lt"/>
              </a:rPr>
              <a:t>p</a:t>
            </a:r>
            <a:r>
              <a:rPr lang="en-US" b="1" baseline="30000" dirty="0" err="1">
                <a:latin typeface="+mj-lt"/>
              </a:rPr>
              <a:t>+</a:t>
            </a:r>
            <a:r>
              <a:rPr lang="en-US" b="1" dirty="0" err="1">
                <a:latin typeface="+mj-lt"/>
              </a:rPr>
              <a:t>n</a:t>
            </a:r>
            <a:r>
              <a:rPr lang="en-US" b="1" dirty="0">
                <a:latin typeface="+mj-lt"/>
              </a:rPr>
              <a:t> junction under forward bias: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62800" y="4972050"/>
            <a:ext cx="1447800" cy="1809750"/>
            <a:chOff x="7086600" y="3657600"/>
            <a:chExt cx="1447800" cy="1809750"/>
          </a:xfrm>
        </p:grpSpPr>
        <p:sp>
          <p:nvSpPr>
            <p:cNvPr id="47" name="Arc 46"/>
            <p:cNvSpPr/>
            <p:nvPr/>
          </p:nvSpPr>
          <p:spPr>
            <a:xfrm flipH="1">
              <a:off x="7086600" y="3657600"/>
              <a:ext cx="1447800" cy="1809750"/>
            </a:xfrm>
            <a:prstGeom prst="arc">
              <a:avLst>
                <a:gd name="adj1" fmla="val 16200000"/>
                <a:gd name="adj2" fmla="val 20983015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772400" y="3659188"/>
              <a:ext cx="3810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96000" y="4210050"/>
            <a:ext cx="2514600" cy="1809750"/>
            <a:chOff x="6096000" y="2876550"/>
            <a:chExt cx="2514600" cy="180975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096000" y="3943350"/>
              <a:ext cx="10668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 flipH="1" flipV="1">
              <a:off x="7162800" y="2876550"/>
              <a:ext cx="1447800" cy="1809750"/>
            </a:xfrm>
            <a:prstGeom prst="arc">
              <a:avLst>
                <a:gd name="adj1" fmla="val 16200000"/>
                <a:gd name="adj2" fmla="val 20983015"/>
              </a:avLst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7848600" y="4684713"/>
              <a:ext cx="381000" cy="0"/>
            </a:xfrm>
            <a:prstGeom prst="line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467600" y="4203700"/>
              <a:ext cx="4159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</a:t>
              </a:r>
              <a:r>
                <a:rPr lang="en-US" baseline="-25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62680" y="1213200"/>
              <a:ext cx="8502480" cy="4659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600" y="1208160"/>
                <a:ext cx="8527320" cy="46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4680360" y="5159160"/>
              <a:ext cx="4078800" cy="72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71000" y="5144400"/>
                <a:ext cx="4095720" cy="7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42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sz="4200" smtClean="0"/>
              <a:t>Excess Carrier Concentrations at –</a:t>
            </a:r>
            <a:r>
              <a:rPr lang="en-US" altLang="en-US" sz="4200" i="1" smtClean="0"/>
              <a:t>x</a:t>
            </a:r>
            <a:r>
              <a:rPr lang="en-US" altLang="en-US" sz="4200" baseline="-25000" smtClean="0"/>
              <a:t>p</a:t>
            </a:r>
            <a:r>
              <a:rPr lang="en-US" altLang="en-US" sz="4200" smtClean="0"/>
              <a:t>, </a:t>
            </a:r>
            <a:r>
              <a:rPr lang="en-US" altLang="en-US" sz="4200" i="1" smtClean="0"/>
              <a:t>x</a:t>
            </a:r>
            <a:r>
              <a:rPr lang="en-US" altLang="en-US" sz="4200" baseline="-25000" smtClean="0"/>
              <a:t>n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4800" y="2078038"/>
          <a:ext cx="4038600" cy="401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3" imgW="1689100" imgH="1676400" progId="Equation.3">
                  <p:embed/>
                </p:oleObj>
              </mc:Choice>
              <mc:Fallback>
                <p:oleObj name="Equation" r:id="rId3" imgW="1689100" imgH="167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78038"/>
                        <a:ext cx="4038600" cy="401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6300788" y="1295400"/>
            <a:ext cx="9382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latin typeface="+mj-lt"/>
              </a:rPr>
              <a:t>n side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1828800" y="1295400"/>
            <a:ext cx="9382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latin typeface="+mj-lt"/>
              </a:rPr>
              <a:t>p side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572000" y="13716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4937125" y="2124075"/>
          <a:ext cx="376555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5" imgW="1574800" imgH="1625600" progId="Equation.3">
                  <p:embed/>
                </p:oleObj>
              </mc:Choice>
              <mc:Fallback>
                <p:oleObj name="Equation" r:id="rId5" imgW="1574800" imgH="162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2124075"/>
                        <a:ext cx="376555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69B32D0F-57C2-49B4-815A-FA11C731843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65400" y="4295520"/>
              <a:ext cx="8088840" cy="60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960" y="4284000"/>
                <a:ext cx="811332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53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Carrier Concentration Profiles </a:t>
            </a:r>
            <a:br>
              <a:rPr lang="en-US" altLang="en-US" smtClean="0"/>
            </a:br>
            <a:r>
              <a:rPr lang="en-US" altLang="en-US" smtClean="0"/>
              <a:t>under Forward Bias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3246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1F9531EB-FCB5-4001-A0B6-3FEA0D5812E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6248400" y="6400800"/>
            <a:ext cx="265112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6.8a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18240" y="2239920"/>
              <a:ext cx="7620840" cy="4059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3840" y="2233080"/>
                <a:ext cx="7644600" cy="40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9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Excess Carrier Distribution (n side)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smtClean="0"/>
              <a:t>From the minority carrier diffusion equation: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We have the following boundary conditions: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r>
              <a:rPr lang="en-US" altLang="en-US" sz="2400" smtClean="0"/>
              <a:t>For simplicity, use a new coordinate system: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  <a:p>
            <a:r>
              <a:rPr lang="en-US" altLang="en-US" sz="2400" smtClean="0"/>
              <a:t>Then, the solution is of the form: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70125" y="9048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i="1">
              <a:latin typeface="Arial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019800" y="2698750"/>
          <a:ext cx="1460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3" imgW="787400" imgH="228600" progId="Equation.3">
                  <p:embed/>
                </p:oleObj>
              </mc:Choice>
              <mc:Fallback>
                <p:oleObj name="Equation" r:id="rId3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98750"/>
                        <a:ext cx="1460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676400" y="2667000"/>
          <a:ext cx="31242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5" imgW="1574800" imgH="241300" progId="Equation.3">
                  <p:embed/>
                </p:oleObj>
              </mc:Choice>
              <mc:Fallback>
                <p:oleObj name="Equation" r:id="rId5" imgW="157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667000"/>
                        <a:ext cx="31242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665913" y="1236663"/>
          <a:ext cx="20970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7" imgW="1358310" imgH="482391" progId="Equation.3">
                  <p:embed/>
                </p:oleObj>
              </mc:Choice>
              <mc:Fallback>
                <p:oleObj name="Equation" r:id="rId7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1236663"/>
                        <a:ext cx="209708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086350" y="5608638"/>
          <a:ext cx="38290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9" imgW="1714500" imgH="254000" progId="Equation.3">
                  <p:embed/>
                </p:oleObj>
              </mc:Choice>
              <mc:Fallback>
                <p:oleObj name="Equation" r:id="rId9" imgW="1714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5608638"/>
                        <a:ext cx="382905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2054225" y="3962400"/>
            <a:ext cx="4468813" cy="1219200"/>
            <a:chOff x="1406" y="2154"/>
            <a:chExt cx="2815" cy="768"/>
          </a:xfrm>
        </p:grpSpPr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3542" y="2490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800" b="1" i="1">
                <a:latin typeface="Arial" charset="0"/>
              </a:endParaRPr>
            </a:p>
          </p:txBody>
        </p:sp>
        <p:pic>
          <p:nvPicPr>
            <p:cNvPr id="15373" name="Picture 11" descr="nom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5" t="44337" r="9903" b="13737"/>
            <a:stretch>
              <a:fillRect/>
            </a:stretch>
          </p:blipFill>
          <p:spPr bwMode="auto">
            <a:xfrm>
              <a:off x="1568" y="2490"/>
              <a:ext cx="265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1406" y="2232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NEW:</a:t>
              </a: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>
              <a:off x="3185" y="2396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 flipH="1">
              <a:off x="2191" y="2396"/>
              <a:ext cx="3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77" name="Text Box 15"/>
            <p:cNvSpPr txBox="1">
              <a:spLocks noChangeArrowheads="1"/>
            </p:cNvSpPr>
            <p:nvPr/>
          </p:nvSpPr>
          <p:spPr bwMode="auto">
            <a:xfrm>
              <a:off x="1936" y="2154"/>
              <a:ext cx="17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x’’         0             0            x’</a:t>
              </a:r>
              <a:endParaRPr lang="en-US" altLang="en-US" sz="1800" baseline="-25000">
                <a:latin typeface="Arial" charset="0"/>
              </a:endParaRPr>
            </a:p>
          </p:txBody>
        </p:sp>
      </p:grp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87C7ED5B-B76E-4034-8648-88265677033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8" name="TextBox 1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</p:spTree>
    <p:extLst>
      <p:ext uri="{BB962C8B-B14F-4D97-AF65-F5344CB8AC3E}">
        <p14:creationId xmlns:p14="http://schemas.microsoft.com/office/powerpoint/2010/main" val="36632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44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From the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= </a:t>
            </a:r>
            <a:r>
              <a:rPr lang="en-US" altLang="en-US" sz="2400" smtClean="0">
                <a:sym typeface="Symbol" pitchFamily="18" charset="2"/>
              </a:rPr>
              <a:t></a:t>
            </a:r>
            <a:r>
              <a:rPr lang="en-US" altLang="en-US" sz="2400" smtClean="0"/>
              <a:t> boundary condition: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From the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= </a:t>
            </a:r>
            <a:r>
              <a:rPr lang="en-US" altLang="en-US" sz="2400" i="1" smtClean="0"/>
              <a:t>x</a:t>
            </a:r>
            <a:r>
              <a:rPr lang="en-US" altLang="en-US" sz="2400" baseline="-25000" smtClean="0"/>
              <a:t>n</a:t>
            </a:r>
            <a:r>
              <a:rPr lang="en-US" altLang="en-US" sz="2400" smtClean="0"/>
              <a:t> boundary condition: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r>
              <a:rPr lang="en-US" altLang="en-US" sz="2400" smtClean="0"/>
              <a:t>Therefore</a:t>
            </a:r>
          </a:p>
          <a:p>
            <a:pPr>
              <a:buFontTx/>
              <a:buNone/>
            </a:pPr>
            <a:endParaRPr lang="en-US" altLang="en-US" sz="2400" smtClean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smtClean="0"/>
              <a:t>Similarly, we can derive</a:t>
            </a:r>
          </a:p>
          <a:p>
            <a:endParaRPr lang="en-US" altLang="en-US" sz="2400" smtClean="0"/>
          </a:p>
          <a:p>
            <a:endParaRPr lang="en-US" altLang="en-US" sz="2400" smtClean="0"/>
          </a:p>
          <a:p>
            <a:endParaRPr lang="en-US" altLang="en-US" sz="2400" smtClean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905000" y="3765550"/>
          <a:ext cx="5314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Equation" r:id="rId3" imgW="2336800" imgH="254000" progId="Equation.3">
                  <p:embed/>
                </p:oleObj>
              </mc:Choice>
              <mc:Fallback>
                <p:oleObj name="Equation" r:id="rId3" imgW="2336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765550"/>
                        <a:ext cx="53149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667000" y="1341438"/>
          <a:ext cx="38274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Equation" r:id="rId5" imgW="1714500" imgH="254000" progId="Equation.3">
                  <p:embed/>
                </p:oleObj>
              </mc:Choice>
              <mc:Fallback>
                <p:oleObj name="Equation" r:id="rId5" imgW="1714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341438"/>
                        <a:ext cx="38274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828800" y="5365750"/>
          <a:ext cx="54594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Equation" r:id="rId7" imgW="2400300" imgH="254000" progId="Equation.3">
                  <p:embed/>
                </p:oleObj>
              </mc:Choice>
              <mc:Fallback>
                <p:oleObj name="Equation" r:id="rId7" imgW="2400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65750"/>
                        <a:ext cx="54594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51325" y="3641725"/>
            <a:ext cx="17463" cy="1588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852613" y="5845175"/>
            <a:ext cx="1587" cy="174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600825" y="5845175"/>
            <a:ext cx="1588" cy="174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452688" y="5745163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052763" y="5745163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651250" y="5745163"/>
            <a:ext cx="17463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551363" y="5745163"/>
            <a:ext cx="17462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851400" y="5745163"/>
            <a:ext cx="17463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451475" y="5745163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4384675" y="5427663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4384675" y="5211763"/>
            <a:ext cx="1588" cy="15875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384675" y="4994275"/>
            <a:ext cx="1588" cy="174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384675" y="4776788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384675" y="4560888"/>
            <a:ext cx="1588" cy="15875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384675" y="5645150"/>
            <a:ext cx="1588" cy="174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4384675" y="4325938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4384675" y="4110038"/>
            <a:ext cx="1588" cy="15875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4384675" y="3892550"/>
            <a:ext cx="1588" cy="17463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384675" y="3675063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4251325" y="4794250"/>
            <a:ext cx="17463" cy="1588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5451475" y="5811838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251325" y="3675063"/>
            <a:ext cx="17463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884863" y="5995988"/>
            <a:ext cx="15875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5151438" y="5745163"/>
            <a:ext cx="17462" cy="1587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4384675" y="4776788"/>
            <a:ext cx="1588" cy="17462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6420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567B82B0-4B03-4BA9-A794-B8768638F2E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7268400" y="3232080"/>
              <a:ext cx="1763280" cy="346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9040" y="3225600"/>
                <a:ext cx="1775880" cy="34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0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Total Current Density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828800" y="2476500"/>
          <a:ext cx="7010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Equation" r:id="rId3" imgW="2984500" imgH="469900" progId="Equation.3">
                  <p:embed/>
                </p:oleObj>
              </mc:Choice>
              <mc:Fallback>
                <p:oleObj name="Equation" r:id="rId3" imgW="2984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76500"/>
                        <a:ext cx="7010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828800" y="1295400"/>
          <a:ext cx="70104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2997200" imgH="457200" progId="Equation.3">
                  <p:embed/>
                </p:oleObj>
              </mc:Choice>
              <mc:Fallback>
                <p:oleObj name="Equation" r:id="rId5" imgW="299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70104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46113" y="27432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latin typeface="+mj-lt"/>
              </a:rPr>
              <a:t>n side</a:t>
            </a:r>
            <a:r>
              <a:rPr lang="en-US" sz="2400" b="1" dirty="0" smtClean="0">
                <a:latin typeface="+mj-lt"/>
              </a:rPr>
              <a:t>:</a:t>
            </a: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46113" y="1598613"/>
            <a:ext cx="10223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u="sng" dirty="0" smtClean="0">
                <a:latin typeface="+mj-lt"/>
              </a:rPr>
              <a:t>p side</a:t>
            </a:r>
            <a:r>
              <a:rPr lang="en-US" sz="2400" b="1" dirty="0" smtClean="0">
                <a:latin typeface="+mj-lt"/>
              </a:rPr>
              <a:t>:</a:t>
            </a:r>
          </a:p>
        </p:txBody>
      </p:sp>
      <p:graphicFrame>
        <p:nvGraphicFramePr>
          <p:cNvPr id="17415" name="Object 8"/>
          <p:cNvGraphicFramePr>
            <a:graphicFrameLocks noChangeAspect="1"/>
          </p:cNvGraphicFramePr>
          <p:nvPr/>
        </p:nvGraphicFramePr>
        <p:xfrm>
          <a:off x="1811338" y="3886200"/>
          <a:ext cx="5370512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7" imgW="2286000" imgH="838200" progId="Equation.3">
                  <p:embed/>
                </p:oleObj>
              </mc:Choice>
              <mc:Fallback>
                <p:oleObj name="Equation" r:id="rId7" imgW="22860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3886200"/>
                        <a:ext cx="5370512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FA0C30FB-85FD-4421-93B6-B5CCE2CA4D7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6080040" y="1196280"/>
              <a:ext cx="2832840" cy="410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74280" y="1183320"/>
                <a:ext cx="2853360" cy="413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1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Summary:</a:t>
            </a:r>
            <a:r>
              <a:rPr lang="en-US" altLang="en-US" dirty="0"/>
              <a:t> </a:t>
            </a:r>
            <a:r>
              <a:rPr lang="en-US" altLang="en-US" dirty="0" smtClean="0"/>
              <a:t>Long-Base </a:t>
            </a:r>
            <a:r>
              <a:rPr lang="en-US" altLang="en-US" dirty="0"/>
              <a:t>Diode</a:t>
            </a:r>
            <a:endParaRPr lang="en-US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89038"/>
            <a:ext cx="8458200" cy="4830762"/>
          </a:xfrm>
        </p:spPr>
        <p:txBody>
          <a:bodyPr/>
          <a:lstStyle/>
          <a:p>
            <a:pPr marL="344488" indent="-344488"/>
            <a:r>
              <a:rPr lang="en-US" altLang="en-US" sz="2400" smtClean="0"/>
              <a:t>Under forward bias (</a:t>
            </a:r>
            <a:r>
              <a:rPr lang="en-US" altLang="en-US" sz="2400" i="1" smtClean="0"/>
              <a:t>V</a:t>
            </a:r>
            <a:r>
              <a:rPr lang="en-US" altLang="en-US" sz="2400" baseline="-25000" smtClean="0"/>
              <a:t>A</a:t>
            </a:r>
            <a:r>
              <a:rPr lang="en-US" altLang="en-US" sz="2400" smtClean="0"/>
              <a:t> &gt; 0), the potential barrier to carrier diffusion is reduced </a:t>
            </a:r>
            <a:r>
              <a:rPr lang="en-US" altLang="en-US" sz="2400" smtClean="0">
                <a:sym typeface="Wingdings" pitchFamily="2" charset="2"/>
              </a:rPr>
              <a:t> m</a:t>
            </a:r>
            <a:r>
              <a:rPr lang="en-US" altLang="en-US" sz="2400" smtClean="0"/>
              <a:t>inority carriers are “injected” into the quasi-neutral regions.</a:t>
            </a:r>
          </a:p>
          <a:p>
            <a:pPr marL="744538" lvl="1" indent="-344488"/>
            <a:r>
              <a:rPr lang="en-US" altLang="en-US" sz="2000" smtClean="0"/>
              <a:t>The minority-carrier concentrations at the edges of the depletion region change with the applied bias </a:t>
            </a:r>
            <a:r>
              <a:rPr lang="en-US" altLang="en-US" sz="2000" i="1" smtClean="0"/>
              <a:t>V</a:t>
            </a:r>
            <a:r>
              <a:rPr lang="en-US" altLang="en-US" sz="2000" baseline="-25000" smtClean="0"/>
              <a:t>A</a:t>
            </a:r>
            <a:r>
              <a:rPr lang="en-US" altLang="en-US" sz="2000" smtClean="0"/>
              <a:t>, by the factor</a:t>
            </a:r>
          </a:p>
          <a:p>
            <a:pPr marL="744538" lvl="1" indent="-344488"/>
            <a:r>
              <a:rPr lang="en-US" altLang="en-US" sz="2000" smtClean="0"/>
              <a:t>The excess carrier concentrations in the quasi-neutral regions decay to zero away from the depletion region, due to recombination.</a:t>
            </a:r>
          </a:p>
          <a:p>
            <a:pPr marL="344488" indent="-344488">
              <a:lnSpc>
                <a:spcPct val="110000"/>
              </a:lnSpc>
            </a:pPr>
            <a:endParaRPr lang="en-US" altLang="en-US" sz="2400" smtClean="0"/>
          </a:p>
          <a:p>
            <a:pPr marL="344488" indent="-344488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en-US" sz="2400" smtClean="0"/>
              <a:t>pn junction diode current</a:t>
            </a:r>
          </a:p>
          <a:p>
            <a:pPr marL="344488" indent="-344488">
              <a:lnSpc>
                <a:spcPct val="110000"/>
              </a:lnSpc>
              <a:spcBef>
                <a:spcPct val="0"/>
              </a:spcBef>
            </a:pPr>
            <a:endParaRPr lang="en-US" altLang="en-US" sz="2400" i="1" smtClean="0"/>
          </a:p>
          <a:p>
            <a:pPr marL="344488" indent="-344488">
              <a:lnSpc>
                <a:spcPct val="110000"/>
              </a:lnSpc>
              <a:spcBef>
                <a:spcPct val="0"/>
              </a:spcBef>
            </a:pPr>
            <a:r>
              <a:rPr lang="en-US" altLang="en-US" sz="2400" i="1" smtClean="0"/>
              <a:t>I</a:t>
            </a:r>
            <a:r>
              <a:rPr lang="en-US" altLang="en-US" sz="2400" baseline="-25000" smtClean="0"/>
              <a:t>0</a:t>
            </a:r>
            <a:r>
              <a:rPr lang="en-US" altLang="en-US" sz="2400" smtClean="0"/>
              <a:t> can be viewed as the drift current due to minority carriers generated within a diffusion length of the depletion region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948363" y="2681288"/>
          <a:ext cx="7572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3" imgW="418918" imgH="203112" progId="Equation.3">
                  <p:embed/>
                </p:oleObj>
              </mc:Choice>
              <mc:Fallback>
                <p:oleObj name="Equation" r:id="rId3" imgW="41891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363" y="2681288"/>
                        <a:ext cx="7572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10, Slide </a:t>
            </a:r>
            <a:fld id="{F8EDEDE4-8880-4E0A-B471-F73268D459B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22534" name="Object 1"/>
          <p:cNvGraphicFramePr>
            <a:graphicFrameLocks noChangeAspect="1"/>
          </p:cNvGraphicFramePr>
          <p:nvPr/>
        </p:nvGraphicFramePr>
        <p:xfrm>
          <a:off x="3651250" y="3759200"/>
          <a:ext cx="53403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5" imgW="2273300" imgH="508000" progId="Equation.3">
                  <p:embed/>
                </p:oleObj>
              </mc:Choice>
              <mc:Fallback>
                <p:oleObj name="Equation" r:id="rId5" imgW="227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759200"/>
                        <a:ext cx="534035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803200" y="3510360"/>
              <a:ext cx="1375560" cy="29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8520" y="3438720"/>
                <a:ext cx="1386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4620600" y="3564000"/>
              <a:ext cx="4308120" cy="150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3400" y="3552840"/>
                <a:ext cx="4318200" cy="15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675</Words>
  <Application>Microsoft Office PowerPoint</Application>
  <PresentationFormat>On-screen Show (4:3)</PresentationFormat>
  <Paragraphs>117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Equation 3.0</vt:lpstr>
      <vt:lpstr>PowerPoint Presentation</vt:lpstr>
      <vt:lpstr>Carrier Action under Forward Bias</vt:lpstr>
      <vt:lpstr>Components of Current Flow</vt:lpstr>
      <vt:lpstr>Excess Carrier Concentrations at –xp, xn</vt:lpstr>
      <vt:lpstr>Carrier Concentration Profiles  under Forward Bias</vt:lpstr>
      <vt:lpstr>Excess Carrier Distribution (n side)</vt:lpstr>
      <vt:lpstr>PowerPoint Presentation</vt:lpstr>
      <vt:lpstr>Total Current Density</vt:lpstr>
      <vt:lpstr>Summary: Long-Base Diode</vt:lpstr>
      <vt:lpstr>General Narrow-Base Diode I-V</vt:lpstr>
      <vt:lpstr>Summary: Narrow-Base Diode</vt:lpstr>
      <vt:lpstr>PowerPoint Presentation</vt:lpstr>
      <vt:lpstr>PowerPoint Presentation</vt:lpstr>
      <vt:lpstr>PowerPoint Presentation</vt:lpstr>
      <vt:lpstr>What if the n-side is a short base?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50</cp:revision>
  <dcterms:created xsi:type="dcterms:W3CDTF">2013-09-02T07:47:04Z</dcterms:created>
  <dcterms:modified xsi:type="dcterms:W3CDTF">2013-10-07T08:12:37Z</dcterms:modified>
</cp:coreProperties>
</file>