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9" autoAdjust="0"/>
  </p:normalViewPr>
  <p:slideViewPr>
    <p:cSldViewPr>
      <p:cViewPr>
        <p:scale>
          <a:sx n="80" d="100"/>
          <a:sy n="80" d="100"/>
        </p:scale>
        <p:origin x="-1522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0-10T23:54:58.2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4537 11240 40,'0'14'25,"0"-14"-3,0 0-5,-7 11-6,7-11-4,0 0-3,0 0-1,0 0-1,-1 10-5,1-10-5,0 0-12,0 0-7,0 0 1,0 0-1</inkml:trace>
  <inkml:trace contextRef="#ctx0" brushRef="#br0" timeOffset="1">8919 11425 9,'0'0'23,"-1"-25"-2,1 12-3,0 2-4,-3-3-5,3 14-2,-3-20-1,3 20-3,-1-12-2,1 12 0,0 0 1,0 0-1,0 0 0,0 0 0,0 0 0,0 0-1,0 0 1,0 0 0,-2 17-1,2-7 1,0 4-1,0 1 1,0 4-1,0-1 0,1 4 0,0 0 0,0 1 0,2 3 1,-2 1-1,0 3 0,1 1 0,-2 3 0,3 1 0,-3 2 0,0 1 0,0 1 0,0 2 0,0-1 0,-1 1-1,2-1 2,-2-1-2,1-1 2,0 0-1,1-2 0,-1 0 0,0-3 0,1-2 0,-1 0 1,1-1-1,-1 2 0,0-1-1,1 1 1,-2 0-1,1 3 0,-1-2 1,0 2-2,-2 1 2,1-2-1,1 0 0,-1 0 1,-1 2 0,2-3 0,0 3 0,0-2 0,1 3-1,-1-1 1,1 1 0,1 1 0,0-3 0,-1 2 0,2 0 0,-1 0 0,1-2 0,0 4-1,-1-4 1,0 3-1,2 0 1,-2 2 0,0-1-1,1 1 1,1 2 0,-2-2 0,1 3 0,0-3 1,1 3-2,-1-3 2,1 0-1,0 1 0,-1-2 1,0-1-1,1 1 1,-2-1-2,2 2 2,-2 0-1,2 0 0,-3 2 0,1 0 0,-1 1-1,0-1 1,2 1 1,-1 2-2,1-1 2,1 2-1,-1-1 0,1 0 0,-2-1 0,0 0 1,-1-1 0,-1-3-1,-1-1 0,-1-2 0,1-4 0,1 0 1,-2-6-2,3-1 0,-2-7-4,3 2 0,-2-8 0,3 2 0,-2-15-1,2 19 1,-2-19-1,-2 17 2,2-17 3,-2 13 0,2-13 0,-3 12-2,3-12-16,0 0-1,0 0-1</inkml:trace>
  <inkml:trace contextRef="#ctx0" brushRef="#br0" timeOffset="2">8987 14650 8,'0'0'15,"0"0"0,0 0-3,0 0-3,0 0-2,0 0-2,0 0-2,0 0-1,-4 12 0,4-12-1,-1 12 0,1-12-1,-2 15 1,2-15-1,-2 19 0,1-8 0,0 0 0,0 2 0,0 1 0,1 0 0,0 1 1,0 1-1,-1 0 1,1 4 1,-1-2-2,1 2 1,0 2-1,0-2 0,0 2 0,-2-1 1,2 3-1,-1-2 0,1 1 0,-2 0 0,1 0 0,0 1 0,-1 0 0,1 1 0,-1-2 0,1 2 0,0-2 0,1 2 0,0 0 0,0-1 0,1 0 1,0-1 0,1 2 0,-1 0 0,2-1 0,-1 0-1,-1 0 0,0-3 0,1 1-1,-2-1 0,1-2 1,-2-3-1,2 2 1,-1-3 0,-1 1 0,1 0 0,0 3 0,0-2 0,0 4 0,1 0 1,-1 1-1,0 1 0,0-1 0,0 2 0,0-2 1,-1 3 0,1-5 0,0 4 1,-3-6 0,3 3 0,1-5 0,1 3 0,-2-7-1,2 2 1,-2-14-2,4 19 0,-4-19 0,0 11-5,0-11-15,0 0-5,0 0 1,3-14-1</inkml:trace>
  <inkml:trace contextRef="#ctx0" brushRef="#br0" timeOffset="3">8844 11606 6,'-2'22'11,"-9"-3"-1,3 5 0,-3-2-1,3 1 0,-3-3-2,4-3-2,0-3-1,7-14-2,-9 15 1,9-15-1,0 0-1,0 0 0,0 0 0,1-16 0,-1 16 0,4-20 2,-1 7-2,-2-4 1,5 0 0,-1-6-1,3-2 1,-1-3 0,4-2 0,0 0-1,0-2 2,3 2-2,-1 3 1,0 1-1,-3 5 1,2 1 0,-4 6-1,0 1 0,-8 13 1,14-12-1,-14 12 0,13-3 0,-13 3 0,12 5 0,-12-5 2,17 13-1,-6-2 2,0 1-1,4 5 1,-3-1 0,6 7 0,-2-2 0,4 3-1,-4-1-1,2 5 1,-4-5-1,4 4 1,-7-3 0,2 1-1,-5-1 0,1 1 1,-3-6-1,0 0-2,-1-6 2,-2 0-2,-3-13-1,1 11-6,-1-11-25,0 0 1,0-13-3,-3 0 1</inkml:trace>
  <inkml:trace contextRef="#ctx0" brushRef="#br0" timeOffset="4">8659 10690 13,'0'0'24,"0"0"1,0 0-2,0 0-11,0 0-2,-11-6-4,11 6-1,0 0-1,0 0 0,0 0-1,-3 13-1,3-13 0,-7 13 0,7-13-1,-12 23-1,5-10 0,-1 3 0,-1-3 0,1 3 0,-1-1 0,-2 1-1,1 2 0,-2-1 0,1 1-1,-2 1 0,0 2 1,-2-1 0,3 0 0,-1-2 0,1-2 0,2-2 1,1-2 0,9-12 0,-10 13-1,10-13 1,0 0 0,0 0-1,0 0 1,0 0 0,15-13 0,-15 13 0,15-9 1,-15 9-1,18-5 1,-8 3-1,2-1 1,1 2 0,2 0 0,3 0 0,0 0 1,3 1 0,2-1 0,-1 3-1,2-2 1,-1 2-1,-2-1 1,-1 2-1,-3-2 0,-1 1-1,-6-2 1,1 1 0,-11-1 0,10 0 0,-10 0 1,0 0 0,0 0 0,0 0 0,0 0 0,0 0-1,0 0 1,0 0-1,0 0-2,0 0 2,8-12-1,-8 12 0,0 0 0,0 0 0,1-13 0,-1 13 0,0 0 1,-3-16-1,3 16 0,-3-17 1,-1 4-1,2-1 0,-4-2 1,0-4 0,-1-2 0,-2-2-1,-3-1 1,1-2 0,-3 0 0,0 1-1,0 1 2,1 3-2,1 1 1,2 6-2,3 4-1,0-1-3,7 12-4,0 0-21,0 0-2,0 0-1,0 0 0</inkml:trace>
  <inkml:trace contextRef="#ctx0" brushRef="#br0" timeOffset="5">9107 10609 13,'0'0'21,"0"0"-3,4 14-3,-4-14-4,0 19 0,-3-7-2,6 8-1,-5-3-1,5 8-1,-6-1-3,3 4 0,-2-3-1,0 4-1,-2-6 0,2-1-1,0-3 1,-1-4-1,2-4 1,1-11-1,2 15 0,-2-15 1,0 0 0,0 0 0,0 0 0,13 4 0,-13-4 1,0 0-1,0 0 0,4-14 0,-4 14-1,2-13 1,-2 13-1,3-18 0,1 6 0,1-2 0,0-1 0,2-1 0,0 0 0,1-1 0,1-2 0,0 0 0,-1-1 0,2-1 0,0 2 0,0 0 0,-1 2 0,1 2 0,-4 3 0,-6 12-1,12-15 1,-12 15 0,0 0-1,10-2 1,-10 2-1,0 0 1,9 15 0,-9-15 0,7 19 0,-4-7 0,1 3 0,-1 4 0,-1 2 1,1 0-1,-1 4 0,-1 2 0,0-1 1,0 0-1,-1 0 0,2-2 1,-1-3 0,0-2-1,1 0 0,-1-8-5,-1-11-19,11 17-5,-11-17 0,0 0 0</inkml:trace>
  <inkml:trace contextRef="#ctx0" brushRef="#br0" timeOffset="6">9499 10971 13,'0'0'22,"-2"22"-5,2-1-2,0 3-2,4 5-1,-6-3-4,3 7-1,-4-5-2,5 4-1,-6-5-1,2-3-1,-1-1-1,1-4 0,1-4 0,0-5-1,1-10 1,0 12 0,0-12 1,0 0-1,1-17 1,0 4-1,-1-4 1,0-3-1,0-5 0,0-2-1,0-1 1,0-4-2,1 1 1,3-1 0,-1-2-1,4 2 1,-1 2-1,3 1 1,-1 1-1,3 5 1,-2 4-1,2 3 1,-2 4 0,-9 12 0,18-11 1,-18 11-1,18 3 1,-18-3 0,12 17 0,-7-4 1,-1 1-1,-1 1 1,-3-1-1,0 2 1,-2-1 0,-1 0-1,-2 0 1,-1-1-1,-2-2 1,0 1-1,-2-1 1,2-1-2,-2-4 1,10-7-1,-19 12 0,19-12-1,-15 4-3,15-4-4,-11-1-10,11 1-11,0 0-2,-6-10 0,6-2 1</inkml:trace>
  <inkml:trace contextRef="#ctx0" brushRef="#br0" timeOffset="7">9927 10413 20,'0'0'23,"0"0"-1,0 0-8,0 0-4,0 0-4,0 0-2,-15 13-1,15-13-1,-10 18 0,3-5 0,-1 2 0,-2 1-1,1 1 0,-2 5 0,1 3-1,1 0 1,1 6-1,3 1 2,1 3-2,4 2 1,0-1 0,4 3 1,1-6 0,4 2 0,-1-9 0,5-2 0,-1-6 0,3-6 0,-1-2-3,-1-9-8,-2-5-17,5 8-3,-16-4 3,16-7-3</inkml:trace>
  <inkml:trace contextRef="#ctx0" brushRef="#br0" timeOffset="8">10058 10596 14,'2'-10'24,"-2"10"0,0 0 1,13-9-13,-13 9-2,0 0-3,16 2-1,-16-2-1,12 7 0,-12-7 0,15 11-1,-15-11-1,16 20 1,-5-7-2,1 4 1,0 0-1,3 4-1,-2 0 1,1 0-1,-2-2 0,2 3 0,-3-5 0,0 2-1,0-6 1,-2-1 0,-9-12-1,16 15 1,-16-15-1,15 7-1,-15-7-3,11 0-6,-11 0-20,15-1-1,-15 1 0,0 0-1</inkml:trace>
  <inkml:trace contextRef="#ctx0" brushRef="#br0" timeOffset="9">10278 10549 20,'0'0'27,"11"-9"1,-11 9 1,0 0-11,0 0-5,0 0-5,0 0-2,-15 2-1,12 8-1,3-10 0,-16 30 0,1-4-2,-1 11 2,-6 7-3,-3 6 0,-2 7-1,-5-5-4,9 1-29,0-7 3,2-17-3,10-16 0</inkml:trace>
  <inkml:trace contextRef="#ctx0" brushRef="#br0" timeOffset="10">10461 10337 22,'0'0'24,"0"0"-6,0 0-2,0 0-3,0 0-5,0 0-1,0 0-4,8 12-1,-1 0-1,4 0 0,1 6-1,5 3 1,-1 4 0,4 3-1,-2 5 1,2 4-1,-3 2 1,-1 4 0,-2 1 0,-4 1 0,-2 0 1,-6 0 0,-1 0 1,-4-4-1,-3 5 1,-1-6-5,-5-4-9,1-8-15,8 0-1,-7-17 0,10-11 0</inkml:trace>
  <inkml:trace contextRef="#ctx0" brushRef="#br0" timeOffset="11">4178 15444 16,'19'0'11,"-3"-3"1,3 3-1,2 0-1,-2-3-2,5 4-1,-1-2 0,6 2-1,1-3-1,6 3-1,0-3 0,4 3-1,4-3-1,3 2 1,2-1 0,4 3 0,-3-2 0,4 3-1,1-3 0,7 3 0,-5-1 0,6 0 0,-1 1-1,5-1 0,4-1-1,4 0 1,1 0-1,-2 2 0,5-2 1,-1 2-1,2-1 1,1 0-1,3-1 1,0 0-1,6-1 1,0 0-1,4-1 0,1-2 0,4 1 0,0 0 0,-1 2 0,0 1-1,-1 0 1,-2 2 0,0 0 0,-2 1-1,-1-2 1,1 1 0,-2-3 0,2-1 0,-1 0 0,0-2 0,2-2 1,1 0-1,-2 1 0,2-1 0,2-1 0,2 2 1,0-2-2,4 0 1,-2 1-1,1-2 2,1-3-2,2 2 1,-3-2 0,1 2 1,-2-3 1,1 5-1,-2-3 1,-2 7-1,-4-1 2,-1 3-1,-5 0-1,-2 2 1,-6 0 0,-1 1-1,-3-3 0,-2 0 0,-3-3-2,-7-2-3,5-4-26,-9 5-2,-8-9 0,-4 2 0</inkml:trace>
  <inkml:trace contextRef="#ctx0" brushRef="#br0" timeOffset="12">4529 15253 22,'0'0'18,"0"0"-1,0 0-1,0 0-2,0 0-3,4-14-2,-4 14-1,0 0-2,0 0-2,2-11-1,-2 11 0,0 0-1,0 0 1,0 0 0,0 0 0,0 0 0,0 0-1,-16-5-1,16 5-1,-19 5-1,5 0 0,-2 5-1,-5 1 0,-2 4 0,-1 1 1,-4 4-1,-2-1 2,-2 4 0,-1-2 0,3 0 1,2-4 0,6-2 0,1-3 0,6-2 0,5-4-1,10-6 1,0 0 0,0 0-2,0 0 1,0 0 0,0 0 1,0 0 0,0 0 1,12-5 0,-12 5 0,0 0-1,12 0 1,-12 0-1,14 1 1,-3 0-1,7 3 0,-1 0 2,6 7-2,2-4 2,5 7-2,-1-4 3,4 6-2,-3-4 1,3 3-2,-3-5 0,-1 0 0,-5-2 0,-2 1 0,0 1-3,-8-10-13,2 8-18,-4-5 0,-12-3-2,14-6 1</inkml:trace>
  <inkml:trace contextRef="#ctx0" brushRef="#br0" timeOffset="13">8944 12242 10,'0'0'7,"0"0"0,0 0 0,0 0-1,0 0-1,0 0-1,0 0-1,0 0-1,0 0-1,0 0 0,0 0 0,0 0 0,0 0 0,0 0 0,0 0 2,0 0-1,0 0 2,0 0 1,0 0-1,0 0 1,0 0 1,0 0-1,0 0-2,0 0-1,0 0 0,0 0-1,0 0 0,0 0 0,0 0-1,0 0 1,0 0 0,0 0 0,0 0 0,0 0-1,0 0 1,-7 12 0,7-12-1,-3 11 1,3-11-1,-2 11 0,2-11 0,-2 13 0,2-13 1,-2 14-1,2-14 0,-4 15 0,4-15 0,-5 15 1,5-15-1,-4 15 0,4-15 0,-5 16 0,5-16 0,-5 17 0,3-6 0,-1 0 0,-1 2-1,1-2 1,-1 2-1,2-1 1,0 0 0,-2 0 0,2-1-1,0 0 1,-1-1 0,1 2 0,-2-1 0,1 1 0,-1-1 0,1 0 0,0 1 0,-1-1 0,2 0 0,-2 0 0,4-11 0,-6 20 0,4-9 0,0 1 0,-2 0 0,2 1 0,-1-1 0,-1 1 0,2 0 0,-2-1 0,2 0 0,-1 1-1,0-2 1,0 1 0,0 2 0,0-1 0,1 1 0,-2 1 0,1-1 0,-1 2 0,1 0 0,-2 2-1,0-2 1,1 0 0,-2 0 0,1 0 0,-4 3 0,2-2 0,-1 3 0,1-3-1,-2 1 2,1 2-2,-3 0 1,3-2 1,-1 3-1,-1-1 0,-1 0 0,-1 1 0,2-2 0,0 1 0,0 0-1,-1-2 1,0 2 0,1-2-1,1 1 1,-2-1 0,2 2 1,-3-1-2,2 0 2,0 0-2,0 0 2,0 0-1,1-1 0,-2 1 0,1-1 0,-1 0 0,0 0 0,0 1 0,-1-1 0,0 1 0,-2-2 0,4 2 0,-3-2 0,1 1 0,0-2 0,1 1 0,0 0 0,-1-1 0,-1 3 1,0-3-1,1 2 0,-2-1 1,-1 2-1,-1-1 1,-1 1 0,0 0 0,0 1-2,-1 0 3,1-2-3,-2 0 1,3 3 0,-2-2 0,3 1 0,-5-3 0,2 2 0,1-2 0,0 2 1,0-3-1,0 0 0,3 0 0,-2-1 0,1 1 0,1-2 1,0 1-1,1-1 0,-1 1 0,2-2 0,-3 2 0,2-1 0,1 1 0,0 0 0,-2 1 0,-1-1 0,1 3 0,-2 0 1,0 0-1,-1-1 0,1-1 0,-2 1 0,5-2 0,-5 1 0,2-4 0,1 1 0,0-1 0,0 0 0,0 0 0,-1-1 0,-1 1 0,2 1 0,-1 0 0,-1 1 0,-1-1 1,2 1-1,-1 1 1,0 0-1,0 0 1,2 0 0,-2 0-1,2-1 0,-2 1 0,2 1 1,0-2-1,-2 2-1,0-2 1,-1 0 0,2-1 0,-3 2 1,1-1-1,-2-1 0,0 1 0,2-1 0,-2 1 0,2-1 0,-2 2 1,0-2-1,2 2 0,-3-2 0,4 0 0,-3 0 0,1 1 0,-2-2 0,3 1 0,-3-1 0,4-2 0,-3 0 0,1 2 0,1-4 0,-1 1 0,2-2 1,1 1-1,0 0 0,-2 0 0,1 0 0,1-1 0,-1 2 0,1-2 0,1 1 0,-2-2 0,2 1 0,-2-1 0,2 1 0,-2 0 0,1 0 0,-2 0 0,-2 2 0,0 0 0,-1 0 0,-2 0 0,0 2 0,0-2 0,-2 1 0,1 0 0,1-1 0,-2 0 0,0-1 0,3 0 0,-2 0 0,-1-1 0,1 0 0,1-1 0,-2 0 0,2-1 0,0 0 0,-1 0 0,3-2 0,-1 1 0,2-1 0,1-1 0,0 2 0,0-3 0,4 0 0,0 0 0,1-1 1,1 1-1,0-1-1,-1 3 1,3-2 1,-2 2-2,1 0 2,-2 1-1,0-3 0,-1 4 0,1-3 0,0 1 0,-1-2 0,0 0 0,-1 1 0,1-1 1,0 2-1,0-2 0,1 1 0,-1-1 0,1 1 0,1-1 0,0 0 0,0 1 0,-1-2 1,0 1-1,-1 0 0,1 1-1,-1-1 1,-1 1 0,-2-1 0,3 1 1,-3 0-1,0 0 0,-2 0 0,2-1 1,-1 2-1,1-2 0,-1 0 0,-1 0 1,1-1-1,0 0 0,2 0 0,-1 0 0,0 0 0,1 0-1,1 0 2,-1-1-2,2 1 2,-1 0-2,2 0 1,-2 0 0,2 0 0,0 0 0,0 0 0,0 0 0,-1 1 0,3-1 0,-4 0 1,4-1-1,-3 1 0,2-1 0,-3 1 0,3-1 0,-1 0 0,1-1 0,-1 1 0,2 0-3,-3-2-8,1-5-13,14 8-3,-22-13 1,22 13-1</inkml:trace>
  <inkml:trace contextRef="#ctx0" brushRef="#br0" timeOffset="14">8883 12323 1,'0'0'2,"0"0"0,13-6 2,-13 6 1,0 0 3,18 0 0,-18 0 1,14-1-1,-14 1 0,13-2-2,-13 2-1,14 0-2,-14 0-1,0 0 0,12 3-1,-12-3 1,0 0 1,0 0 0,0 0 2,0 0-2,0 0 0,0 0 0,0 0 0,-15 0-2,15 0 0,-15-3-1,15 3 0,-15-4 0,15 4 0,-14-6-1,14 6 0,0 0 0,-12-11 0,12 11 0,0 0-1,0 0 1,7-13 0,-7 13 1,15-6-1,-4 4 0,-1 1 1,2-1 0,-2 1 1,3 0-1,-3 0 1,-10 1 0,15 1 0,-15-1 2,0 0 0,0 0 0,0 0 0,0 0 0,0 0-1,0 0 1,-14 6-2,4-4 0,0 1-1,-3-1-1,-1 0 1,1 0-1,-1 0 0,2-1 0,0 0 0,2 0 0,10-1 0,-14 1-1,14-1 1,0 0 0,0 0 0,0 0-1,10-2 1,2 2 0,-12 0 1,23-2 0,-10 0 0,0 1 0,-1 0 0,-2 0 1,-10 1 0,16-2 1,-16 2 0,0 0 1,12-1 0,-12 1 0,0 0 0,0 0-1,0 0 0,-10 3 0,10-3-1,-14 6-1,14-6 0,-19 8 0,19-8 0,-19 8 0,19-8 0,-18 7-1,18-7 1,-11 6-1,11-6 1,0 0-1,0 0 0,0 0 0,0 0 1,14 5-1,-14-5-1,21 4-5,-10 3-18,-11-7-1,26 3 0,-26-3 1</inkml:trace>
  <inkml:trace contextRef="#ctx0" brushRef="#br0" timeOffset="15">9304 12192 6,'10'-1'22,"-10"1"1,0 0-6,0 0-3,-5 10-2,6 2-3,-1-12-3,-1 23-1,-2-10-2,4 5 0,-2-2-1,4 4 0,-2-3 0,0 3-1,1-3 0,2 0 0,-2 0 0,2-2 0,-2-3-1,-1 0 1,-1-12-1,3 17 0,-3-17 0,0 0 1,3 12-1,-3-12 0,0 0 0,0 0 1,0 0-1,0 0 0,0 0 1,4-12-1,-4 12 1,3-17-1,-2 5 0,0-3-1,1-1 1,1-3-1,-1 0 0,1-3 0,1 1 0,1-2 0,0 4 0,1-3 0,1 5 1,-1-2-1,1 5 1,0 3 0,-7 11 0,14-18-1,-14 18 1,12-7 0,-12 7-1,12 5 1,-12-5 0,12 15 0,-8-5 0,1 5 1,-2 0-1,2 4 1,-2-1-1,1 4 1,-2 0 0,-1 2 0,1-3-1,0 0 1,-2-3-2,3-2 0,1 1-6,-4-17-9,2 13-10,-2-13-1,0 0 1,15 15-1</inkml:trace>
  <inkml:trace contextRef="#ctx0" brushRef="#br0" timeOffset="16">9599 12562 12,'6'23'14,"-6"-3"-2,2 1-2,-2 0-2,0-3-3,0-2 0,0-3-1,0-3-2,0-10 0,0 13-1,0-13 0,0 0-1,0 0 1,0 0 0,0 0 0,7-10 0,-5-1 1,-1 0-1,-1-6-1,0-2 0,1-2-1,-1-4 0,2 1-1,-2-4 0,3 0 1,-1 1 0,3 0-1,-1 3 2,3 2 0,0 3 1,1 3-1,0 4 1,-8 12 0,18-14 1,-18 14 0,14 2 0,-14-2 2,11 15-1,-9-5 0,2 4 0,-3 1 1,0 3-2,-1-2 0,-2 0 0,0-2 0,-2 0-1,-1-2 0,-1 1 0,6-13 0,-14 17-1,14-17-2,-15 11-7,15-11-17,0 0 1,-15-4 0</inkml:trace>
  <inkml:trace contextRef="#ctx0" brushRef="#br0" timeOffset="17">9902 12329 1,'0'0'16,"-11"3"-5,11-3-2,-12 6-3,12-6 0,-10 11 0,10-11-1,-7 16-1,5-5 1,1 0-2,1 2 0,-1 3-1,1 1 0,0 2 1,1 0 1,-1 1-1,2 3 0,-1-5 0,4 3-1,-2-8 1,8 1-1,-11-14 0,20 14-1,-20-14 1,23-6 0,-12-3 1,3-3-1,-5-5 1,3-1 1,-5-2-1,2-1 1,-5-2-2,3 2 1,-5-2-2,2 1 1,-3 2-1,0 1 0,-1 2-1,-1 2 1,-3 1-1,1 3 1,3 11-1,-12-12 0,12 12 0,-18 1 0,18-1 0,-20 11 0,12 1-3,-3-4-5,7 5-12,0 4-9,-5-7 2,6 4-1</inkml:trace>
  <inkml:trace contextRef="#ctx0" brushRef="#br0" timeOffset="18">10270 12227 1,'0'0'19,"24"2"0,-24-2-5,18 1-2,-18-1-3,15 3 0,-15-3-1,13-4 0,-13 4-2,10-7-1,-10 7-1,9-11-1,-9 11-1,10-14 0,-10 14-1,8-17 0,-8 17 0,9-19-1,-9 19 1,6-21 0,-6 21-1,2-19 1,-2 19 0,-1-16-1,1 16 0,-5-15 1,5 15-2,0 0 0,-14-12 0,14 12 0,-12 0-1,12 0 0,-15 7-1,15-7 1,-16 13-1,8-3 1,8-10 0,-17 21 0,17-21 0,-17 22 0,9-11 1,1 3 0,-2-1 1,4 2-1,-3 0 1,2 1-1,-1 2 1,1 1-1,0 2 1,2-3 1,0 4 0,4-4 1,6 2 0,0-4 1,8 1 1,1-5 0,8 1 0,1-8 0,9 1-1,0-6-2,1-2-14,1-7-11,3 4-4,-9-10 3,2 6-3</inkml:trace>
  <inkml:trace contextRef="#ctx0" brushRef="#br0" timeOffset="19">10721 11612 24,'10'-1'25,"-10"1"2,1-15-1,-1 15-11,-3-21-6,4 11-3,-4-5-2,0 1-1,0-2-1,-2 2-1,-1-1 0,1-1 0,-2 3 0,0 1-1,0 1-1,-1 1 0,8 10-1,-16-8 0,16 8 0,-17 9 0,9 1-1,-2 4 1,1 4 0,-2 3 1,4 0 0,-2 2 0,3-2 0,1-1 0,4-3 0,2-3 1,-1-14-1,14 14 1,-1-16 0,5-2 1,1-4-1,5-4 1,-3-2 0,2-1-1,-4 3 1,-3-1 0,-6 5-1,-10 8 1,11-2-1,-11 2 0,-5 18 0,-1-1 1,0 4-1,-4 5 0,2 6 0,0-1-1,2 2 1,0 1 0,3-4 0,3-1-1,1-5 1,4-5 0,2-7 0,-7-12 0,17 9 1,-17-9-1,19-15 0,-11 0 0,-4-3 0,0-3-1,-2-1-2,-4-3 0,0 3-2,-5 0 0,2 5 1,-2 0 0,5 7 0,2 10 2,-1-14 0,1 14-6,0 0-12,20-1-2,-20 1 2,19 1-2</inkml:trace>
  <inkml:trace contextRef="#ctx0" brushRef="#br0" timeOffset="20">10871 11293 30,'0'0'24,"-2"-12"0,2 12-5,0 0-9,2 13-3,2 3-1,-2 4-3,4 6-1,3 3 0,2 6 1,0-2-1,5 2 1,-2-7-1,3-2 1,-5-12 0,4-2 1,-16-12 0,21-4-1,-14-14 1,5-2 0,-5-10-1,3-1-1,-2-6 2,2-3-3,-1 2 0,-1 3-2,2 8-5,-6-1-9,1 9-16,1 5 1,-2 4-2,-4 10 1</inkml:trace>
  <inkml:trace contextRef="#ctx0" brushRef="#br0" timeOffset="21">11240 11537 20,'0'0'24,"10"19"-1,-10-19 2,-1 20-12,-3 2-6,-2-1-3,-1 8 0,-3 1 0,0 1-2,-1-3 1,2-4-1,2-4-1,1-5 0,6-15 1,-6 15-1,6-15 0,1-11 0,2-4 0,2-1 1,1-8-1,1-4 0,-3-5-1,4-3 1,2-3-2,1-2 1,1 4-1,-2 1 0,3 6 0,-2 2 0,5 9 0,-6 7 1,3 7 0,-1 10 0,0 6 1,2 9 1,-4 2 0,4 8 1,-6-1 0,5 8 0,-8-5 1,3 4-1,-7-5 0,2 0-2,-1-2-1,-6-7-5,8 3-8,-7-3-17,-1-9 0,0-3-1,4-10 0</inkml:trace>
  <inkml:trace contextRef="#ctx0" brushRef="#br0" timeOffset="22">11195 11681 42,'4'-10'29,"-4"10"1,12 3 0,-12-3-15,19 6-7,-19-6-3,27 6-2,-7-3-5,3-5-20,5-4-7,4-1-2,-3-6 1</inkml:trace>
  <inkml:trace contextRef="#ctx0" brushRef="#br0" timeOffset="23">11764 11068 29,'0'0'24,"14"-7"1,-14 7-5,0 0-7,-9 21-2,1-5-5,1 15 1,-5 4-3,2 13 1,-7 6-1,2 10 0,-4-1-3,3 2 0,0-2-5,-1-11-6,6-6-18,2-6-2,-2-15 2,6-7-2</inkml:trace>
  <inkml:trace contextRef="#ctx0" brushRef="#br0" timeOffset="24">11848 11218 35,'9'27'27,"-9"5"2,1 11-1,-3 10-15,-8 1-3,4 8-3,-6-5-3,4-2-7,1-1-16,1-8-9,-2-14-3,5-9 2</inkml:trace>
  <inkml:trace contextRef="#ctx0" brushRef="#br0" timeOffset="25">12041 11394 19,'0'0'20,"6"23"0,-20-16-1,-2 5-15,0 2-1,-3-1-2,2 0-1,-3 0 1,4-2 0,1-3-1,3-1 1,12-7-1,-15 10-1,15-10 1,-10 10 2,10-10 2,-4 14 2,4-14 3,0 21 0,0-21 1,11 25 1,-11-25-1,23 28-1,-10-18-2,8 5-4,1-2-4,-4-6-12,2-1-16,3 1-2,-7-7 0,2 0-1</inkml:trace>
  <inkml:trace contextRef="#ctx0" brushRef="#br0" timeOffset="26">12265 11362 38,'9'13'28,"-9"-13"2,6 25 0,-5-2-15,-6-4-7,10 11 0,-8-6-1,5 10 1,-4-6-4,3 4 0,-2-6-2,2-2-2,1-2-5,-4-12-6,8 1-20,-6-11-2,0 0 1,0 0-1</inkml:trace>
  <inkml:trace contextRef="#ctx0" brushRef="#br0" timeOffset="27">12095 11382 61,'-3'12'30,"3"-12"0,0 0-3,0 0-17,0 0-4,14-6 0,-14 6-3,25-6 0,-9-1 0,9 7-1,1-7 0,5 4-1,3-1-2,-3-4-5,12 2-26,-6-2 0,-6-1-1,0-2 0</inkml:trace>
  <inkml:trace contextRef="#ctx0" brushRef="#br0" timeOffset="28">10305 11768 9,'4'-12'21,"-4"12"-1,0 0-4,2-12-4,-2 12 1,0 0-5,0 0-1,0 0-2,0 0-1,0 0-2,-11 0-1,11 0-1,-7 16 0,1-4 0,1 6-1,-3 1 1,-2 4 0,1 2 0,-3 2 0,2 3 0,0 3 0,-2 0 0,0 0 0,0 6 0,1-4 0,1 6 0,2-2 0,0 2-1,3 2 2,5-1-1,1-1 0,4 2 1,1 3-2,2-3 2,-1 3-2,1-4 3,0 2-1,-2-5 2,4-1-2,-2-6 1,6-4 1,-2-5-2,3-4-3,4-5-24,3 2-1,-5-9-1,6 2 1</inkml:trace>
  <inkml:trace contextRef="#ctx0" brushRef="#br0" timeOffset="29">12075 12182 11,'10'-2'22,"-10"-10"1,0 12-4,14-9-5,-14 9-4,13-7-2,-13 7-2,19 0 0,-19 0-2,25 3 1,-11-2-1,6 3 0,-5-5 0,5 4-1,-2-6 0,2 2 0,-4-4-2,0 0-5,0 3-16,-1 2-8,-15 0-1,16-3 0</inkml:trace>
  <inkml:trace contextRef="#ctx0" brushRef="#br0" timeOffset="30">12656 11936 23,'0'0'24,"6"-11"-1,-6 11-5,0 0-8,-3 12-2,3 1-2,-4 1-1,4 7 0,-3 1 0,5 6 0,-4 1 1,6 9 0,-5-3-1,6 4 1,-5-5-2,6 2 0,-5-7-2,3 0 0,1-8-3,-4-10-6,-1-11-22,15 17-2,-15-17 0,0 0-1</inkml:trace>
  <inkml:trace contextRef="#ctx0" brushRef="#br0" timeOffset="31">12844 11579 11,'0'0'18,"0"0"-4,0 0-1,0 0-3,8 10-1,-8-10-2,19 27 1,-8-5-2,8 9-1,-2 6 0,6 8-2,-3 4-1,2 9 0,-5 4 0,2 6 1,-6-1 1,-1 3 0,-8-2 0,-1 2 0,-7-4 0,-3 5 0,-7-12-1,-1 2-1,-2-9 0,-2-9-10,4-5-20,6-4-3,-2-20 2,11-14-1</inkml:trace>
  <inkml:trace contextRef="#ctx0" brushRef="#br0" timeOffset="32">6793 15260 5,'-14'11'6,"1"3"-3,-2 2-2,-1-1-4,3 10-9</inkml:trace>
  <inkml:trace contextRef="#ctx0" brushRef="#br0" timeOffset="33">7506 14749 13,'0'0'15,"-8"10"-2,8-10-4,-15 22-2,5-5-3,-3 4 0,0 3 0,-2 5 0,1 2-2,-4 6 0,0 1 0,-4 5 0,1-2-1,-1 3-1,1-2-2,2-4-4,1 0-10,-1-14-5,9 7 0</inkml:trace>
  <inkml:trace contextRef="#ctx0" brushRef="#br0" timeOffset="34">8765 13788 11,'0'0'21,"-1"15"-5,-8-1-3,0 8-4,-6 8-4,-5 9-2,-3 13-1,-6 11 0,-5 12 1,-4 13-1,-7 9-1,-3 7 1,-4 6-1,0 5-1,-1-5-1,4 0-6,4-9-12,2-21-3,18-5-2</inkml:trace>
  <inkml:trace contextRef="#ctx0" brushRef="#br0" timeOffset="35">8797 14620 4,'-22'39'22,"5"12"-4,-7-2-4,0 4-5,1-3-9,-4-8-18,14 6-2,-8-23-2</inkml:trace>
  <inkml:trace contextRef="#ctx0" brushRef="#br0" timeOffset="36">3104 13754 27,'0'0'27,"0"0"1,0 0-8,0 0-7,0 0-3,-1-11-1,-5 1-2,6 10-2,-2-19-1,1 9-2,-3-5 0,2 1-1,-1 0 0,-2 3-1,0-1-1,5 12 1,-13-16-1,3 9-1,10 7 0,-21-6-1,21 6 0,-22 3-1,12 5 0,-3-1 0,3 9 1,-2 0 0,3 6 0,-1 1 1,4 1 0,0 3 1,1-5 0,4-2 0,4-3 0,2-7 0,-5-10 1,21 6-1,-7-11 1,1-4 0,1-4 0,0-3 1,2 0-1,-2-1 0,-2 0 1,0 2-1,-4 4 0,1 1-1,-11 10 1,17-13 0,-17 13-1,12-5 0,-12 5 1,10 3 0,-10-3 1,10 8 0,-10-8 1,10 16 0,-5-6 1,4 5 0,-4-1-1,3 6 1,-2-4-1,1 1-1,0 0-6,-1-4-11,-6-13-12,10 17 0,-10-17 1</inkml:trace>
  <inkml:trace contextRef="#ctx0" brushRef="#br0" timeOffset="37">3378 13658 10,'11'25'22,"-12"-7"1,3 3-10,-1 1-2,-3-3-2,2 0-3,-3-7-1,2-1-1,1-11-2,-4 11-1,4-11 0,0 0-1,-2-11 1,2 11-1,2-16-1,0 6 1,3-3 1,1-1 0,0-1 1,5 4 1,1-2-1,2 5 0,0 0 0,-1 3-1,5 4-6,-4 4-21,-2-9-1,6 8 0,-18-2 1</inkml:trace>
  <inkml:trace contextRef="#ctx0" brushRef="#br0" timeOffset="38">3711 13724 28,'0'0'25,"0"0"-1,0 0 3,13 1-23,-13-1-1,16 1 1,-3 1 1,-13-2 0,24-3 0,-12-3-1,3 3 0,-5-4-1,3 0-1,-13 7-1,19-21-1,-19 21 0,15-20-2,-15 20-2,3-19-2,-3 19-5,-5-16-3,5 16-1,-15-10-2,15 10 1,-22-2 0,22 2 3,-23 6 5,10 1 5,3-1 6,0 4 4,-1-1 3,3 3 0,2 0 2,-3 1 2,7 7 2,-5-7-3,9 13-1,-5-9-2,10 11 0,-7-9-3,10 8 0,-3-9-1,7 2-4,0-3-4,0-10-6,9-2-19,0-4-4,-2-10 0,4-2 0</inkml:trace>
  <inkml:trace contextRef="#ctx0" brushRef="#br0" timeOffset="39">4216 13792 3,'0'0'22,"6"10"0,-6-10 2,0 0-16,0 0 1,-3-13-4,3 13 0,0 0-2,3-16 0,-2 6-1,0-1-1,1 0 0,0-2 0,-2 1-1,0-2 0,-1 1 0,-2 0-1,1 3 0,-3 0-1,5 10 0,-13-14-1,13 14 0,-18-5 0,18 5 0,-21 6 1,10 2 1,0 0 1,3 4 0,0 0 1,0 2 0,2 3 1,2-2 0,2 4 1,0-2-1,4 3 1,0-4-1,3 1 0,1-4 0,5-2 1,-1-5-2,4-1 0,2-8 0,1-2-1,1-6 1,-1 0-1,-1-4 1,-3-1-1,-1 1 0,-3 1 1,-3 2-1,-2 2 1,-4 10-1,4-13-1,-4 13 1,0 0 1,0 0 0,12 5 1,-12-5 1,11 15 0,-11-15 1,16 23 1,-9-13-1,5 4-1,-1-1-4,0-4-5,5-3-22,-1 3-2,-4-8 1,5 3-1</inkml:trace>
  <inkml:trace contextRef="#ctx0" brushRef="#br0" timeOffset="40">5654 13217 7,'0'0'24,"3"-19"1,-3 19-1,0 0-11,-14-7-5,14 7-4,-18 13-2,5-2-2,0 4 1,-3 5-1,1 0 0,-3 6-1,-1-2 1,-1 4 0,1 1 0,-2 2 0,2 0 1,1 1-1,3 3 1,2-2-1,6 2 1,5-1-1,6-1 1,8-2 0,3-4 0,10-2 1,1-10 1,11-2 0,-3-10 1,6-3 0,0-12 0,4-3 0,-5-9 0,1 0-2,-5-6 0,-1-1-1,-5-5 0,-1 1-1,-6 0 1,-6 1 0,-3-2-1,-6-1 1,-5-2 0,-3 1 0,-6 1-1,-5 0 1,-4 3-1,-3 0 0,-4 8 0,-1 6 0,-4 12-2,-1 7-1,1 15-2,-5 1-6,8 14-12,0 5-8,-3-3 2,8 5-1</inkml:trace>
  <inkml:trace contextRef="#ctx0" brushRef="#br0" timeOffset="41">5628 13556 20,'0'0'22,"0"0"2,14-2-11,-14 2 1,16 10-3,0 2 0,-4-4-1,13 11-1,-8-6-1,10 9 0,-7-6-3,7 5 0,-4-5-2,3 2-2,-7-5-3,-2-7-9,1 1-20,-2-1-1,-4-5 0,-2 1-1</inkml:trace>
  <inkml:trace contextRef="#ctx0" brushRef="#br0" timeOffset="42">6159 13669 20,'0'0'23,"2"20"1,-5-2-10,-1-3-2,5 12-3,-6-5-2,5 8 0,-5-6 0,5 3-3,-5-8 1,5 0-4,-2-5 1,1-4-2,1-10 1,0 0-1,0 0 0,0 0 0,7-10-1,-5-3 2,-1-3-2,0-3 0,2-3-1,-3-1 1,1 1-2,0-1 2,0 5-1,0-1 0,2 7 1,-2 1 0,-1 11 0,0 0 1,17-9 0,-5 14 1,1 0 1,5 7 0,1-2 0,4 7 1,-2-2-1,3 4 1,-4-3-1,2 2-1,-6-6 0,1 1 0,-5-5 0,-1-1 0,-11-7 1,14 7 1,-14-7 0,0 0 0,0 0 0,0 0 0,5-13 0,-5 13 0,-1-18-1,1 4-1,-1-5-1,1 0 2,0-3-2,0 0 1,1 1-1,-1 3-1,2 6-6,-5-5-14,3 17-10,7-15-2,-7 15 0,8-10 0</inkml:trace>
  <inkml:trace contextRef="#ctx0" brushRef="#br0" timeOffset="43">5079 13375 16,'0'0'23,"0"0"0,6 14-5,-6-14-8,-5 13-4,4-3-2,-5 1 0,-2 5-1,0 2-1,-3 4 0,-2 2 0,-4 4-1,-4 4-1,-4 2 0,0 0-1,-2-1 0,-1-2-1,1-4 1,0-1-1,2-8 1,4-5-1,0-6 1,5-4 1,1-5-1,4-4 1,2-4 0,3-2-1,1-3 1,3 2-1,1-6 1,2 4 0,0-1-1,2 0 0,-1 2 1,3-1-1,-1 2 1,2 1-1,0 1 1,-6 11-1,13-17 0,-13 17 1,16-12 1,-16 12 1,19 0 0,-8 4 2,4 5 1,0-1 0,6 5 0,-1-2 1,4 4-1,-1-4-1,4 1-1,-1-2-5,0-8-15,-2-7-11,7 5-1,-10-11 0</inkml:trace>
  <inkml:trace contextRef="#ctx0" brushRef="#br0" timeOffset="44">4340 14094 7,'0'0'14,"0"0"-7,0 0-2,0 0-2,0 0-2,0 0 0,0 0-1,0 0 0,9 10 0,-9-10 1,0 0-1,6 14 1,-6-14-1,6 10 1,-6-10-1,0 0 1,10 15-1,-10-15 0,9 14 1,-9-14-1,11 20 1,-4-8 1,0 1-1,1 1 0,0 0 0,3 1 0,-2-1 0,3 0 0,-2-1-1,2-1 1,-1 2 0,0-3 0,0 3 0,1-4 1,-1 3 0,2-1 0,1-1 0,0 1 0,-1-1 0,5 1-1,-3-2 0,3 1 0,0 0 0,0-2-1,0 1 1,-2-1-1,5-1 1,-3 0-1,1 1 2,0 0-1,0 1 0,0 0 0,1 0 2,-1 0-2,1 0 3,1-1-3,2-1 2,-1 0-2,4-1 2,-1-1-1,3-1-1,0-1 1,3 0-1,1-2 0,3 1 0,1 0 0,1-1-1,6 0 1,1 1 0,2-2 0,3 0-1,-2 0 1,3 1 0,-2-2 0,3 2 0,-1-2 0,3 1-1,-2 0 2,6 1-1,3-1 1,5 1-1,2-1 1,5 0-1,-2-2 2,1 1 0,3-1-1,3-1 0,-3 0-1,2-1 2,2-1-2,1 1 1,2-2 0,2 0-1,-1-1 0,-1 0 0,2-2 0,-3 2-1,1-3 1,0 1-1,0-3 1,1 2-1,-2-3 1,-1 1 0,0-2 0,-4 1-1,-4-2 1,-5 0-1,-4 0 0,-4 1 0,-5 1 1,-3 0-1,-4 3 0,-7 0 0,-5 2 0,-5 2 0,-7 3 0,-7 1-2,-1 8-4,-14-7-20,0 0-4,0 0-1,-11 7 0</inkml:trace>
  <inkml:trace contextRef="#ctx0" brushRef="#br0" timeOffset="45">8264 14224 11,'0'0'23,"-15"4"-4,15-4-1,-4 10-3,4-10-4,-2 13-2,2-13-2,1 12-2,-1-12 0,9 12-2,-9-12 0,14 9 0,-3-8-1,1 5 0,1-3 0,2 3 0,0-2-1,1 3 0,0-3 1,0 3-1,-4 1 0,2 0 0,-14-8 0,20 20 0,-13-10 0,0 1-1,-7-11 1,6 19 0,-6-19-1,-1 20 1,1-20-1,-6 21 1,0-11-1,-3 3 1,-1-1-1,-1 2 0,-2 0 0,-1 1 1,-1-1-1,0 1 0,1-3 1,0 0-4,9 4-6,-6-8-21,11-8 0,0 0-3,11 0 2</inkml:trace>
  <inkml:trace contextRef="#ctx0" brushRef="#br0" timeOffset="46">8168 14155 3,'-9'19'8,"1"16"-1,-6 5-1,-3 15 0,-3 7-2,-4 14 0,-5 12-4,-6 5-12,5 19-3</inkml:trace>
  <inkml:trace contextRef="#ctx0" brushRef="#br0" timeOffset="47">8135 14131 0,'0'0'9,"0"0"-2,8-13-1,-8 13-2,0 0 0,0 0-2,0 0 1,12-9 0,-12 9-1,0 0 0,0 0 0,10-8 0,-10 8-1,0 0-1,0 0 1,0 0 0,0 0 0,0 0 0,0 0 0,1 11 0,-1-11 0,-7 14 1,7-14-1,-9 20 1,5-8-1,-5 4 2,3 4-1,-5 8 1,0 4 0,-7 11 0,0 9 1,-7 9-1,-1 13 1,-7 5-1,0 11-1,-3 3 0,0 5 0,0-2-1,2-4-1,4-4-7,5-12-15,2-25-1,13-12 0</inkml:trace>
  <inkml:trace contextRef="#ctx0" brushRef="#br0" timeOffset="48">15797 11250 4,'-11'-5'21,"11"5"0,0 0-4,0 0-2,0 0-2,0 0-2,0 0-1,-13-4-2,13 4-1,0 0-2,0 0-2,-9 16-1,9-6-1,-1 3-1,0 3 0,0 3 0,1 3 0,-1 3 0,2 3 0,-1 3 0,0 2 1,0 4-2,0 2 0,-2 6 1,0 5-1,1 1 1,-1 2-1,0 4 1,-2 3-1,0 5 1,1 3 1,0 1-1,-2 3 0,-2 5 0,3 2 0,-3 2 0,0 4 0,-1 4 0,-1 2-1,0 3 1,0 1 0,1 3 0,-1 1-1,-1 0 1,1-1 0,2-3 0,-1 0-1,2-3 1,0-2 0,3-1 1,1-3-1,-2 0 0,3-1 1,-1-1-1,-1 2 0,1 0 1,0 2-1,-2 1 0,2 0 0,-2 3 1,2-1-1,1 1 0,0 0 0,-2-1 1,2 0-1,-1-1 0,1 0 0,0-1 0,-2 0 0,1 1 0,0-1 0,-1-1 0,0-1 0,-1-8-1,1-2 2,-2-5-1,4-8 0,-3-10-1,0-6 1,2-7-1,-1-7 1,1-2 0,0-5-1,2-2-3,-6-7-12,1-8-11,5-10-2,0 0 2,-8-18-1</inkml:trace>
  <inkml:trace contextRef="#ctx0" brushRef="#br0" timeOffset="49">15474 11334 6,'0'0'17,"-4"11"-5,4-11-3,0 0 0,0 0-1,0 0 0,12-1-2,-12 1 0,13-15 1,-13 15-2,17-22-1,-8 9-1,4-2-2,-3-1 1,5 0-1,-3 0-1,3-3 1,-3 4-1,2-2 1,-4-1-1,2 2 0,-3 1 0,0 1 0,-2 3 0,-7 11 0,13-17 0,-13 17-1,11-11 1,-11 11-1,12 0 1,-12 0 0,13 5 0,-13-5 0,16 9 0,-16-9 0,21 12 1,-11-5 0,4 3 1,-1-1 1,3 7 2,-4-3 0,4 7 0,-7-3 1,6 6 0,-8-3-1,6 3 0,-9-6-2,5 3-1,-5-5 0,2-2-1,-1-2-2,-5-11-3,10 16-12,-10-16-14,8 10-1,-8-10 1,0 0 0</inkml:trace>
  <inkml:trace contextRef="#ctx0" brushRef="#br0" timeOffset="50">15562 10422 16,'0'0'24,"0"0"0,0 0 0,-15 15-12,7-4-7,-4 2-2,0 5-3,-3 2 1,-2 3-1,-3 6 0,-1-1 0,-1 4 0,-1-2 1,0 1-1,2-4 0,3-3 0,4-7 0,3-3-1,11-14 1,-10 13-1,10-13 1,0 0 0,18-4 1,-3 0 1,8-1-1,1-2 1,6 2 0,4-4 1,1 4-1,0-1 1,1 5-1,-6-3 1,-1 7 0,-6-4 0,-3 5 1,-8-5 1,0 6 0,-12-5-1,0 0 0,0 0 0,0 0 0,-5-15-1,5 15 0,-15-20-2,4 8-1,0-4 1,-3-2-1,-1-4 0,0-2 0,-1-3 1,3 0-2,1-2 1,0-1-2,8 7-5,-4-5-7,6 10-18,5 6 1,-2 2-2,-1 10 1</inkml:trace>
  <inkml:trace contextRef="#ctx0" brushRef="#br0" timeOffset="51">15981 10554 16,'-3'39'21,"8"14"-2,-7-4-6,3 1-5,-1-3 0,0-5-4,0-8-1,0-8-2,1-7 1,-1-8 1,0-11 0,0 0 0,0 0 1,4-23-1,-4 3 1,-1-6-1,0-8-1,-3-3-2,2-5-2,-1-2 0,1-4-1,2 3 0,0 1 0,5 1 0,1 5 0,2 3 1,1 5 1,2 5 1,3 5 1,1 4 1,2 6 1,-2 3 2,2 7 0,-3 1 1,2 9 1,-5-2-1,1 11 0,-8-4-1,2 6-1,-9-4 0,1 5-2,-5-4 0,-2 0-1,-4-1 0,1-1 0,-1-2 0,-1-3-2,2 3-3,-2-9-3,14-5-12,-14 13-11,14-13-2,-12 1 1,12-1 1</inkml:trace>
  <inkml:trace contextRef="#ctx0" brushRef="#br0" timeOffset="52">16282 10555 23,'0'0'25,"0"16"2,-1 1-6,0 0-9,3 9-2,-4-3-1,4 6-3,-4-5-1,3 1-2,-2-6-2,1-4 1,0-15-1,0 16 0,0-16 0,0 0-1,2-12 1,1 1 0,-1-3-1,3-3-1,0-3 0,2-1 0,4-1 0,-2 4 0,4 1-1,-3 4 1,3 1 2,-2 8 0,-11 4 2,21 1 0,-21-1 1,16 18 1,-12-6-1,4 6 0,-6 1 0,4 2-3,-2 3-5,-4-10-8,7 3-20,-3 0 0,1-6-1,-5-11 0</inkml:trace>
  <inkml:trace contextRef="#ctx0" brushRef="#br0" timeOffset="53">16775 10216 32,'0'0'27,"0"0"0,-18 18-10,10-3-6,3 11-3,-5-1-2,3 10-1,-5 0 1,7 10 0,-5-4-1,8 7 1,-4-5-2,7 3 0,1-6-1,3-1 0,2-6-3,4-9-2,3-2-3,-3-19-11,4-6-16,6-6-1,1-12 1,3-1-1</inkml:trace>
  <inkml:trace contextRef="#ctx0" brushRef="#br0" timeOffset="54">16918 10413 26,'14'-4'28,"-14"4"1,14 2-7,-1 7-6,-13-9-3,23 21-3,-13-11-3,9 8-1,-4-3-2,3 5 0,1-3-2,1 1-1,-1-3 1,-1 0-1,-2-2-2,-2-3-3,2 6-9,-16-16-19,15 9 0,-15-9-1,0 0 0</inkml:trace>
  <inkml:trace contextRef="#ctx0" brushRef="#br0" timeOffset="55">17142 10316 1,'-16'13'24,"6"13"1,-9 1-2,-2 3-7,1 9-3,-8 0-3,5 5-1,-6-1-4,5-4-5,3 1-12,5-4-14,0-16-3,12-2 1,4-18 1</inkml:trace>
  <inkml:trace contextRef="#ctx0" brushRef="#br0" timeOffset="56">17274 10194 17,'0'0'30,"15"4"2,-6 10-4,-4 0-6,11 16-6,-13-6-2,13 17-3,-13-4-3,6 10-3,-9-1-3,0 2-2,-1 2-5,-8-8-29,4-7 0,3-8-2,-2-15 1</inkml:trace>
  <inkml:trace contextRef="#ctx0" brushRef="#br0" timeOffset="57">14717 15428 8,'0'0'22,"3"-10"-8,-3 10-3,5-12-2,-5 12-1,11-13-1,-11 13 0,14-12-3,-4 7 0,1-4-1,4 4 0,1-1-1,3 3 0,3-2 0,3 2 0,4 1 0,2 0 0,4 1-1,3 1 1,1-1 0,7 2 0,-1-1-1,3 1 1,2-2-1,7 1 0,-1 0 0,3-1 0,2 0 0,6-1 0,4-1 0,4 0 0,2-2 1,4 2-1,1-4 0,6 1 1,0-1-1,5 3 0,-1-3-1,3 1 1,3 0-1,0 0 0,1 2 0,1-1 0,2 2 0,3-2 0,-1 3 0,-1 0-1,2-1 1,2 3 0,3 1 0,2 1 0,2 2 0,1 0 0,4-1 0,4 2 0,2-2 0,1 1 0,2-1 0,-3 2 1,0-2 0,1 2 0,-3-2 1,2 2-1,-3-2 0,-2 0 1,-1-2-1,3-1-1,-5-1 1,2-2-1,-2 0 0,-1-2 1,-2 1-1,0-2 1,-4 0-1,0 0 1,-2 1 0,-5 0-1,-7 1 1,-2 1 0,-3 2 0,-6 1-1,-2-1 1,-5 3-1,-2-2 1,-5 2 0,0-1 0,-3 4 0,-3-1-1,-1 0 1,-5 1-1,-1 1-1,1-1 0,-2-2-4,5 5-18,-6-4-10,-7-4 0,-4 0 0</inkml:trace>
  <inkml:trace contextRef="#ctx0" brushRef="#br0" timeOffset="58">21968 15090 18,'-23'0'25,"12"10"0,-5-13 2,3 1-21,13 2 0,0 0 0,0 0-1,0 0 1,0 0 1,0 0-2,13 9 1,0-6-2,9 5-1,0 2-2,5 2-1,5 2 0,0 2 1,4 2-1,0 0 0,-4 2 1,-1 0 0,-4 0-1,-3 1 1,-6-3 0,-5 4 1,-11-2-1,-7 3 1,-11 0-1,-8 3 0,-9-1 0,-5-1-1,-1 4-7,-11-4-25,4-8-1,5-3-1,4-11 0</inkml:trace>
  <inkml:trace contextRef="#ctx0" brushRef="#br0" timeOffset="59">8168 16695 9,'0'0'19,"-11"-7"0,11 7-8,0 0-7,-15-13 0,15 13 0,-13-6 1,13 6 1,-14-3 2,14 3 0,-12 0 1,12 0 0,-11 3-2,11-3-3,0 0 0,0 0 0,0 0-1,0 0 0,18-3-1,0 3 0,5-2-1,7 1 1,6-1 0,7 2 1,1-5-1,4 4 1,-4-3-1,1 3 0,-7-3 0,-2 1 0,-7-1 0,-5 1-2,-4 3 0,-7-4-5,2 12-14,-15-8-13,10 1-3,-10-1 2,0 0-2</inkml:trace>
  <inkml:trace contextRef="#ctx0" brushRef="#br0" timeOffset="60">8704 16439 27,'0'0'27,"0"0"-1,13-8-5,-3 13-14,-10-5 0,22 12-1,-10-2 1,10 10 0,-6-5 0,11 13-1,-8-5-2,7 12 1,-4-8-2,3 7 0,-4-6-2,0 2 0,-1-4 0,-4-1-1,0-4 0,-2-5-2,1 2-4,-15-18-9,15 9-17,-15-9-2,15-1 1,-15 1-1</inkml:trace>
  <inkml:trace contextRef="#ctx0" brushRef="#br0" timeOffset="61">9058 16409 16,'0'0'31,"-4"-15"0,4 15 1,0 0-16,-22-1-5,17 15-4,-9-1-3,3 12-1,-6 2-1,0 7 0,-5 3-1,1 8 1,-5-1-1,0 4 1,-3-4-1,1 0 0,1-4-1,-1-3-2,7-3-5,-5-10-20,10-10-5,6-10-3,10-4 2</inkml:trace>
  <inkml:trace contextRef="#ctx0" brushRef="#br0" timeOffset="62">9200 16813 10,'4'23'26,"-5"0"1,5 0-9,4 12-3,-5-8-4,8 11-4,-9-10-1,6 4-1,-7-9-3,3 0 0,-3-6-1,0-5 1,-1-12-1,0 0 1,0 0-1,0 0 1,-14-24 0,11 3-1,-3-5 0,1-4-1,1-2 1,1-8 0,3 1-1,3-4 1,2 4-1,5-1 1,2 4-1,3 2 1,2 7-1,1 5 0,1 7 0,-2 6 1,-2 4 0,1 8 1,-16-3 0,20 17 0,-16-6 1,-2 8-1,-6-4 0,0 6 0,-7-4-1,0 4 0,-3-4-1,-2 0 0,3 1-4,-7-10-17,8 0-12,1-4-1,11-4 0,-14-9 0</inkml:trace>
  <inkml:trace contextRef="#ctx0" brushRef="#br0" timeOffset="63">15168 16459 30,'0'0'25,"0"0"2,-14 1-10,14-1-7,0 0-3,0 0-1,13 21 0,-13-21-1,25 29 1,-9-12-1,9 12 0,-6-5 0,10 11 0,-3-8-1,4 8 0,-6-5-1,3 3-1,-4-7-1,0-2 1,-3-6-2,0-3-1,-4-1-2,-16-14-10,25 1-19,-25-1-1,19-10-1,-12 0 0</inkml:trace>
  <inkml:trace contextRef="#ctx0" brushRef="#br0" timeOffset="64">15512 16392 53,'0'0'29,"-11"-5"3,2 17-12,-6-3-11,6 15-3,-7 2-3,-1 8 0,-5 4-2,0 6 1,-2 0-1,1 2 0,1 0-6,-5-5-12,5-3-14,7-3-2,2-8 2,5-9-2</inkml:trace>
  <inkml:trace contextRef="#ctx0" brushRef="#br0" timeOffset="65">15764 16738 6,'0'0'23,"0"0"0,-11 10 1,11-10-13,-5 11-4,5-11-1,-3 15 1,3-15-1,-1 22 1,-4-11 0,11 10-2,-9-5-1,7 9 0,-5-5-1,2 5-1,-2-4 0,1 2-1,-1-8 0,-1-2 0,2-13-1,0 10 1,0-10 0,5-11-1,-1-4 0,4-4 0,1-3 0,1-4 0,4-1 0,0-2 0,2 5-1,-1 0 1,2 4 0,-1 3 0,-1 6 0,1 4 1,-2 4 1,2 9 0,-5 2 1,3 11 1,-7-2-1,2 10 1,-6-4-1,3 3-3,-1-1-5,-8-3-26,9-9-2,-6-13-2,13 0 1</inkml:trace>
  <inkml:trace contextRef="#ctx0" brushRef="#br0" timeOffset="66">15773 12056 1,'0'0'8,"0"0"-1,0 0 0,0 0 1,0 0 1,0 0-1,0 0 0,0 0-1,0 0 0,0 0-2,0 0-1,0 0-2,0 0 0,0 0 0,0 0 0,-4 12-1,4-12 1,0 0-1,0 14 1,0-14 0,0 10 0,0-10-1,1 11 0,-1-11 0,0 12 0,0-12 0,1 10-1,-1-10 1,2 12-1,-2-12 1,0 0-1,2 15 1,-2-15-1,3 13 0,-3-13 1,3 13-1,-3-13 1,3 17-1,-3-17 0,4 16 0,-4-16 1,3 17-1,-3-17 0,4 17 0,-4-17 1,5 18-1,-2-8 0,0 0 0,1 2 1,-2-2-1,3 3 0,-3 2 0,4-1 0,-4 1 0,4-1-1,-5-1 2,4 0-2,-3 1 0,0 0 0,2-4 1,-3 2 0,2-2 0,-2 2-1,3-2 1,-2 3 0,2-2 0,-1 0 0,1 1 0,-1 0 1,1-1-1,0 1 0,0 2 0,-1-3 0,1 3 0,0-2 0,0 1 0,0-1 0,1 2 0,-1-3 1,0 3-1,1-1 0,-1 2 0,1 0 0,-1 0 0,0 1 1,0 2-1,1 1 0,-1-2 0,1 3 0,0-2 0,0 1 1,0-2-1,-1 3 0,1-5 0,0 0 0,-1-2 0,0 0 1,0-1-1,0-1 0,-1 0 0,1-1 0,0 1 0,1 2 0,-2 0 0,3 2 1,-1 0-1,-1 0 0,5 0 0,-4-1 0,4-1 0,-5 0-2,4 1 2,-2 1-1,1-4 1,-1 3-1,0-1 1,-2 1-1,2 0 1,-1 1 0,0-1 0,4-2 0,-3 3 0,4 0 0,-3 1 0,2 0 1,-2 2-2,3-2 2,-3 1-1,1-1 0,-1 2 0,0-3 0,1 2 0,-1-3 0,0 2 0,0 0 0,1 0 0,-1 3 1,3-3-1,-3 2 0,1-4 0,0 2 0,0-1 0,0-1 0,0-1 0,-1-1 0,2 0 0,-2-2 0,3 3 0,-2-1 0,0-1 0,1 1 0,-1-2 0,1 2 1,1-1-1,-1 1 0,0-2 1,0 1-1,2 0 1,-1-1-1,0 2 0,-10-12 1,17 19-1,-10-8-1,3 0 1,0 1-1,0 2 1,0 1-1,1-3 1,2 3-1,-2-1 1,3 1 0,-2-1 0,0 1 0,0-2 0,0-2 0,-2 3 0,2-2 0,-2 0 0,-1 0 1,1 0-1,-1 0 1,0 2-1,0 0 1,1 1 0,0 1 0,-1 2 0,3 0 0,-2 1 0,2 0-1,-1 0 1,1 0 0,1-3-1,-2 1 0,1-3 0,-2 1 0,3-2 0,-2 0 1,0 2-1,3 2 1,-4-2-1,4 1 1,-3 0-1,3 1 1,-3-2 0,3 1-1,-2-3 0,-2-1 1,-1-2-1,1 0 0,-10-10 1,17 18-1,-17-18 1,18 16-1,-18-16 1,16 18 0,-6-9 0,-2 2-1,4 0 1,-4 0-1,4-1 0,-3 0 0,1 0 0,2-1-1,-12-9 1,21 17-1,-10-9 1,3 3 1,-2-3-1,0 0 1,2 0-1,0 2 1,2 1-1,-2-2 1,0 1-1,-1-2 0,0 3 0,2-2 1,-2 0-1,-1 0 0,0-1 0,-1-1 1,0 0-1,-1 1 0,2 0 1,-2 0-1,1-1 0,0 3 1,0-2-1,0 0 1,1 0-1,0 0 1,-12-8-1,18 11 0,-18-11 0,19 11 1,-19-11-1,17 9 1,-17-9-1,15 9 1,-15-9-1,16 11 1,-16-11 0,15 11-1,-15-11 0,15 13 1,-15-13-1,19 16 1,-19-16-1,18 16 0,-6-8 0,-2-1 0,2 1 1,0 0-1,-1-2 0,0 1 0,0 0 0,0 0 0,0 0 0,1 0 1,-1 0-1,1-1 0,0 1 0,0 0 1,1-1-1,0 0 0,1 0 0,-2 1 0,1-2 1,1 1-1,1-1 0,-1 0 0,0 0 0,1 1 1,0 0-1,0-2 0,2 1 0,-1-1 0,0 0 0,0 0 1,-1 0-1,1 1 0,-2-3 0,1 2 0,-1-1 0,1 1 1,-1 0-1,1-1 0,-1 2 0,1-2 0,-1 1 0,1-1 0,0 1 0,0 0 1,-1 0-1,1-1 0,0 0 0,-1 0 1,3-1-1,-1 2 0,0-2 0,1 2 0,1-3 0,-2 2 0,1-2 1,-1 2-1,-1-1 0,2 0 0,-3 1 0,-1-1 0,2-1 0,1 1 1,-1 1-1,-2-2 0,3 1 0,-1 0 0,0 0 0,-1-1 0,1 0 0,-1 1 0,-1-1 0,0 2 0,1-2 0,0 0 0,0 0 0,-1 1 0,1 0 1,-2-1-1,1-1 0,0 0 0,-3 1 0,1-1 0,-11 0 0,18 1 0,-18-1 0,16 1 0,-16-1 0,17 1 1,-17-1-1,16 1 0,-16-1 0,15 2 0,-15-2 0,16 1 0,-16-1 0,15 1 0,-15-1 0,17 0 0,-17 0 0,18 0 0,-18 0 0,18 0 0,-18 0 1,20-1-1,-20 1 0,19-3 0,-9 3 0,0-1 0,1 1 0,0 0 0,3-1 0,-1 1 0,1 0 0,1 1 0,1-1 0,1 1 0,-2-1 1,1 0-2,-2 2 2,2-2-1,-3 0 0,-1 0 0,0 0 0,-2 0 0,2 0 0,-2 0 0,1 0 0,-1 1 0,1-1 1,0 0-1,0 1 0,-1-1 0,1 1 0,-11-1 0,18 0 0,-18 0 1,17 0-1,-17 0 0,14 1-3,-14-1-23,0 0-5,0 0-2,0 0 0</inkml:trace>
  <inkml:trace contextRef="#ctx0" brushRef="#br0" timeOffset="67">15479 12024 11,'0'0'20,"0"0"-2,0 0-4,0 0-5,0 0-2,0 0 0,0 0-3,11-9 0,-11 9 0,14 1 0,-4 1 0,2-2-1,3 2 0,2-2-1,1 3 0,0-2-1,2 0 0,0 0 0,0 0 0,0 0 0,-3 2 0,2-1-1,-2 0 1,2 1-1,-3-1 0,-1 0 1,-1 1-1,0-1 0,0 0 1,-3-1-1,0 1 0,-1-1 0,-10-1 0,18 0 1,-18 0-1,15 0 0,-15 0 0,11-1 1,-11 1-1,11 0 1,-11 0-1,0 0 1,10-2-1,-10 2 1,0 0 0,0 0-3,12-4-6,-12 4-18,0 0-2,0 0 1,0 0 0</inkml:trace>
  <inkml:trace contextRef="#ctx0" brushRef="#br0" timeOffset="68">16142 12037 5,'5'39'16,"-5"-2"1,1 5-1,1 2-2,-2-3-1,4 2 1,-6-10-5,7 2-1,-6-12-3,3 0-2,-1-9-1,1-2 0,-2-12-1,1 11 1,-1-11-1,0 0 0,0 0 1,0 0-1,0 0 0,-7-12 0,7 12-1,-9-16 0,5 5 0,-2-3 0,2 1 0,-1-5 0,2 1 0,-2-5-1,3 1 1,-1-4 0,3 0 0,0-4 0,0-1 0,1-3 0,2 1 0,1 1 0,0-2 1,3 4-1,-1 1 0,1 5 0,-1 3 1,4 5-2,-2 4 2,2 3-1,1 3 0,0 5 0,3 1 0,-1 3 0,1 2 1,-1 0-1,-2 4 1,0-1-1,-11-9 1,14 17 1,-14-17-1,4 19 0,-7-9 0,-1 2 1,-3-1-1,-1 2 0,-2 1 0,-1-1 0,0 0-1,0-2-1,2 0-1,-1-6-4,6 6-8,4-11-15,-13 7-2,13-7 2,0 0 0</inkml:trace>
  <inkml:trace contextRef="#ctx0" brushRef="#br0" timeOffset="69">16424 12052 6,'0'0'24,"5"11"1,1-1-5,-4 4-4,-2 1-4,4 8-2,-6-4-3,4 6-1,-4-5-2,2 1 0,-3-8-3,4 1 1,-1-14 0,0 12-1,0-12-1,0 0 1,4-15 0,-1 2-1,2-1 0,-3-4-1,6-2 0,-1-1-1,5 2 1,-2-2-1,4 3 0,-2 3 1,3 2 0,-1 4 0,-1 3 2,-2 6 0,-11 0 0,16 13 2,-13-2-1,1 6 1,-4 2 0,2 3 0,-5-3-1,3 2-2,1 2-5,-4-9-10,1 0-14,6 1-2,-4-15 1,9 13 0</inkml:trace>
  <inkml:trace contextRef="#ctx0" brushRef="#br0" timeOffset="70">16769 12013 11,'-12'-3'21,"12"3"0,0 0-6,-6 15-6,6-15-4,-8 22-1,4-5-2,-2 4 0,1 4 0,1 2 1,0 3 0,2-2 0,3 0 1,0-6-1,5 1 0,0-9 0,4-1 0,-10-13 0,23 3 0,-8-11 0,2-3 0,-4-7 0,5-2 0,-5-6 0,2 2 0,-6-5-1,1 5 0,-5-4 0,-2 4-1,-3 0 1,-3 3-2,-2 2 1,-4 2 0,-1 2-1,-3 5 0,0 2 1,0 6-1,0 4-1,0 3 0,2 7-4,-1-5-6,6 5-19,3 5 0,-2-4 0,6 2 0</inkml:trace>
  <inkml:trace contextRef="#ctx0" brushRef="#br0" timeOffset="71">17102 11550 5,'0'0'21,"0"0"-1,0 0-6,0 0-4,-12 6-4,5 8 0,-4 1 0,2 4-2,-5 1 0,5 5 1,-6 0 0,9 3-2,-7-1 1,9 5-2,-2-2 0,3 5 0,2 1 0,4 6-1,0-2 2,-1 6 0,4 1-1,1-1 1,-2-1 0,2-3-1,-3-6 0,3-2-1,0-9 0,1-3 0,2-7 0,-1-4-2,1-1-4,-10-10-10,18 1-13,-2 0-2,-4-8 1,3 2-1</inkml:trace>
  <inkml:trace contextRef="#ctx0" brushRef="#br0" timeOffset="72">17277 11937 3,'0'0'22,"6"11"2,-6-11-10,13 10-2,1-2 0,-14-8-2,25 9-1,-13-9-2,5 2-2,-4-7-1,4 0-1,-4-4-1,2 1 0,-3-3-1,0 0 1,-3-2-1,-3 3 0,-1-3 0,-1 2 0,-3-2-1,1-1 1,-5 2-1,3-3 0,-5 3 0,3-2-1,-4 4 0,2 0-1,4 10 0,-15-11 0,15 11 0,-18 5 0,7 3-1,-5 3 1,6 4 0,-9 4 0,6 2 1,-6 2 0,6 1 0,-4 1 1,7 2 1,3-1 1,3 1 1,6 0 2,0-2-1,11-1 1,-1-4 0,7 0 0,0-8-1,5-3-2,1-4-5,-2-10-17,1-5-10,3-1-1,-2-9 1</inkml:trace>
  <inkml:trace contextRef="#ctx0" brushRef="#br0" timeOffset="73">17704 11458 22,'2'-16'25,"-2"16"-1,5-20 2,-4 1-18,3 3-3,1-7-2,1 3 0,-3-7 0,2 4-2,-4-2 1,1 1-1,-3 1 0,-2 4-1,-2-1 1,-2 5-1,-2 3 0,-2 2 0,0 5 0,-3 5 0,0 4-1,0 7 1,0 4-1,2 3 1,0 5-1,2-1 1,-1 0 0,4-3 0,5-2 0,3-7 0,-1-10-1,13 8 1,-2-13 0,4 0 0,5-2-1,-1 0 1,-2 5-1,-1 4 0,-3 11 0,-6 6 0,-4 12 0,-4 7 1,-3 7-1,-3 5 2,-2-2-1,1 1 1,0-9 0,4-3-1,0-12 1,5-5 0,3-10 0,-4-10 0,14 3-1,-14-3 1,19-19 0,-9 5-1,0-3 1,-2-3 0,-1 1 0,-1-4-1,-4-1 0,-1-2 0,-1 2 1,-2-1-1,0 2 0,-3 1 0,2 4-1,-1 2 1,3 6 0,1 10-2,0 0-5,0 0-16,13-16-4,1 16 1,-4-11 0</inkml:trace>
  <inkml:trace contextRef="#ctx0" brushRef="#br0" timeOffset="74">17874 10970 15,'3'24'26,"-3"-24"1,5 30 1,1-3-16,-3 0-4,5 11 0,-3-1-2,3 5-1,-2-6-3,1-2 0,-1-5-1,-3-7 0,2-8 0,-5-14 2,11 7 0,-11-7 0,17-20 0,-7 5 1,-1-12-1,5 2 0,-2-8-1,3-2 0,-4-3-2,2 1-1,1 3-2,-4-2-2,7 13-8,-9 0-19,1 4 0,1 9 0,-10 10 1</inkml:trace>
  <inkml:trace contextRef="#ctx0" brushRef="#br0" timeOffset="75">18177 11410 15,'-14'26'24,"11"6"0,-9-9-5,7-4-6,1-2-5,4-17-2,-3 16-1,3-16-1,0 0 0,-1-10 0,4-2-1,-1-6 1,4-3-1,0-7 0,1-3-2,1-6 0,2 1 0,1 0-1,0 2 0,1 2 0,-2 6-1,-1 7 1,0 6-1,-9 13 1,15-4 0,-15 4 0,10 21-1,-5-1 1,0 4 1,-3 5 0,1 1 1,-2 4-1,2-1 0,-3-1 0,2-1 1,-1-1-2,-1-5-4,8 0-9,-5-4-16,-3-21-1,3 19 1,-3-19 0</inkml:trace>
  <inkml:trace contextRef="#ctx0" brushRef="#br0" timeOffset="76">18132 11436 35,'11'-12'29,"1"6"2,1-2-6,-1-8-11,11 9-5,-7-7-4,5 3-7,3 3-15,-3 0-12,-1-4-2,1 5 1,-4-5 0</inkml:trace>
  <inkml:trace contextRef="#ctx0" brushRef="#br0" timeOffset="77">18568 10842 16,'0'0'25,"0"0"0,0 0-5,0 0-7,0 0-3,0 0-2,6 21 0,-11-6-1,5 10-1,-7 4-1,2 12-1,-5 3 0,2 9 0,-7 3-2,2 5 1,-3 0-1,3 1-1,-1-4-1,3-6 0,2-4-6,0-15-8,6-3-17,3-6-1,1-14 1,-1-10-1</inkml:trace>
  <inkml:trace contextRef="#ctx0" brushRef="#br0" timeOffset="78">18729 10987 50,'0'0'30,"0"0"2,-7 29-10,-4-9-10,9 13-5,-8 1-1,9 8-1,-9 0-2,7 4 0,-3-4-2,4-3 0,2-1-6,-3-13-3,10 1-18,-4-6-6,-3-20-1,5 14 1</inkml:trace>
  <inkml:trace contextRef="#ctx0" brushRef="#br0" timeOffset="79">18817 11161 26,'0'0'25,"1"-11"-1,-1 11-6,0 0-10,0 0-4,0 0-1,-15 3-3,15-3 1,-16 8-1,4-3 0,12-5 0,-20 11 0,9-2 0,-1 0 0,0 0 1,1 1 0,1 1 1,3 1 2,-4 0 1,8 4 0,-3-4 0,10 4 1,-3-6 0,10 5 0,0-7-2,10 3-1,-1-8 0,7-1-1,1-4-1,1-1-2,1 3-5,-7-8-9,-1 4-16,0 3-1,-8-4 0,0 4 1</inkml:trace>
  <inkml:trace contextRef="#ctx0" brushRef="#br0" timeOffset="80">19039 10999 20,'0'0'27,"-4"19"1,-1 1-5,-3-2-7,8 14-4,-7-6 0,6 11-3,-6-8-2,6 4-2,-4-5-2,3-3-2,1-3-2,-2-9-4,7 4-6,-4-17-18,0 0-2,0 0-2,0 0 2</inkml:trace>
  <inkml:trace contextRef="#ctx0" brushRef="#br0" timeOffset="81">18848 11033 35,'0'0'30,"9"-12"1,3 4-5,3 5-14,-3-5-5,7 7-1,-1-2-2,5 4-1,-2 0-2,2 2 0,1 1 0,1-1-3,-2 5-3,-4-2-20,0-4-6,1 5-1,-9-7 0</inkml:trace>
  <inkml:trace contextRef="#ctx0" brushRef="#br0" timeOffset="82">18447 11868 23,'17'-9'30,"-17"9"0,20-9 1,-3 11-15,-6-8-6,8 12-2,-2-6-3,5 4-2,-5-3 0,3 2-2,1-3 0,-1-1-1,2 2-5,-1-10-8,-2 2-19,7 1 0,-10-2 0,12 0 0</inkml:trace>
  <inkml:trace contextRef="#ctx0" brushRef="#br0" timeOffset="83">19157 11633 12,'0'0'24,"0"0"1,-10-13-9,10 13-1,0 0-3,-8 12-2,8-12-2,-5 30-1,-1-8-2,8 11 1,-7-1 0,7 10-1,-4-4 0,4 4-2,-3-7 0,3 1-1,1-8 0,-1-6-3,2 3-9,-4-7-21,0-18-2,6 13 0,-6-13 0</inkml:trace>
  <inkml:trace contextRef="#ctx0" brushRef="#br0" timeOffset="84">19311 11304 12,'0'0'24,"0"0"2,19 7-8,-6 12-4,-3 5-4,10 15-1,-2 4-2,8 14 0,-6 6-3,3 9-1,-5-4 0,-4 8 0,-10-5 0,-4 1-1,-14-2 0,-5-7-6,0-6-25,-2-3 0,-4-16-3,10-12 1</inkml:trace>
  <inkml:trace contextRef="#ctx0" brushRef="#br0" timeOffset="85">15972 13140 4,'0'0'19,"0"0"-4,0 0-1,-12-1-2,12 1-2,-11 17-1,3 1 0,-6 2-2,0 11-1,-7 3-1,-1 10-2,-6 5 0,-2 8-1,-1 2-1,-1 2-4,7 1-11,4-1-13,-3-12 1,13-2-1</inkml:trace>
  <inkml:trace contextRef="#ctx0" brushRef="#br0" timeOffset="86">16229 13524 14,'0'0'24,"0"0"0,-7 20-7,-1 3-5,-8 6-5,-3 12-2,-6 8-1,-4 12-1,-5 9 0,-4 11-2,-4 5-2,-8 2-7,5-1-15,2 2-3,-3-14 0,9-2-1</inkml:trace>
  <inkml:trace contextRef="#ctx0" brushRef="#br0" timeOffset="87">16447 14033 13,'-1'-11'18,"1"11"-10,0 0-3,0 0-1,2 11 0,-10 1 0,-3 10 0,-4 8 0,-2 8-1,-10 13 0,1 9 1,-9 9-2,-1 6 0,-2 9-4,0 2-10,-9-9-8,15 7-2,-9-23 0</inkml:trace>
  <inkml:trace contextRef="#ctx0" brushRef="#br0" timeOffset="88">16810 14507 8,'0'0'26,"-8"24"1,-1-5-8,-7 0-3,3 13-2,-10-1-3,3 15-2,-10-3-3,4 7-3,-1 2-7,-4-9-14,5-2-10,6-6-2,1-15-1</inkml:trace>
  <inkml:trace contextRef="#ctx0" brushRef="#br0" timeOffset="89">17209 14789 27,'-4'22'30,"-1"-9"2,-2 5-2,-1 10-16,-17-4-5,9 11-4,-5 4-10,-2 1-24,1-9-2,4-4 0,-1-13 0</inkml:trace>
  <inkml:trace contextRef="#ctx0" brushRef="#br0" timeOffset="90">16442 14505 14,'0'-16'24,"11"2"2,-6-9-9,9-10-3,14 2-3,1-15 0,15 6-2,3-10 0,16 6-3,3-8-1,14 5-1,7-5-3,9 5 1,2-1-1,7 4 1,-3 1-1,1 6 1,-6 1-1,-5 8 0,-15 6 1,-10 5-2,-10 8-1,-15 0-4,-4 13-18,-19 1-9,-19-5-1,0 13-1</inkml:trace>
  <inkml:trace contextRef="#ctx0" brushRef="#br0" timeOffset="91">16475 14102 5,'0'0'24,"0"0"1,0 0-3,0 0-9,-9 15-4,2-4-1,3 9-3,-5 2-1,2 8-2,-5 4 1,4 5-1,-1 1 0,3-1-1,-1-2 1,2-1-1,3-4-1,-2-5 0,6-4 0,-2-5 0,-3-3 0,7-3 0,-4-12 0,11 15 1,0-13-1,2-1 1,4-3-1,5-3 1,5-1 1,2 1 1,0-5 0,2 6 0,-3-5 0,2 5 1,-7-3-1,0 6 0,-8-4-1,-1 5 0,-14 0-2,14-2-2,-14 2-7,6 10-23,-6-10 1,0 0-2,0 0 1</inkml:trace>
  <inkml:trace contextRef="#ctx0" brushRef="#br0" timeOffset="92">18321 13885 12,'-13'8'27,"13"-8"0,0 0 3,-11-15-16,11 15-4,-12-17-4,12 17-1,-15-22-1,9 12-1,-4-3 0,2 1-2,-2 0 0,1-1-1,0 0 0,-1 1-1,-1-1 1,1 1 0,0 2 0,10 10-1,-16-14 0,16 14 0,-15 2 0,15-2 0,-16 25 0,5-5 0,1 7 1,-3 4 0,1 4 0,-2 0 0,3-1 0,2-5-1,5-3 2,4-7-2,7-7 0,5-7 1,7-10-1,3-4 1,2-7 0,5-4 1,1-4-2,-2 0 2,-2-1-2,-4 0 2,-2 5-2,-6 2 2,-2 3 0,-7 4 1,-5 11 0,3-13 0,-3 13 1,0 0 0,0 0 0,-4 10 0,4 2 0,6 4-1,-2 1 1,4 2-3,0 3-1,1-7-7,7 7-10,-1-10-14,-2-7-1,1-4 1,0-7-1</inkml:trace>
  <inkml:trace contextRef="#ctx0" brushRef="#br0" timeOffset="93">18565 13741 22,'11'22'29,"-9"-8"2,-2-2-9,5 14-5,-11-9-4,8 10-4,-7-9-2,3 4-3,-1-7-1,2-1-2,1-14 1,-3 16-2,3-16 0,0 0 1,0 0-1,0 0 1,2-15-2,-1 3 2,2-4-2,1-3 1,3-2-1,1-2 1,3 0-1,1 0 0,4 2 1,2 1-1,4 8-2,-3-3-3,9 13-6,-7-2-15,4 3-5,4 4 0,-4-1 0</inkml:trace>
  <inkml:trace contextRef="#ctx0" brushRef="#br0" timeOffset="94">19033 13815 18,'5'17'24,"-5"-17"3,0 0-17,1 13 3,-1-13-3,0 0-2,0 0-1,8 10-2,-8-10 0,0 0-1,10-11-1,-10 11-1,12-19 0,-4 6-1,-2-2 0,1-2 0,-2 0-1,1-2 0,-5 3 0,-6-1-1,3 4 1,-5 1-1,7 12 0,-16-14 0,4 14 0,-2 3 1,0 5 0,0 5 0,-2 3 1,2 5 0,-3 2 1,4 5 0,-1-2 2,5 5-2,1-2 1,4 1 0,3-3-1,5-3 0,3-5-1,3-4 0,9-5-2,-2-8-3,10 0-7,-4-9-20,5-5-3,1 0 2,-3-6 0</inkml:trace>
  <inkml:trace contextRef="#ctx0" brushRef="#br0" timeOffset="95">19405 13885 36,'15'5'26,"-15"-5"3,2-13-10,-2 13-13,0-13-3,0 13 0,1-16 0,-1 16 0,0-21-1,2 11 0,-4-4-1,3 1 0,-6 0 0,3 1 1,-6-1-1,8 13 1,-16-18-1,16 18 0,-18-7 1,7 9-1,-1 4-1,-1 5 1,1 2-1,-2 6 0,2 2-1,-1 3 1,3 0 1,3-1-1,3-3 1,3-3-1,6-3 0,-5-14 0,18 14 1,-5-14-2,1-4 1,2-2-1,-1 1 1,0-2-1,-2 3 1,-2 2 0,-11 2 1,17 6-1,-17-6 1,15 16 1,-6-5-1,2 0 0,1 0-1,4-6-4,6 2-18,1-8-8,-2-6-3,5-1 2</inkml:trace>
  <inkml:trace contextRef="#ctx0" brushRef="#br0" timeOffset="96">20210 13544 18,'-1'10'26,"4"9"2,-12 4-11,-2-4-6,6 14 1,-13-6-3,6 10-2,-12-7-2,4 5 0,-8-9-3,3 2 0,-3-7-1,1-5-1,3-4 0,1-5-1,2-3-1,4-6 0,3-3-2,0-8-2,14 13-2,-20-29-1,18 17 0,-4-11 0,8 5 3,-2-4 0,7 5 5,1 1 3,4 1 3,5 8 2,-3-1 2,7 13 0,-4-5 0,7 13 0,-6-4-1,8 10-1,-9-5-1,5 9 0,-6-5-2,3 6 0,-4-7-2,1 2-2,0-1-2,-5-11-12,7 2-18,2-6-2,0-6 0,3-6 0</inkml:trace>
  <inkml:trace contextRef="#ctx0" brushRef="#br0" timeOffset="97">20798 13416 13,'0'0'23,"-3"-21"-1,3 21-11,-9-12-4,-1 9-1,10 3-1,-23 2 1,11 4-1,-8 0 0,6 8 0,-7 2 0,6 8 0,-4 5 0,6 10 0,-4 4-1,9 7 1,-3 1-2,9 3 1,2-4 0,7-2-1,2-10 1,7-4-3,3-11 1,4-8-1,5-9-1,1-10 0,2-8-1,0-9 2,3-8-2,-1-7 2,-1-6-1,-1-6 0,-6-4 2,-1 1-2,-8-4 2,-2 5-2,-10 1 1,-4 6-1,-8 7 1,-4 4-1,-8 8 0,-6 8 1,-3 8-1,-4 7 0,-4 8 0,0 4 0,1 5-1,3 4 0,6 5-1,0-2-4,13 10-3,-1-11-7,15 11-10,0-3-8,5 1 2,3 2 0</inkml:trace>
  <inkml:trace contextRef="#ctx0" brushRef="#br0" timeOffset="98">20696 13649 14,'7'16'29,"-7"-16"1,4 18-2,6 6-12,-10-11-2,14 18-1,-10-10-3,12 12-1,-6-7-1,7 6-3,-3-4-1,2 2-1,-1-6 0,4-1-1,-2-6 0,4-2-2,-1-7 1,2-5-2,2 1-2,-3-13-7,9 6-26,-9-4 2,-2 1-2,-3-2 1</inkml:trace>
  <inkml:trace contextRef="#ctx0" brushRef="#br0" timeOffset="99">21255 13935 21,'-3'12'28,"5"11"2,-5 0 1,-8-1-19,14 12-1,-12-5-4,9 5-1,-7-7-1,7 3 0,-3-10-3,4-1 0,-2-6-1,1-13 0,2 11-1,-2-11 1,0 0-1,0-15 1,0 2-1,0-3 1,-1-2-1,0-3-1,0-1 1,0-5-2,3-2 0,-2-4-1,8 3-2,-4-5 1,9 4 0,-2-4 1,5 5-1,-1 2 2,3 8 1,-2 3 2,-3 7 1,3 8 1,-16 2 0,18 10 1,-14 0-1,2 9 1,-8-3 2,2 7-3,-8-4 1,0 0-1,-5 0 1,-4-1-3,-4-2 1,3-1-2,-1 0-5,-4-12-17,9 2-11,4-5-1,10 0-1,-5-16 1</inkml:trace>
  <inkml:trace contextRef="#ctx0" brushRef="#br0" timeOffset="100">5832 6056 17,'4'18'20,"-7"-5"-2,5 9-3,-2 4-3,0 4 0,2 5-3,-2 0-1,2 3-1,-2-3-3,3 2-1,-3-5-1,1-2 0,-1-7-1,1-3 0,-2-7 0,1-1 0,0-12-1,-1 13 1,1-13 0,0 0 1,0 0-1,0 0 1,0 0-1,0 0 1,-2-18-2,2 8 1,-1-2-1,0-4-1,1-1 0,-2-4 0,2 0 0,0-4-1,1-1 1,-1-3 0,3-2 0,1-2 0,3 0 1,-1 1 0,2-2-1,0 5 1,2 4 0,-2 3-1,3 5 1,-2 5 0,3 5 1,-1 7 0,3 4 1,0 4 0,-1 2 1,2 3 0,-4 0 1,2 0-1,-7-1 1,2 1 0,-8-13-1,2 19 0,-2-19 0,-8 16 0,8-16-1,-15 17-2,15-17-1,-16 11-1,16-11-7,-13 7-10,13-7-11,0 0-2,0 0 2,0 0 0</inkml:trace>
  <inkml:trace contextRef="#ctx0" brushRef="#br0" timeOffset="101">6283 6137 14,'0'0'25,"0"0"1,0 0 1,10 5-8,-10-5-6,14 1-2,-2 3-3,-12-4-2,18 0-2,-18 0-2,22-5-2,-4 4-6,-7-8-11,4 1-11,2 4-1,-2-4 0,2 4 0</inkml:trace>
  <inkml:trace contextRef="#ctx0" brushRef="#br0" timeOffset="102">6877 6037 31,'0'0'24,"0"0"-1,0 0-4,2-12-7,-2 12-3,0 0-3,-11-8-2,11 8-1,-13 1-1,13-1 0,-20 8-2,9-2-1,-2 2 0,2-1 0,-1 3-1,2-3 0,10-7 0,-14 15-1,14-15 1,-2 12 1,2-12-1,12 10 1,-2-4 1,2 0 0,4 2 1,0 1-1,2 0 1,-2 2 0,-1-1 1,-1 3 0,-4-3 0,1 3 1,-11-13 0,7 19 1,-11-8-1,2 0 1,-7 0-1,0 0-1,-4 0 0,0 1-1,-1 0 0,0-2-2,0 1-2,2-6-1,12-5-8,-17 11-6,17-11-9,0 0-2,-1-19 1,14 9 1</inkml:trace>
  <inkml:trace contextRef="#ctx0" brushRef="#br0" timeOffset="103">7153 6067 38,'0'0'27,"7"12"2,-7-12-8,6 22-8,-12-11-1,9 8-3,-5-4-3,5 6-1,-4-4-2,2-2-2,1 1-3,-2-16-4,4 25-7,-4-25-15,0 0-2,0 0 0,5-11 0</inkml:trace>
  <inkml:trace contextRef="#ctx0" brushRef="#br0" timeOffset="104">7162 5886 49,'-16'4'24,"16"-4"-3,0 0-7,0 0-34,0 0-4,0 0 0,10 8-2</inkml:trace>
  <inkml:trace contextRef="#ctx0" brushRef="#br0" timeOffset="105">7606 6115 26,'0'0'25,"-14"4"0,14-4-4,0 0-6,-21-13-4,21 13-4,-20-10-3,20 10-1,-23-7-2,13 4 0,-4 2-1,2 1-1,-2 4 1,3 1-1,-2 6 1,1 3 0,1 3 0,2 4 1,0 1 0,5 1 2,0-3-1,6 0 1,1-6 0,6-4 0,-9-10 1,26-2-1,-10-11 0,4-2-1,-1-7 1,3-2-1,-2-4-1,-1 1 0,-1-2-2,-4-1-2,2 5-1,-6-7-3,3 9-2,-6-5-1,5 9 0,-9-4-1,7 11 2,-7-1 3,-3 13 3,0 0 4,0 0 4,6 13 2,-8-1 1,3 11 2,-6-4-1,7 11 0,-5-6-1,8 6-2,-5-4-2,7 2 0,-2-6-2,6-1 0,0-5-1,4-4 0,2-6 0,0-2 0,0-8 0,2-3-1,-2-2 1,2-5-1,-3 0 0,0-3-2,2 0 0,-6-3-1,5 4 0,-8-1-2,2 3 0,-6 0 2,-5 14-1,7-18 2,-7 18 1,0 0 1,0 0 1,-16 4 2,16-4 1,-16 28 1,4-11 0,7 10 2,-3-5-2,8 6-1,0-3 0,6 1-2,5-3-3,1-8-2,13 3-17,-3-14-12,3-5-1,-3-6-1,1-4 0</inkml:trace>
  <inkml:trace contextRef="#ctx0" brushRef="#br0" timeOffset="106">5930 6651 33,'18'0'25,"17"4"0,2-3-5,8-2-6,13 3-3,3-6-3,17 5-1,2-7 0,16 4-2,4-8 0,11 6 0,5-7-2,7 6 0,3-5-2,8 5 0,5-3-2,1 1 1,-1-1-2,2-2 0,1 2-2,-2-7-9,0 5-17,-6 3-1,-14 0 0,-4 6-1</inkml:trace>
  <inkml:trace contextRef="#ctx0" brushRef="#br0" timeOffset="107">16660 6106 20,'0'0'26,"7"14"-1,-5-2-4,2 8-6,-4-3-5,4 6-1,-5-2-2,6 2-3,-6-4 0,2-2-1,-2-5-1,1-12 0,0 13 0,0-13 0,0 0 0,0 0 0,0 0 0,0 0 0,9-11-1,-9 11 1,9-24-1,-2 9-1,1-4 0,1-3 0,3 1-2,1-2 1,1 5-1,-3 1 0,4 5 1,-3 1-1,2 7 1,-3 5 1,1 5 1,1 4 0,-3 4 0,2 5 1,-4 0 0,5 3-1,-4 1-1,0-5-6,6 4-13,0-7-11,-1-11-2,7-3 1,-3-10 0</inkml:trace>
  <inkml:trace contextRef="#ctx0" brushRef="#br0" timeOffset="108">17086 6219 40,'0'0'29,"0"0"2,0 0-9,13 10-9,-13-10-2,22 0-3,-10-3-2,6 3-3,4 0-5,-2-9-9,10-1-19,0 0 0,-2-6-3,5 2 2</inkml:trace>
  <inkml:trace contextRef="#ctx0" brushRef="#br0" timeOffset="109">17583 6056 29,'0'0'28,"0"0"-2,-14-5-5,14 5-6,-23 11-6,13-1-3,-7 0-2,6-1-2,-2 0-1,13-9 1,-15 17-2,15-17 1,-1 15-1,1-15 0,10 15 0,0-3 1,0-1 0,3 3 1,-2-2 0,2 3 1,-3-2 0,1 0 0,-5-2 0,-1 1 0,-5-12 0,-1 22 1,1-22-2,-14 22 0,4-10-2,10-12-2,-16 22-8,4-15-20,12-7-3,0 0 0,-7-13 0</inkml:trace>
  <inkml:trace contextRef="#ctx0" brushRef="#br0" timeOffset="110">17792 6158 29,'0'10'30,"3"5"2,-2 2-6,-4-2-7,7 10-4,-9-10-5,7 7-4,-4-6-2,2-4-7,3 3-3,-3-15-3,0 0-9,11-3-14,-8-14-1,3-3 1,-3-10 1</inkml:trace>
  <inkml:trace contextRef="#ctx0" brushRef="#br0" timeOffset="111">17772 5908 59,'-15'-11'29,"15"11"-1,0 0-9,-9 12-28,9-12-16,4 11-5,-4-11 1,12 14-1</inkml:trace>
  <inkml:trace contextRef="#ctx0" brushRef="#br0" timeOffset="112">18158 6222 21,'3'22'28,"-3"-22"0,0 0 1,0 0-14,0 0-6,-1-10 1,-4-5-4,5 15-2,-4-21-2,-1 11 0,5 10-1,-15-19-1,15 19-1,-20-7 0,20 7 0,-22 11 0,11 3 0,-2 2 0,3 7-1,-1 2 2,3 1 0,1-1 0,4-2 0,3-5 2,2-6-1,-2-12 2,18 2-1,-1-13 0,-2-8 1,4-3-1,-1-6 0,2-6-2,-2-3 0,-2-2-3,3 1-1,-8-1-2,4 4 0,-6 2 0,2 9 0,-7 2 0,3 9 2,-7 13 2,0 0 3,0 0 3,-3 22 3,6 6 1,-8-1 0,8 14 0,-5-3 0,8 8 1,-4-6-4,7 2-1,0-7-3,0-6-3,8-2-5,-6-17-7,11-4-18,-3-6-1,-1-8-1,-1-4 1</inkml:trace>
  <inkml:trace contextRef="#ctx0" brushRef="#br0" timeOffset="113">18477 6243 27,'0'0'27,"12"12"2,-12-12-1,12 0-13,1 3-4,-4-13-2,7 7 0,-6-12-2,5 6-2,-4-10-1,1 1-2,-1-2-1,-3 2 0,-3 0 0,-2 3-1,-3 2 0,-2 3-1,2 10 0,-13-6 0,13 6 1,-20 9-1,9 3 1,-1 3 1,-3 0 1,5 8 2,-3-2-1,5 7 1,0-3 0,5 5-1,2-6 0,9-1-1,6-5-2,5-3-2,12-3-2,-2-13-6,19 2-25,-7-7 1,4-2-2,-1-4 2</inkml:trace>
  <inkml:trace contextRef="#ctx0" brushRef="#br0" timeOffset="114">16754 6648 13,'0'0'26,"22"-2"1,-8 3 3,8 2-12,17 9-5,6-9-2,25 10-3,11-11 0,20 7-1,11-12-1,19-1 0,12-5-3,12 0 1,3-1-2,0-2-2,5 9-11,-1-5-22,-8 0 1,-8 3-3,-14-4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11T00:03:19.2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15030 6033 26,'0'0'28,"0"0"2,-6 14 0,8 2-11,-2-16-2,-4 43-4,-3-12-2,9 20-3,-8 6-2,5 15-2,-5 4 0,2 8-3,-1-1-3,-6-11-26,7-2-6,0-13-1,0-15 0</inkml:trace>
  <inkml:trace contextRef="#ctx0" brushRef="#br0" timeOffset="312.0179">14795 6670 39,'12'41'32,"1"8"1,-2-1 1,4 16-14,-10-22-2,16 10-7,-11-23-3,11-7-2,-1-22-2,8-13-1,5-14-6,-5-19-31,12-5-1,-2-12-1,5 0-1</inkml:trace>
  <inkml:trace contextRef="#ctx0" brushRef="#br0" timeOffset="1295.0739">12881 5052 80,'0'0'32,"2"11"1,0 17-8,-10-12-17,11 13-1,-8-5-4,2 4 0,-3-4-2,3-4-1,3-20 0,0 0-1,0 0-1,-4-17 0,11-4 0,2-8-1,4 3 1,1-3 0,2 4 1,-2 7 0,0 5 2,-1 11 1,-13 2 0,20 16 1,-17 0 1,2 8 0,-6 0-1,2 5-1,-2-2-3,-3-12-15,8 3-17,-4-18-1,16 13 0,-4-19-1</inkml:trace>
  <inkml:trace contextRef="#ctx0" brushRef="#br0" timeOffset="1602.0917">13178 5209 37,'3'19'26,"-3"-19"1,15 1-5,2-1-9,-8-12-3,10 5-2,-7-10-1,9 3-2,-11-6-1,3 4-1,-8-5 1,-1 6-1,-7-2-1,0 6 1,-8 2-1,0 6 0,-6 4-1,0 4 1,-4 3-2,0 7 1,-1 0-1,3 1-2,6 9-10,-1-11-19,4-2-1,10-12-1,-5 12 1</inkml:trace>
  <inkml:trace contextRef="#ctx0" brushRef="#br0" timeOffset="1920.1099">13430 4783 32,'12'-13'31,"-12"13"0,0 0 2,9 32-8,-16-17-6,12 22-6,-14 2-4,10 19 0,-9-1-3,4 9-2,-3-2-3,2-6-3,6 6-22,-8-22-13,8-10 1,-3-19-1,2-13 0</inkml:trace>
  <inkml:trace contextRef="#ctx0" brushRef="#br0" timeOffset="2089.1195">13305 5071 78,'17'-6'34,"7"-1"-4,10 7-14,6-7-41,-2-5-2,5 0-5,3 5-1</inkml:trace>
  <inkml:trace contextRef="#ctx0" brushRef="#br0" timeOffset="2619.1497">13840 5047 63,'9'22'32,"-13"-3"0,2 8 0,-8-9-18,9 19-4,-13-9-5,7 0-3,-3-7-3,10-21-1,-9 15-3,6-28-2,14 1-1,-5-18-1,15 9 1,-6-12 1,7 10 4,-7 2 3,-1 8 4,3 18 3,-17-5 2,17 25 1,-18-10-1,9 14-1,-5-6-4,3-5-10,4 0-25,-2-7-2,6-4 0,-2-8-2</inkml:trace>
  <inkml:trace contextRef="#ctx0" brushRef="#br0" timeOffset="2935.1679">14143 5195 46,'0'0'26,"12"1"-1,-12-1 1,14-19-25,-2 8 2,-2-3 0,-1-1-1,-1-1 0,-2 4 0,-5 0 1,-1 12 1,-4-12 1,4 12 1,-14 6 1,9 10 1,-10-7 0,10 14-1,-7-7 0,7 10-1,0-7-1,7 4-2,2-3-2,4-10-5,14 7-22,-6-13-9,6 0 0,-3-8-1</inkml:trace>
  <inkml:trace contextRef="#ctx0" brushRef="#br0" timeOffset="3296.1884">14430 5206 44,'13'-7'30,"-13"7"1,0 0-1,10-13-7,-14-3-10,4 16-7,2-16-2,-2 16-1,0 0-1,0 0 0,-16-6 0,16 6-1,-17 17 1,8-6 0,9-11-1,-16 17 0,16-17-1,-9 11 1,9-11-1,0 0 0,0 0 0,13 11 1,-13-11 0,18 24 1,-9-6 0,2 9 1,-4 2 0,2 3-2,-4-1 1,-2 1-2,-3-4 0,-3-8-3,-1-2 0,4-18-7,0 0-22,-12 4-4,12-4 1,-10-28-1</inkml:trace>
  <inkml:trace contextRef="#ctx0" brushRef="#br0" timeOffset="3543.2027">14568 4751 94,'0'0'37,"5"13"1,1 14-2,-10-1-23,8 23-5,-8 2-5,3 9-1,-2 0-4,0-4-2,9 4-16,-6-26-17,10-5-1,-10-29 0,28 6 1</inkml:trace>
  <inkml:trace contextRef="#ctx0" brushRef="#br0" timeOffset="3700.2117">14800 5104 97,'1'29'37,"-6"-4"-1,5 4-1,-6-10-30,6-4-9,5-1-30,-5-14-1,11-6-1,-4-13 0</inkml:trace>
  <inkml:trace contextRef="#ctx0" brushRef="#br0" timeOffset="3827.2189">14842 4779 80,'-25'-1'1,"25"1"-1,0 0 0,0 0-31</inkml:trace>
  <inkml:trace contextRef="#ctx0" brushRef="#br0" timeOffset="4237.2424">15100 5169 45,'12'-7'28,"-9"-3"1,-3 10-1,5-17-15,-13-2-1,8 19-4,-12-22-3,12 22 0,-20-6-1,9 12-1,-7 1 1,4 7-1,-4-1-1,5 4 1,0-2-1,4 1-1,2-5 1,7-11-1,6 13-1,-6-13-1,24 3 1,-5-2 0,3 2 0,-1 1 0,1 5 1,-2 1 0,-4 6 0,-5 2 0,-6 4 0,-6 3 0,-8 0-1,-3-3-2,-2 2-3,-9-13-24,7 2-4,2-9-2,3-5 1</inkml:trace>
  <inkml:trace contextRef="#ctx0" brushRef="#br0" timeOffset="4425.2531">15216 5105 101,'5'17'37,"3"9"-1,-5-7-1,8 6-31,-10-6-3,-1-19-12,2 22-24,-2-22-1,0 0 0,9-15 0</inkml:trace>
  <inkml:trace contextRef="#ctx0" brushRef="#br0" timeOffset="4555.2606">15200 4893 75,'0'0'2,"0"0"-1,0 0-2,0 0-28</inkml:trace>
  <inkml:trace contextRef="#ctx0" brushRef="#br0" timeOffset="4991.2855">15389 4681 97,'11'37'36,"-6"4"0,6 14-1,-2-2-29,2 11 0,-6-5-4,-1-1-1,0-8-3,-4-10 0,3-6-4,-6-22-3,14 5-6,-13-30-7,20 12 0,-16-26-1,22 16 1,-15-18 2,18 16 8,-10-6 9,3 5 9,5 15 11,-12-11 3,13 24 1,-26-14 0,25 19 0,-25-19-5,0 28-5,-11-17-4,1 6-3,-7-4-2,-2 1-1,-2-5-1,1 0 0,4-4-3,-2-9-3,18 4-27,-5-12-2,11-1 1,3-14-1</inkml:trace>
  <inkml:trace contextRef="#ctx0" brushRef="#br0" timeOffset="5204.2976">15769 4803 103,'-1'40'38,"-7"0"0,6 12-1,-4-1-27,5-1-6,1-1-5,-2-14-7,16 0-28,-9-18-2,8-2 1,-1-18-1</inkml:trace>
  <inkml:trace contextRef="#ctx0" brushRef="#br0" timeOffset="5459.3123">15958 5101 57,'22'-7'27,"-22"7"0,23-14-1,-14 1-19,3-2-8,-3-4-3,0 3-2,-6-2-1,-3 18 1,0-21 3,0 21 5,-14 4 3,-2 2 4,9 19 4,-14-8 1,15 17 1,-8-16-2,15 13-1,-2-16-5,14-4-7,15-9-32,-1-11-2,11-3-1,-2-6 0</inkml:trace>
  <inkml:trace contextRef="#ctx0" brushRef="#br0" timeOffset="6171.353">13075 5954 26,'0'0'27,"-7"-15"1,7 15 0,-1-15-17,-8-2 1,9 17-3,-9-22-3,9 22-1,-12-9-2,12 9 0,-18 7 0,9 7-1,-3 0 0,2 7-1,-1-2 0,3 1 0,2-3-1,5-4 1,1-13-1,0 0-1,23-1 1,-10-10 0,5-1 0,1 1 0,-1 1 2,0 7 0,-4 3 2,3 9 0,-17-9 0,23 27 0,-14-15-1,4 3 0,-1-5-2,3-9-3,6 1-7,-21-2-25,33-22-1,-15 4 0,5-4-1</inkml:trace>
  <inkml:trace contextRef="#ctx0" brushRef="#br0" timeOffset="6383.3651">13430 5610 67,'-12'3'35,"10"19"1,-3 7 0,10 19-23,-14-3-5,9 11-2,-5-1-4,4-2-2,2 1-7,-9-18-29,10-7 0,-3-14-1,1-15 0</inkml:trace>
  <inkml:trace contextRef="#ctx0" brushRef="#br0" timeOffset="6556.375">13254 5898 73,'0'0'35,"0"0"0,31-4-1,-4 1-32,7-7-11,3 3-22,5-2-3,1 4 1,-1-2-2</inkml:trace>
  <inkml:trace contextRef="#ctx0" brushRef="#br0" timeOffset="7155.4093">13865 5648 71,'0'0'35,"-4"19"0,0 1 0,6 11-28,-11 1-1,9 14-1,-8-5-2,1 2 0,-1-6-2,1-5-1,2-9 0,2-12-1,3-11 0,15-8 0,1-7 0,2-2-1,4 1 2,1 0-1,3 8 1,-4 7 1,-4 6 0,-2 10 1,-5 2 0,0 4 1,-5-2-1,1 1-1,-2-7-1,-5-13-2,21 9-4,-16-25-11,17 4-19,-7-8 0,4 3 0,-3-6 0,8 10 21,-15-9 7,3 9 8,-1 9 12,-11 4 21,0 0 1,0 0 2,15 7 0,-15-7-19,6 25-6,-6-14-3,8 7-3,-3-4-4,-5-14-7,13 22-29,-13-22-2,10 1 0,-7-12-1</inkml:trace>
  <inkml:trace contextRef="#ctx0" brushRef="#br0" timeOffset="7291.4171">14167 5686 53,'0'0'1,"0"0"0,13 2-2,3 2-27</inkml:trace>
  <inkml:trace contextRef="#ctx0" brushRef="#br0" timeOffset="7695.4402">14464 5905 46,'14'2'29,"-14"-2"0,8-24-3,-8 24-17,5-23 0,-5 23 0,0-23-3,0 23-1,-9-12 0,9 12-1,-20 9 0,7 3-2,-4 0 0,4 4 0,-2-2-2,4 1 1,3-4 0,8-11-1,-4 12-1,4-12 1,14-1 0,-4 2 0,4 0 0,1 5 1,-2 3 1,0 5 0,-4 2 0,0 6 0,-7 0 1,-1 2-2,-6-2 0,-2-1-1,-2-2-3,-5-14-8,14-5-24,-16 7-1,16-7 0,-11-25 0</inkml:trace>
  <inkml:trace contextRef="#ctx0" brushRef="#br0" timeOffset="8034.4596">14602 5579 87,'15'12'36,"-7"3"1,4 10-1,-8 4-29,5 14-1,-9-1-3,0 3-1,-4-4-1,0-6-1,1-4 0,-1-12-1,4-19 0,0 0-1,0 0 1,18-11-1,-7-1 1,1 1 0,3 3 1,0 4 0,-1 4 1,2 5 0,3 2 0,-1 2 1,0-1-2,1-4-3,5 8-22,-8-13-10,1 1-1,-6-6-1,0 0 0</inkml:trace>
  <inkml:trace contextRef="#ctx0" brushRef="#br0" timeOffset="8539.4885">15286 5688 26,'0'0'30,"0"0"1,11-12 1,-11 12-7,0 0-7,4 31-2,-10-17-4,11 17-3,-10-3-2,8 9-2,-4-5-2,1 0-2,-2-4-3,0-15-5,13 4-23,-11-17-6,0 0-1,11-11 1</inkml:trace>
  <inkml:trace contextRef="#ctx0" brushRef="#br0" timeOffset="8787.5027">15148 5705 69,'-14'-2'34,"14"2"2,0 0-1,0 0-19,23 4-6,-9-5-4,13 7-2,1-6-1,7 0-1,5-1-2,1-5-2,4 8-8,-12-9-25,3 7-2,-11-5 1,-6 9-1</inkml:trace>
  <inkml:trace contextRef="#ctx0" brushRef="#br0" timeOffset="9162.5241">15128 6062 79,'11'6'36,"2"-6"0,9 0 0,-2-9-27,14 8 0,-5-7-4,8-1-3,-2-2-1,-3-2-2,1 0 0,-5-2-2,-1 3 0,-7 0 0,-3 3-1,-17 9 1,17-11 0,-17 11 1,0 0 1,1 13 0,-3-1 1,0 3 1,0 2 0,3 4 0,0-2 0,2 0-3,8 4-21,-9-9-10,3-3 0,-5-11-2,0 0 1</inkml:trace>
  <inkml:trace contextRef="#ctx0" brushRef="#br0" timeOffset="9447.5404">15471 5988 64,'4'-13'33,"-4"13"0,27-19 1,-15 4-24,18 11 0,-7-7-3,9 11 0,-7 0-2,3 8 0,-9 2-1,-3 4 0,-9 3-2,-3 2 0,-9 0 0,-5 2-1,-4-3-1,-6-2-1,0 0-1,-2-7-1,7 5-7,-11-17-26,26 3-1,-10-13-1,20-2 1</inkml:trace>
  <inkml:trace contextRef="#ctx0" brushRef="#br0" timeOffset="9798.5605">15903 5921 72,'0'0'33,"0"0"0,-13-11 0,13 11-23,-11-6-2,11 6-4,-17-5-1,17 5-1,-15 1 1,15-1-1,-18 13 1,10 0 1,0-1 0,3 6 0,-1 1 1,6 2-2,1-1 1,8-1-1,3-4-2,10-8-1,3-2-4,0-21-23,10 8-11,-1-12-2,5 1 1,-2-7-1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0-11T00:06:30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20995 6017 5,'0'0'19,"0"0"0,-3 13 3,3-13-12,3 11 4,4 1-3,-6-1 1,9 9-1,-8-4 0,11 10-1,-8-7-2,6 5-3,-4-4-2,4-2 0,-5-6-2,-6-12 0,17 13 0,-5-12 1,-12-1 0,18-14 0,-10 2 0,3 1-1,-2-4 0,0 0-2,-9 15-8,12-23-20,-6 8-3,2 2 0,-1-2 0</inkml:trace>
  <inkml:trace contextRef="#ctx0" brushRef="#br0" timeOffset="1">21305 6169 4,'0'0'18,"8"16"-2,-8-16-2,12 5-1,-12-5-2,15-5 0,-5 0 0,-4-7-2,6 3-1,-7-6-2,4 5 0,-6-5-2,2 3-1,-2-3-1,-1 4 0,-4-2-1,2 13 1,-5-19-1,5 19-1,-11-12 1,11 12 0,-14-3-1,14 3 0,-14 6 1,14-6-2,-11 14-4,11-14-7,-16 9-16,16-9-1,-3 12 1,3-12 0</inkml:trace>
  <inkml:trace contextRef="#ctx0" brushRef="#br0" timeOffset="2">21523 5803 22,'1'12'30,"6"9"0,-5 3 4,2 3-14,6 15-3,-11-8-4,9 11-3,-8-5-6,4-1-3,-1 2-11,-3-12-22,1-9-1,3-6-1,-4-14 1</inkml:trace>
  <inkml:trace contextRef="#ctx0" brushRef="#br0" timeOffset="3">21736 5772 32,'17'24'30,"-14"-5"3,1 10-1,2 8-13,-9-6-5,8 13-4,-7-11-3,4 6-3,-3-6-5,-2-10-11,5-1-20,-2-4 0,-1-6-2,1-12 1</inkml:trace>
  <inkml:trace contextRef="#ctx0" brushRef="#br0" timeOffset="4">21610 6031 26,'0'0'29,"0"0"3,6-13-2,9 4-11,8 9-7,-6-8-2,12 6-4,-3-3-5,-1-1-8,6 3-15,-1-1-8,-6-4-2,0 5 1</inkml:trace>
  <inkml:trace contextRef="#ctx0" brushRef="#br0" timeOffset="5">21936 6041 28,'0'0'28,"0"0"3,0 0-6,0 0-7,0 0-5,0 0-2,7-10-3,-7 10-3,4-12 0,-4 12-2,2-12-1,-2 12 0,0-14-1,0 14 0,-3-12-1,3 12 1,0 0-1,-14-9 0,14 9 0,-12 0 0,12 0-1,-14 7 0,14-7 1,-15 19-1,9-8 0,2 1 1,0 0-1,2-1 1,2-1 0,0-10 0,0 0 0,13 10 0,-13-10 0,16-3-1,-16 3 2,16-5-1,-16 5 1,15-1-1,-15 1 1,14 6 1,-14-6-2,15 8-1,-1-1-7,-14-7-25,20 0 1,-4-2-2,-2-4 1</inkml:trace>
  <inkml:trace contextRef="#ctx0" brushRef="#br0" timeOffset="6">22129 6006 32,'10'0'29,"-10"0"2,0 0-7,16-5-6,-16 5-3,0 0-4,6-15-1,-6 15-4,6-13 0,-6 13-2,3-14-1,-3 14 0,2-12-2,-2 12 1,0 0-1,-5-12 0,5 12-1,-13-1 0,13 1 0,-13 6 0,13-6-1,-15 7 0,15-7 1,-11 10-1,11-10 0,-3 11 0,3-11 1,0 0-1,11 16 0,-11-16 1,13 16 0,-5-5 1,-1 1 1,0 2-1,0 1 0,-2 1 1,-2-2 0,1 2 0,-4-2 0,-1 1-1,-2-1 0,-2-1 1,5-13-1,-15 20-1,15-20 0,-17 14-1,17-14-3,-15-3-5,15 3-27,0-16 0,1 4 0,0-7-1</inkml:trace>
  <inkml:trace contextRef="#ctx0" brushRef="#br0" timeOffset="7">22283 5991 49,'15'-6'31,"-2"-3"1,2-4-6,3 7-10,-12-11-5,9 8-3,-10-5-4,-5 14-1,8-20 0,-8 20-1,-1-15-1,1 15 0,-14-2 0,14 2 0,-21 11 0,9 0 0,-2 1 0,4 7 1,1-2 0,5 3 1,3-3-2,9 2 1,3-4-1,5-4-2,9 2-5,-7-11-20,8 3-11,-1-4 1,-5-2-1</inkml:trace>
  <inkml:trace contextRef="#ctx0" brushRef="#br0" timeOffset="8">21416 6496 51,'14'-5'30,"-14"5"2,0 0-2,0 0-18,1-14-4,-1 14-4,-7-10 0,7 10-2,0 0 0,-15-11-2,15 11 1,-19 5-1,6 3 0,0 4 0,-1 3 0,-2 4 1,4 3 0,1 2-1,4-3 2,5 0-2,5-7 2,4-4 0,3-9-1,9-5 0,-2-9-1,4-4 2,0-6-2,-1-3 1,-1-3-2,0 1 1,-3 0 0,-4 1-1,-1 2 1,-4 1 0,-3 4 0,-2 3-1,-1 5 1,-1 12-1,0 0 1,0 0 0,0 0 0,4 18 1,2 1-2,-2 2 0,4 4-4,-7-7-10,3 4-17,3-3-2,-5-3 0,2-3 1</inkml:trace>
  <inkml:trace contextRef="#ctx0" brushRef="#br0" timeOffset="9">21619 6512 46,'19'-2'30,"-19"2"3,22-10-6,-7 9-9,-7-12-7,9 8-4,-8-9-3,5 3-2,-4-2 0,-1 1-1,-5-1 0,-4 13 0,5-18 0,-5 18-1,-6-10-1,6 10 0,-12-2 1,12 2-1,-19 14 0,9-2 1,3 2 1,1 3 0,1 0 0,5 3 2,0-3-2,6 0 1,2-5-1,5-4-2,2-2-2,-1-12-2,5 5-4,-6-15-4,9 8-1,-9-13 0,7 11 0,-12-9 3,5 11 5,-13 8 4,13-10 4,-13 10 6,11 8 3,-1 8 3,-10-5-1,12 15 0,-11-7-1,8 12-4,-9-7-1,6 6-3,-6-7-1,2-1-1,-3-5 0,-1-5-3,2-12 2,0 0-1,0 0-1,-10-11 1,6-4-2,-2-6 0,4 0-2,-3-7 1,8 2-1,-3-4 1,5 5 0,1 1 1,3 4 1,3 6 2,-2 4 2,4 8 0,-14 2 2,20 5-1,-20-5 0,12 20 0,-12-10 0,1 4-1,-6-2-1,1 0-2,-1 1-2,5-13-3,-8 18-16,8-18-16,0 0 2,0 0-3,-6-12 2</inkml:trace>
  <inkml:trace contextRef="#ctx0" brushRef="#br0" timeOffset="10">22038 6453 40,'24'3'30,"-24"-3"2,23-2-2,-23 2-16,10-8-3,3 5-4,-11-9-1,-2 12-2,7-18-1,-7 18-2,4-19 0,-4 19 0,-4-16 0,4 16-1,0 0-1,-13-7 1,13 7 0,-15 12 1,8-2 0,0 5 0,0 1 2,5 4 0,-2-3 0,5 3 0,0-4-1,3-1 1,1-5-2,-5-10-1,19 12-1,-19-12-2,22-4-2,-15-10-5,11 11-11,-5-10-14,-2 1 1,0-1-3,-3 0 4</inkml:trace>
  <inkml:trace contextRef="#ctx0" brushRef="#br0" timeOffset="11">22209 6391 56,'0'0'36,"7"14"-3,-2 1-7,-5-15-7,6 19-7,-6-19-5,5 17-3,-5-17-2,4 11-1,-4-11-1,0 0-1,0 0 0,0 0-1,11-12 0,-9 0-1,5 1-1,-3-4 0,6 4 1,-4-3 0,-6 14 1,16-17 1,-16 17 2,17-4 2,-17 4 0,21 11 1,-21-11 0,16 19-1,-6-8 0,-1 0-3,1 5-5,-10-4-30,0-12 2,5 12-4,-5-12 3</inkml:trace>
  <inkml:trace contextRef="#ctx0" brushRef="#br0" timeOffset="12">22557 6360 38,'0'0'29,"12"-11"1,-12 11 1,0-22-20,0 22-1,3-11-3,-3 11-2,0 0-1,0 0-1,0 0 0,-15-5-1,15 5-1,-15 13 0,15-13 1,-16 24 0,7-10 1,3 2-1,0-2 0,5 2 0,0-6 0,4 1 0,-3-11-1,0 0-1,17 6 0,-17-6 0,19-18 0,-8 2-2,0-1 0,-3-10-1,6 3-1,-6-13-6,7 12-10,-12-16-1,8 14 1,-11-8 6,8 13 6,-9-1 1,4 12 6,-3 11 9,0 0 10,-4 16 4,-4-3 0,14 20-5,-15-5-3,12 14-4,-8-8-2,8 7-3,-3-6-3,3-2-3,2 0-5,-6-20-10,8 0-21,-7-13 0,14 4-1,-14-4 1</inkml:trace>
  <inkml:trace contextRef="#ctx0" brushRef="#br0" timeOffset="13">22703 6358 35,'0'0'31,"12"9"1,-12-9-1,0 0-16,0 0-4,11-13-3,-11 13-3,16-13-1,-16 13-1,12-18-1,-7 7-1,1-1 1,-4 1-1,-3 1-1,1 10 1,-5-15-1,5 15 0,-11-4-1,11 4 1,-14 11 0,8 0 1,-2 3 0,2 5 1,0-2 0,4 4 0,-3-4 0,5 1 1,1-4-1,4 1-1,-5-15 1,13 14-2,-13-14-1,14 2-1,-2-3-2,-6-11-7,14 7-14,-8-9-10,0-1 0,1-1-1,-3 0 2</inkml:trace>
  <inkml:trace contextRef="#ctx0" brushRef="#br0" timeOffset="14">22865 6244 53,'0'0'35,"9"18"0,-9-18-2,11 30-16,-11-30-6,6 28-4,-7-15-2,5 3-2,-2-5-1,0-1-1,-2-10 0,2 10-1,-2-10 0,0 0-1,7-11-1,-5 0 1,-2 11 0,12-20-1,-12 20 0,10-19 1,-10 19 0,12-8 1,-12 8 0,10 2 0,-10-2 0,13 11 1,-13-11 0,22 8 0,-10-8 0,3-2-1,0-3 1,0-4-1,0-4 0,-2-3 0,-4-1 0,0-3-1,1 2-1,-7-7-2,5 6-2,-8-10-3,9 8-1,-11-8 1,13 12 1,-13-6 2,8 8 3,-3 3 2,-3 12 4,0 0 5,0 0 1,6 25 1,-11-8 1,13 13-3,-11-1 0,12 10-2,-5-6-1,8 7-1,-2-7-1,5-1-2,0-5 0,-1-6-2,1-4-2,-15-17-3,23 15-6,-23-15-24,0 0-1,-3-21-1,-2 7 1</inkml:trace>
  <inkml:trace contextRef="#ctx0" brushRef="#br0" timeOffset="15">22964 6184 42,'-19'1'32,"19"-1"3,0 0 0,0 0-15,31-3-5,-12-3-8,16 5-2,2-5-3,5-4-8,3 1-29,0-4 1,-1-2-3,-2 0 1</inkml:trace>
  <inkml:trace contextRef="#ctx0" brushRef="#br0" timeOffset="16">20574 11014 36,'6'14'30,"2"9"3,-3 4-9,-2-7-9,6 11-3,-4-10-4,3 4-2,-1-11-2,2-2 1,-9-12-1,17-5-2,-10-11 1,3-2-1,0-8 0,1-2 0,-3-3-2,1 1 1,-1 2-2,-3 1-4,8 12-8,-11-1-22,4 3 1,4 6-3,1 1 3</inkml:trace>
  <inkml:trace contextRef="#ctx0" brushRef="#br0" timeOffset="17">20863 11073 38,'4'17'31,"-7"-4"1,9-3-8,0 9-8,-6-19-6,11 21-1,-11-21-3,14 6 0,-14-6-2,23-12-1,-11-3 0,4-2-1,-5-5 0,2 0-1,-4-2-1,-1 2 1,-5 1-1,-2 4 1,-6 3-1,-5 7 0,-1 6 0,-4 5-1,-2 6 1,0 4-2,2 7-3,-5-6-8,14 5-21,-1 0 0,4-5-3,7-3 4</inkml:trace>
  <inkml:trace contextRef="#ctx0" brushRef="#br0" timeOffset="18">21149 10735 21,'0'0'32,"4"12"3,-3 9 0,-2 0-11,12 25-8,-17-7-2,14 20-4,-11-11-3,7 9-2,-3-9-4,1-5-1,2-3-5,-5-20-9,13-7-24,-12-13 2,17-4-2,-7-12 1</inkml:trace>
  <inkml:trace contextRef="#ctx0" brushRef="#br0" timeOffset="19">21291 10720 45,'11'23'34,"-3"3"2,-1 11 0,-11 1-21,15 21-2,-11-8-6,5 8-2,-5-8-4,0-3-3,3-1-10,-7-14-24,5-12 0,-1-8 0,0-13-1</inkml:trace>
  <inkml:trace contextRef="#ctx0" brushRef="#br0" timeOffset="20">21217 11040 56,'12'-8'35,"0"-3"-2,7 3 1,4 4-24,-1-4-7,1-4-11,11 8-16,-9 0-10,-3-2 0,2 1 1</inkml:trace>
  <inkml:trace contextRef="#ctx0" brushRef="#br0" timeOffset="21">21505 11031 7,'3'18'26,"-3"-18"0,0 0 3,11 4-14,-11-4-5,13-14-3,-6-2-2,-1 4 0,-3-6 0,1 4-1,-3-3-1,-1 6-1,-5-1 0,5 12 0,-15-5-1,15 5 0,-22 17 1,13 0-1,-5 1 1,6 5 0,-2-2 0,6 1 0,1-5 0,5-2-1,-2-15 0,13 9 0,-2-11-1,3-6 1,-1 0 0,3-1 1,-4 2 0,4 1-1,-6 2-1,4 0-2,5 7-8,-6-6-13,3 1-10,7-1-1,-1-7 0</inkml:trace>
  <inkml:trace contextRef="#ctx0" brushRef="#br0" timeOffset="22">21804 10984 35,'11'5'32,"-11"-5"0,6-11-7,-6 11-12,4-15-3,-4 15-2,6-22-3,-6 22-1,1-22-1,-1 22 0,0-21-1,0 21-1,-6-11 1,6 11-1,-11-2-1,11 2 1,-20 10-1,6 0 0,3 3 0,-3 1 0,0 4 0,3-3-1,1 4 1,8-5 0,2-2 0,0-12 0,18 16 1,0-10-1,1-4 0,1 5 1,2-3 0,-4 5 0,1-2 1,-6 7-1,-2-3 1,-4 8 0,-6-3 0,-2 5-1,-8-1 1,-4 5-1,-6-1-1,-5 2 1,-1 0-2,-3-3 1,3-1-4,-3-13-7,12-2-25,-1-7 1,17 0-2,-11-28 1</inkml:trace>
  <inkml:trace contextRef="#ctx0" brushRef="#br0" timeOffset="23">22019 10905 27,'0'0'30,"17"-7"1,-12-3-1,-2-2-18,10 6-3,-8-11-3,7 6-1,-6-6-1,3 3-2,-5 1-1,-4 13 0,2-14 0,-2 14 0,-15 7 1,6 8 1,-6 1 2,5 10-1,-3-3 0,7 6 0,0-8 0,13 5 0,-1-8-1,9-2-3,2 1-3,1-15-14,1 4-21,1-2 3,-5 0-2,-15-4 1</inkml:trace>
  <inkml:trace contextRef="#ctx0" brushRef="#br0" timeOffset="24">20678 11733 33,'0'0'32,"0"0"-1,0 0 0,-7-16-18,7 16-5,-4-15-3,4 15-2,-7-15-1,7 15-1,-11-11 0,11 11-1,-16 1 1,6 6-1,-2 8 0,-2 5 0,3 5 0,-2 3 0,5-1 1,0 1-1,4-6 1,8-2 0,-4-20 0,15 10 0,-4-18 0,6-10 0,-1-6-1,2-5 2,-1-4-2,-4-4 0,1 0 0,-3-1 0,-3 4-2,-5 4 4,0 6-4,-4 5 2,1 5 0,0 14-1,0 0 2,0 0 2,-4 22-1,6 3 0,-2 9 0,3 4-1,-1 2-1,0-1-2,5 4-11,-7-5-21,4-12-1,0-5-1,-4-21 1</inkml:trace>
  <inkml:trace contextRef="#ctx0" brushRef="#br0" timeOffset="25">20802 11790 33,'15'-5'30,"-4"6"2,-11-1-9,16-10-10,3 5-5,-6-11-3,6 4-1,-3-7-2,-1 3-1,-2-3 1,-4 4 0,-5 0-1,-4 5 1,0 10-1,0 0 0,-19-3 1,19 3 0,-21 19 0,12 0 0,-2 1 2,5 8-1,-2-5 0,5 6 0,0-6 0,6 1-1,3-6-2,2-5 0,8-6-3,-1-11-1,10 1-3,-5-15-2,8 6 0,-8-11 0,8 10 3,-8-6 1,-2 10 4,-2 5 3,-5 6 1,2 14 3,-10-1 2,5 16 0,-9-3-1,3 12-1,-4-3-3,1 3 0,-5-4-2,3-3 1,-3-6-1,1-6-1,3-9 1,2-12-1,0 0 0,0-17 1,2-6-1,-1-6-1,3-4 0,-3-12-2,2 1 0,-1-3 0,5 5 0,-3 1 0,4 8 1,0 6 1,0 8 2,3 12 3,-11 7 0,18 8-1,-13 4 1,3 7-1,-8 0 1,3 5-2,-7-4 0,3 0-1,-5-1-1,0-6-2,4 0-2,2-13-12,0 0-21,0 0 1,3-24-2,6 5 2</inkml:trace>
  <inkml:trace contextRef="#ctx0" brushRef="#br0" timeOffset="26">21341 11725 23,'8'11'30,"-8"-11"0,11 4 1,-11-4-18,0 0-3,15-10-3,-11-3-2,-4 13-2,15-24-2,-8 10 1,-2-1-2,-2 2 1,-3 13-1,-1-16 0,1 16 0,-10 0 0,10 0 2,-19 21 0,9-4 1,1 9 0,-2-4 2,8 8-1,-4-7 0,8 3-1,0-6-1,6-2-1,0-7 0,4-7-2,2-4 1,0-7-2,2-1 0,-2-8-1,2 2 1,-5-4-1,3-1 1,-5 0-1,4 4 2,-4 0 0,2 3 1,-10 12 0,18-16 1,-8 14 2,-10 2-2,21 7 2,-21-7-1,14 25 0,-11-11 1,3 7-1,-6-4 0,4 1-1,-3-4 0,0 0-1,-1-14 0,0 0 0,16 1-1,-7-12 0,4-2 0,-3-3 0,4 1 0,-3-2 0,0 5 0,-4 2 1,-7 10 0,12 2-1,-12-2 1,8 18 0,-6-6-1,4-1 0,2 1-1,3-9-2,5 2-1,-1-11 0,6 4 0,-5-10 1,5 7 0,-6-8 1,2 3 2,-3 0 2,-5 0 0,2 3 2,-5-3-1,-6 10 1,10-21-1,-6 11 0,-2-1-1,-2 11 0,0-17 0,0 17 0,-6-13-1,6 13 1,-11-2 0,11 2 0,-17 10 0,9 2 1,-1 2 0,2 3-1,0 1 1,4 4-1,0-2 0,6 0 0,0-7 0,4-1-1,-7-12 0,22 0 0,-7-10 0,-1-7 1,2-3-1,-1-8-1,0 0 0,-2-5 0,0 2-1,-7-3 0,-1 8-2,-5-4-1,0 9 2,-5 1 0,1 10 1,4 10 2,-16-6 1,16 6 1,-13 21 3,12 3 0,-6-2 2,8 13-1,-4-6 0,5 9-2,-1-5-1,5 3-2,0-5-1,0-6-4,6 1-3,-12-26-12,20 17-18,-7-17 1,-1-3-2,-1-9 1</inkml:trace>
  <inkml:trace contextRef="#ctx0" brushRef="#br0" timeOffset="27">22004 11723 46,'14'13'32,"-4"-6"2,-10-7-8,15 1-11,2 2-6,-17-3-4,25-13 0,-16 1-3,5 0 1,-5-5-2,0 2 0,-3-4-1,-2 3 1,-2 1-2,-2 3 1,0 12-2,-7-16 1,7 16 0,-15 1 0,15-1 1,-15 20 0,8-5 1,1 5 0,0 2 0,5 2 0,0-3 1,3-1-1,0-6 0,4-2-1,-6-12 0,18 3-1,-7-11 0,1-4 1,1-3 0,0-4-1,0 4 0,-3-1 1,-1 3 0,-9 13 2,13-6-2,-13 6 2,7 13-1,-4 4 0,-3-4 1,5 5-1,-3-3 0,2-2-1,-4-13 1,12 14-1,-12-14 0,20-11 0,-10-1 0,2-3 0,2 1 0,-1-1 0,-4 4 0,-9 11 0,15-12 0,-15 12 0,12 2 0,-12-2 0,0 0 0,13 10 0,-13-10 1,19-1-1,-5-5 0,-1-2 0,1-1 0,1-5-1,1-1 1,-2-5-1,0 2-1,-3-5 0,0 2 0,-7-10-3,6 7-4,-10-16-1,6 13 1,-7-12 1,6 11 4,-7-1 0,3 11 3,-1 18 3,-5-17 5,7 32 3,-11-2 1,9 22 1,-7-4-5,7 16 0,-7-4 0,8 10-3,-4-5 0,9 4-2,-3-8 0,8-5-1,0-8-1,2-8-2,3-5 0,-1-13-2,4-1-2,-13-18-7,10 4-23,-15-5-2,-3-1 0,-6-3 2</inkml:trace>
  <inkml:trace contextRef="#ctx0" brushRef="#br0" timeOffset="28">22338 11522 46,'0'0'37,"21"-4"1,-3 2 0,6 14-16,-6-18-9,16 12-5,-4-6-5,5-1-5,10 1-31,-10-6-5,-2-3 0,-4-6-2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</inkml:traceFormat>
        <inkml:channelProperties>
          <inkml:channelProperty channel="X" name="resolution" value="999.99994" units="1/cm"/>
          <inkml:channelProperty channel="Y" name="resolution" value="999.99994" units="1/cm"/>
          <inkml:channelProperty channel="F" name="resolution" value="0" units="1/dev"/>
        </inkml:channelProperties>
      </inkml:inkSource>
      <inkml:timestamp xml:id="ts0" timeString="2013-10-14T06:54:06.45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1">
        <inkml:traceFormat>
          <inkml:channel name="X" type="integer" max="2776" units="cm"/>
          <inkml:channel name="Y" type="integer" max="1569" units="cm"/>
        </inkml:traceFormat>
        <inkml:channelProperties>
          <inkml:channelProperty channel="X" name="resolution" value="99.99999" units="1/cm"/>
          <inkml:channelProperty channel="Y" name="resolution" value="99.9745" units="1/cm"/>
        </inkml:channelProperties>
      </inkml:inkSource>
      <inkml:timestamp xml:id="ts1" timeString="2013-10-10T22:21:21.168"/>
    </inkml:context>
  </inkml:definitions>
  <inkml:trace contextRef="#ctx0" brushRef="#br0">19752 10740 1,'0'0'4,"15"-15"0,-6 6-1,2 5 0,-11 4 2,14-6-1,-14 6 2,0 0-2,8 16 2,-8-16-1,-3 17 0,-1-4-1,4-13-1,-11 20-2,11-20-1,-11 8 1,11-8 0,-13-6-1,13 6 1,-10-21-1,6 7 1,3-3 0,-1-1 1,3-2 0,0 2-1,2 6 2,2 0 0,-5 12 0,10-11 0,-10 11 0,8 3 0,-8-3 0,9 20 1,-7-8-1,1 5 0,-1-1 0,-2-2-1,0-2 0,-2 1 0,2-13-1,-5 14 0,5-14-1,0 0 0,-13-12 0,7 1 0,0-2 0,0-5 0,1-4 1,0 0-2,2 4 2,2 3-2,4 2 1,2 1 0,-5 12 0,16-2 1,-7 11-1,0 3 1,1 0 0,-4 3-1,-1 1 1,-1 4 1,-4-3-1,0-1 0,0-16 0,-4 21 0,4-21 0,-8 14-1,8-14 1,-12 1-2,12-1 1,-15-9 0,15 9-1,-13-15 1,7 2 0,2-3-1,1 3 1,3-1 0,2 3 0,1-1-1,-3 12 1,9-13 0,-9 13 1,9 10 0,-9-10 0,7 20 2,-9-9-1,2 6 2,-5-4 0,4 2-1,1-15-1,-10 18-4,10-18-21,0 0-3,-8-8 0,10-4-1</inkml:trace>
  <inkml:trace contextRef="#ctx1" brushRef="#br0">25254 11522,'0'0,"0"0,0 0,0 0,0 0,0 0,0 0,0 0,0 0,0 0,0 0,0 0,0 0,0 0,0 0</inkml:trace>
  <inkml:trace contextRef="#ctx0" brushRef="#br0" timeOffset="-3.07246E8">17536 11167 3,'0'0'15,"0"0"-2,-11-17-2,11 17-1,-1-20-2,2 4-1,1 3 0,0-3-1,1 5 0,1-2 0,-4 13-2,11-14-1,-11 14-1,15-6-1,-15 6 0,17 3 1,-17-3-1,14 12 0,-14-12 1,8 22-1,-8-8 0,-2 3 1,-2-2-2,-2-1 0,-1 0 0,-2-5-1,0-1-1,-1-2 1,2-9-1,-2 0 0,1-5 1,3-5 0,1-2 0,4 0 1,2-4 0,3-2 0,3 2 0,3 2 0,0 4 1,2 3-1,-1 3 2,0 2-1,-11 5 1,12 4 0,-12-4 1,2 16-1,-4-3-1,-5-1 2,-1 4-2,-3 1 0,0-4-1,-2-3 1,2-2-3,3-2-5,8-6-16,-9-11-2,9 11 0,12-32-1</inkml:trace>
  <inkml:trace contextRef="#ctx0" brushRef="#br0" timeOffset="-3.07246E8">19742 10647 6,'0'0'4,"10"-5"0,-10 5-1,12 7-1,-12-7-1,11 19 1,-8-3-1,0 0 1,-2 2 0,-1 0 0,-2 1 1,-2-5-1,4-14 0,-10 21 0,10-21 0,-13 7-1,13-7 0,-12-6-1,7-6 1,2-3-1,0-3 0,2-1 1,0-3-1,2 2 0,1 1 0,0 3 0,2 4 0,-4 12 0,13-11 0,-13 11 1,15 1-1,-15-1 2,11 14 1,-11-14 0,8 19 2,-8-19-1,-3 23 0,3-23-1,-11 23-3,11-23-15,-5 17-2,5-17-1,9 3 0</inkml:trace>
  <inkml:trace contextRef="#ctx1" brushRef="#br0" timeOffset="4002.2287">24952 14703</inkml:trace>
  <inkml:trace contextRef="#ctx0" brushRef="#br0" timeOffset="-3.07246E8">19780 10630 7,'0'0'7,"0"0"0,0 0-2,0 0 0,0 0-2,0 0 0,0 0-1,0 0 1,0 0-1,0 0 0,0 0-1,0 0 0,0 0 0,0 0 0,-7 12 0,7-12-1,0 0 1,0 0-1,-3 11 0,3-11 0,-1 13 0,1-13 0,1 17 0,0-5 0,0 0 0,0 0-1,0 2 1,0-1 0,0 0-1,-1 2 1,1 0 0,-1 0 0,1 1 0,-1 4 0,1-5 0,-1 2 0,0 0 0,0 0 0,-1 3 0,0-2-1,1 3 1,0 0 0,0 4 0,1 0 1,0 2-1,0 0 0,1-2 1,-1-3-1,0 0 0,0-4 0,0-2 0,-1 0 0,0-1 0,1-1 0,-1 2 0,1 2 1,0-5-1,0 3 1,0 1-1,0-1 0,1-4 1,-2 1-2,0-2 1,0 4 1,0-1-1,0 1 0,-2-1 0,4-2 0,-4 2 0,2 0 0,-1 0-1,2-3 1,1 3 0,-2-3-1,2 2 1,-1 3 0,2-1-2,0 1 1,1-2 1,-1 1-1,1-2 1,1 3-1,-2-3 0,1-2 0,-2 1 1,0 0 0,1 3 1,-1 0-2,0 2 1,0-4 0,0 4-1,-1-1 1,2 3-1,-1-3 0,1 2 1,-1-2-1,-1 3 1,2-1 0,-1 2 0,0-2 0,0 2 1,0 3-1,0-4 0,2 2 0,-1-3 0,-1 3 0,2-2-1,0 4 1,-1-5-1,1 3 1,0-2-1,-2 3 1,2 2-1,0-2 1,0 0-2,0-1 2,0 1-1,0 1 0,2-3 0,-3 1 0,2-4 1,-1 2-2,0 1 2,0 0-1,0 1 2,0-2-2,1 7 2,0-4-1,2 4 1,0-2 0,-1 1 0,2-3 0,-1 3-1,0-2 1,0-2-1,1-2 1,-2 1-1,1-1 1,1 3 0,-2 1-1,2-2 1,-2 1-1,1 0 1,-1 2-1,2-2 0,-2 1 1,1-5-1,-2 0 0,1-1 0,-1 0 0,0 1 1,1-1-1,-1 0 1,1-1-1,1 2 1,1 4 0,-1-4 0,2 2 0,1-6-1,-2 3 1,0-1 0,0 4 0,0-5-1,0 1 1,-1 5-1,1-2 1,0 7 0,1-2-1,-1 3 1,1-3 0,-1 5-1,1-3 0,-1-2 1,-1-4-1,1 4 0,-1-4 0,2 2 0,-1 1 1,1-3 0,0 0-1,1 2 0,-1 5 1,1-7-1,-2 5 0,0-5 0,1 1 0,-3-3 0,1 3 1,0-1-2,0 0 1,-1 0 0,3 2 0,-2-2 0,0 2-2,2-3 1,-1-1 0,-1-3 1,0 1-1,1-3 1,-2 0-1,1 2 1,-1-1 0,1 5 0,0-2 0,1 3 0,-1-2 0,1 2 0,1-2 0,0 3 0,-1-4 0,0 1 0,1-4-1,-3 3 1,1-4 0,1 5 1,-2 0-1,0 0 0,2 0 0,0 2 0,-1 2 0,2-4 0,0 5 0,0-5 0,2 0 0,0-3-1,1 2 1,-1-4 0,2 3 0,-1-3 0,2 3-1,-2 1 1,0 0 1,-2 3-2,-1 1 2,-1 2-1,0 1 0,1-1 0,-2 0 0,-1-3 0,2 2-1,-1-5 1,2-1-1,-1 0 1,2-3-1,0 0 1,1 1-1,1 2 2,3-1-1,0 4 0,-1-5-1,3 4 1,-1-2 0,0 6 0,-1-3 0,-2 2-1,1-3 1,-1 4 0,-2 6 2,1-1-1,-2 4-1,3-4 1,-2 1-1,1-3 0,0 4 1,3-4-1,0-6 0,2-3 0,-2 1 0,3-2 0,-2-1 0,2-2 0,-2 0 0,-1 2 0,0-1 0,-2-1 0,2 0 1,-4 0-2,3 2 2,-3 0-2,1 5 2,0-4-1,0 5 0,0-3-1,0 0 1,0-1 0,0-2-1,0 1 1,-1-9-1,0 3 1,-1-1 0,3 0 0,-3 1 0,2 2 1,-1-2-2,0 4 2,0-1-1,1 0 0,1-1 1,-2 0-1,2-2 0,-1 4 0,0-3 0,1 3 0,1-2 1,0 2-1,-3-2 0,2 5 0,-1-3 0,2 1 1,-1-3-1,2 5 0,0-1 0,1 2 0,0-1-1,2-1 1,0 1 0,-1 0 0,0 1 0,0-5 0,0 3 0,-2-5 0,2 4 0,-2-6 0,1 3 0,0-2 0,0 2 0,0-2 0,1 2 0,2-1 1,-1 0-1,1 1 0,0 0 0,0-2 1,-1 2-1,-1-1 1,2-2 0,-5 0-1,3 0 2,-3 1-2,0-2 0,0 0 0,-2-1 0,2 3 0,-3-3-1,2 2 1,-3-2 0,3-1 0,-2 0 0,0 0 0,-1 0 0,0 0 0,-1 0 0,3 1 0,-3 0 0,2 0 0,-1 0 0,2 1-1,2 0 1,0 0 0,1 1-1,0-4 1,2 4 0,0-3-1,0 5 1,0-7 0,-1 3 0,0 1 0,-2-3 0,0 2 0,-2 0 0,-2 1 0,0-5 0,-2 3-1,-8-5-1,14 1-11,-4 6-1,-10-7 0,9 3 4</inkml:trace>
  <inkml:trace contextRef="#ctx0" brushRef="#br0" timeOffset="-3.07246E8">17549 11179 1,'0'0'4,"0"0"1,-2-13-2,2 13-1,-1-11-2,1 11 0,0-19-1,0 19 1,3-21-1,-2 7 0,2 3 0,-3 11-1,3-16 2,-3 16 0,0 0 0,0 0 2,0 0-1,-4 17 1,1-6-1,0 2 1,-1 2-1,1 4 0,1 1 0,-1 3-2,1 2 1,-1 1-1,0 6 1,-1 4-1,-1 4 0,0 1-1,-1 6-1,-1-2-1,1 5 0,-2-4 2</inkml:trace>
  <inkml:trace contextRef="#ctx0" brushRef="#br0" timeOffset="-3.07246E8">19755 17325 13,'0'0'6,"-7"-17"2,7 17-3,0 0 1,1-17-1,-1 17-3,4-16-1,-4 16 0,0 0-1,8-21-1,-8 21 2,0 0 0,10 2-1,-10-2 2,0 0 1,8 12 0,-8-12 0,0 26 1,0-26-2,-9 8 2,1-4-1,8-4 0,-18 6-2,9-7 0,0-9 0,-1-13-1,3 12 1,0-12-1,1 8 1,0-8-1,2 9 1,0-8-1,2 10 0,2 1 0,0 11 0,5-12 0,-5 12 0,10-9-1,-10 9 1,15-5-1,-15 5 0,14 11 1,-14-11 0,12 15 0,-12-15 0,8 14 1,-8-3-1,0-11 1,-1 16-1,1-16 1,-7 12 0,3 3 1,4-15-2,-10 1 0,10-1 0,-10-10 0,10 10 0,-7-18 0,7 18 0,-1-30 0,1 30-1,5-20 1,-5 20 0,9-12-1,-9 12 2,12-8-3,-12 8 2,11 1 0,-11-1 0,0 0 0,10 13 0,-10-13 1,3 21 0,-3-21 0,-4 22-1,4-22 1,-8 19-1,8-19 0,-14 13 0,14-13 0,-16 5-1,8-4 1,8-1-1,-13-9 1,13 9 0,-6-18 0,6 7-1,3-2 1,0 0 0,3 0-1,-6 13 1,12-18-1,-12 18 1,14-4-1,-14 4 1,11 13 0,-11-13 1,10 21 0,-6-8 1,0 2 1,-3-3 0,0 0 0,-5 1 0,2 6 0,-3-7 0,5-12-1,-9 17-3,9-17 0,-6 14-2,3-3-1,3-11 0,0 0 0,4-14 0,-4 14-1,9-20 3,-3 9-1,-6 11 3,14-15-2,-14 15 2,14-2 0,-14 2 0,9 5 1,-9-5-1,1 17 2,-1-17-3,-10 25 2,10-25-1,-16 8 0,6-6 0,-1 12 0,1-19-1,1 5 0,9 0 1,-12-18-1,12 18 0,-3-20 0,3 20 0,0 0 1,12-12-1,-5-5 0,0 6 1,-7 11-1,17-2 2,-17 2 0,13 6 1,-7 6-2,-2 0 2,1 12 0,-2-7-1,-1 9 1,-3-9-1,1 8 1,-3-12-1,3-13 1,-8 14-1,8-14 0,-10 1 0,10-1 0,-12-13 0,12 13-1,-10-24 1,7 5 0,0 0-1,0-6-1,2 10 1,1-8-1,0 23 1,6-32-1,-6 32 2,15-18-3,-5 22 2,2-3 0,1-1 0,2 5-1,-3 2 2,1 14 0,-6-10-1,-3 8 0,-4-19 1,-4 35 0,-3-23-1,-4 8 2,-1-18-21,2-5-3,-4-13 1,13-16-2</inkml:trace>
  <inkml:trace contextRef="#ctx0" brushRef="#br0" timeOffset="-3.07246E8">17577 17171 10,'0'0'9,"5"13"-1,-5 4 0,-1-5-1,-3 10 0,-2-7-2,-1 2 0,-2 0-3,0 11 1,-2-17-1,0-3 1,2-2-2,0-3 0,9-3-1,-14-9 1,10-2-1,0-6 1,4-2-1,0-7-1,1 9 1,4-9 0,0 6 0,2-2 0,0 10 0,2-4 0,0 12 0,2 0 0,-1 8 0,-1 4 1,-1 4 0,-1 2 0,0 0 0,-4 14 1,-3-7 0,-1 12 1,-4-16-1,-1 10-1,-5-16 0,1 14 1,-1-13-1,-1-7 1,0-8-2,1-2 1,2-3-1,0-4 1,3 1-1,0-1 1,5-5-2,1-2 1,1 9 1,5-14-2,0 12 1,4 0-1,-1 2 1,1-7-1,-1 9 1,0 1 0,-9 7 2,9 3-1,-9-3 0,-1 20 0,-3-9 1,-2 14-1,-1-14-2,-2 5-8,1-14-13,8-2-2,0 0 2,10-23 1</inkml:trace>
  <inkml:trace contextRef="#ctx0" brushRef="#br0" timeOffset="-3.07246E8">19772 17136 4,'-10'2'18,"10"-2"-1,0 0-9,-9-1-3,9 1 0,0 0-2,-7-16-1,7 16 1,0 0-1,-2-14-1,2 14 1,0 0-1,0 0 0,0 0 0,9 9 0,-9-9 1,4 17 0,-4-6 1,0-11-2,-4 23 1,4-23 1,-13 20-2,4-4 1,-3-7-2,-1-1 0,0-2 1,0 11 1,1-13-1,1 0 0,1-4-1,4-12-1,6 12 2,-4-11-1,9-2 0,2-6-1,2 10 0,1 1 1,-1 5 1,2 3 0,-11 0 1,14 13 0,-10-2 2,0 13 1,-6-9 0,3 15 0,-1-30 0,-9 25 0,0-19-1,3 5-1,-2-5-2,0-9-5,8 3-16,-5-18-8,3 5 1,7-4-2</inkml:trace>
  <inkml:trace contextRef="#ctx0" brushRef="#br0" timeOffset="-3.07246E8">17592 17178 7,'10'15'7,"-7"5"-1,1-1 0,-6 5-1,-1-9-1,-4 12-1,-3-11-1,-2 0 2,-3-9-2,1-2 1,-3-4-2,3-6 1,2-1 0,1-7 0,3 1-2,4-7 1,5 5 0,4-2-2,4-2 1,2-1 0,1 10-2,2 9-16,-14 0 3,20-3-5,-20 3 19</inkml:trace>
  <inkml:trace contextRef="#ctx0" brushRef="#br0" timeOffset="-3.07246E8">20379 9771 25,'0'0'28,"0"0"1,0 0-8,0 0-3,0 0-1,-4 38-3,-3-16-2,9 22-2,-7 0-2,5 18 1,-8 0-2,6 12-2,-3-4-1,2-1-1,2-9-3,-1-11-3,9-4-6,-5-21-26,10-10-1,0-17 0,3-7 1</inkml:trace>
  <inkml:trace contextRef="#ctx0" brushRef="#br0" timeOffset="-3.07246E8">20353 9802 16,'4'-27'30,"-3"-2"2,8 6 0,-1 6-12,0-6-2,12 20-6,-5-6-3,10 15-2,-6 6-3,5 10 1,-6 0-2,0 7 0,-10-1-1,-3 6 1,-10-2-1,-7 2 0,-8-9-2,-4-4 0,-3-2-1,-1-10-4,10 7-14,1-16-17,17 0 1,-8-13-2,16 4 2</inkml:trace>
  <inkml:trace contextRef="#ctx0" brushRef="#br0" timeOffset="-3.07246E8">20621 9913 32,'0'-12'30,"0"12"1,0 0 2,14 20-17,-14-20-1,2 39-4,-7-12-3,5 16 1,-5-5-4,1 3 0,-3-8-2,5-4 0,0-9 1,3-6-2,-1-14-2,14-10-1,-2-8 0,5-5 0,2-2 0,1-1-1,1-2 0,-1 4 0,-2 4 2,-2 7 0,-1 8 0,-3 6 2,-2 5-1,-1 8 1,-3 3 0,1 7-1,-2 4 0,-1-6-2,5 6-5,-9-11-28,8-2-1,1-9-3,4-3 3</inkml:trace>
  <inkml:trace contextRef="#ctx0" brushRef="#br0" timeOffset="-3.07246E8">21150 9603 62,'0'0'35,"-8"-12"1,8 12 0,-15 8-21,10 20-4,-8 4-5,4 16-1,-1 3-2,7 9-1,0-3-1,7 3 0,2-5-1,5-14 0,6-7-2,2-16-2,6-3-2,-4-20-4,11 8-8,-13-28-12,6 5-5,-4-7-1,-2-3 1</inkml:trace>
  <inkml:trace contextRef="#ctx0" brushRef="#br0" timeOffset="-3.07246E8">21304 9722 39,'1'-11'31,"-1"11"3,9-14 0,2 22-11,-11-8-8,27 9-4,-17 2-1,9 17-2,-8-7-2,7 10-1,-6-1-2,2 0 0,0-3-2,2-4-1,0-5-1,-1-11-3,4 6-5,-19-13-25,20-4-3,-10-9-1,-3 0 1</inkml:trace>
  <inkml:trace contextRef="#ctx0" brushRef="#br0" timeOffset="-3.07246E8">21530 9686 85,'-11'19'35,"-5"7"2,-7 6-1,0 14-27,-11-2-5,2 8-2,0-2-5,-2-16-24,14-4-8,6-11-2,14-19 0</inkml:trace>
  <inkml:trace contextRef="#ctx0" brushRef="#br0" timeOffset="-3.07246E8">21617 9526 73,'9'4'34,"-9"-4"2,13 22-1,-8-11-24,12 14-1,-6 1-2,7 15-2,-7 1-1,-2 11-1,-7 2-2,-6 5 0,-5 1-3,-9-7-6,6 0-30,-7-14-1,7-12-1,2-14-1</inkml:trace>
  <inkml:trace contextRef="#ctx0" brushRef="#br0" timeOffset="-3.07246E8">15958 9975 42,'0'0'32,"-8"4"0,7 7-6,-7-6-10,12 20-2,-11-4-4,10 14-1,-8-7-1,5 10-3,-3-3-1,2-1-1,-2-6 0,1-9-1,0-5-2,2-14 0,0 0 0,0 0-1,-1-14 1,3-10-2,3 0-1,-1-4 0,5-4-1,-1-2 1,3 5 0,-1 0 1,5 7-1,-2 10 2,2 3 3,2 11 1,-3 4 0,2 13 2,-6 2 1,2 7-1,-6 1 0,-1 0 0,-1 1-2,-3-4-6,6 3-27,-5-15-7,5-3-2,-7-11 1</inkml:trace>
  <inkml:trace contextRef="#ctx0" brushRef="#br0" timeOffset="-3.07246E8">16306 10210 75,'-8'25'36,"8"1"1,-1 3-1,4 13-27,-5-4-2,4 15-3,-3-5-1,1-5-2,-1-3 0,-1-7-1,1-6-1,-2-16 0,3-11 0,0 0 0,-3-18-1,-1-9 1,5-6-2,-5-9-1,6-5 1,-2-5-1,5 2 0,1-1 1,4 4 1,3 2 0,1 10 1,7 10 3,-4 5 1,5 15 3,-5 3 1,3 9-1,-7 5-1,0 11 1,-7-3 0,-5 6-2,-6 0-1,-6 3-2,-6-2-2,-2-4 0,1-1-6,-6-14-25,11-3-7,4-10 1,9-7-1</inkml:trace>
  <inkml:trace contextRef="#ctx0" brushRef="#br0" timeOffset="-3.07246E8">16746 9771 67,'-4'-12'37,"4"12"-1,-14-3 0,10 17-25,-12-2-3,2 17-3,-5 8-1,2 16 0,0 7 0,5 3 0,1-1 0,6 3-2,6-3 0,8-12-2,7-9-2,1-23-6,13-7-26,-7-18-4,3-1-1,-4-18 1</inkml:trace>
  <inkml:trace contextRef="#ctx0" brushRef="#br0" timeOffset="-3.07246E8">16797 9984 62,'15'-1'36,"-3"9"2,-1 2-1,6 15-26,-6-9 2,7 16-3,-7-7-2,5 10-3,-4-7-1,0-2-2,0-4-3,-4-18-8,9 1-29,-7-10 0,3-3-2,-5-10 0</inkml:trace>
  <inkml:trace contextRef="#ctx0" brushRef="#br0" timeOffset="-3.07246E8">16984 9913 67,'-16'21'37,"-6"11"1,-4 11 0,-5-6-29,1 17-3,1 6-10,1-12-29,6-8 0,7-12-2,12-17-2</inkml:trace>
  <inkml:trace contextRef="#ctx0" brushRef="#br0" timeOffset="-3.07246E8">17038 9770 80,'17'12'39,"-1"8"1,4 21 0,-9-3-30,8 24 0,-11 2-3,0 6-3,-6 1-2,-5-8-6,7 1-34,-10-18 0,3-8-1,3-20-2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10-11T00:06:44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18489 6596 36,'3'-20'29,"-5"-4"2,-1-1-8,6 9-2,-9-9-7,10 15-3,-10-5-2,6 15-4,0-13-1,0 13-1,0 0-1,1 21 0,0 0-1,2 9 0,0 6 0,1 11-1,-1 7 1,-1 7 0,1 2 0,-1 0-2,0-4 0,-3-10-3,6 3-6,-11-19-14,6-6-10,-1-7 1,1-20-2,-4 12 2</inkml:trace>
  <inkml:trace contextRef="#ctx0" brushRef="#br0" timeOffset="1">18372 6873 14,'0'0'24,"-12"11"3,17 5 3,3 7-11,-4-3-4,12 16-2,-10-7-1,12 13-1,-10-9-1,11 5-3,-10-9-2,4-2-1,-6-10-2,1-2 1,-8-15-1,20-2 0,-9-15-1,5-10 1,4-7-3,-1-12-6,11-3-27,-7-4 0,0 1-1,-2 0-2</inkml:trace>
  <inkml:trace contextRef="#ctx0" brushRef="#br0" timeOffset="2">18547 5600 60,'0'0'33,"13"-19"-1,-13 19 0,3-11-22,-3 11-3,-14-7-4,0 10-1,-1 6-2,-4 3 0,-2 1-1,-1 3 0,1-1 0,1 0-1,4-4 1,6-1-1,10-10 1,-7 12-2,7-12 3,13 14 0,0-2 0,1 0 3,2 6 0,-1-3 0,2 4 1,-7-5 0,0 4 0,-6-6 0,-2 2-1,-6-1-1,-2 0 1,-6 0-1,1 0-2,-3 3-1,-2-6-3,4 10-8,-9-10-23,8-3 1,-2-9-3,15 2 2</inkml:trace>
  <inkml:trace contextRef="#ctx0" brushRef="#br0" timeOffset="3">18711 5299 48,'11'1'32,"-11"-1"4,16 28-2,-14-9-14,6 26-7,-14 0-4,7 19-2,-11-2-2,6 6-1,-4-4-3,1-5 0,3-3-3,-2-20-5,13 0-11,-5-17-18,3-7 0,-5-12-2,0 0 3</inkml:trace>
  <inkml:trace contextRef="#ctx0" brushRef="#br0" timeOffset="4">18545 5725 25,'4'-16'30,"8"10"1,1 1 0,6-5-13,7 13-6,-5-9-2,11 11-4,-3-4-1,7 7-1,-4-4-1,2 7-1,-4-3 0,0 3 0,-4-1-1,-3 4 1,-6-4 1,1 3-2,-7-2 1,0-1-1,-11-10 0,16 17 1,-16-17-1,13 3 0,-13-3 0,10-5 0,-10 5 0,8-13 0,-6 1 0,1 1-1,-4-3 1,-2-2-1,0-1-1,-4 1 0,0 0 1,-4 2-2,1 5 1,-3 2-1,2 8-1,-3-1-1,7 13-4,-8-4-25,9 5 0,1-2-2,5-1 1</inkml:trace>
  <inkml:trace contextRef="#ctx0" brushRef="#br0" timeOffset="5">19080 5683 53,'16'9'32,"-2"2"1,0 0-9,4 10-7,-13-11-6,9 8-3,-11-6-3,3 1-2,-6-13-1,4 17-1,-4-17 0,0 0 0,0 0-1,0 0 0,0 0 1,7-15-2,-3 3 1,2 0 0,3-2 0,2-2-1,3 5-3,-3-8-9,9 6-21,-4 2 0,1-1 0,0 3 0</inkml:trace>
  <inkml:trace contextRef="#ctx0" brushRef="#br0" timeOffset="6">19412 5649 45,'0'0'30,"0"0"1,0 0 0,0 0-19,0 0-2,0 0-6,0 0 0,0 0-1,0 0-1,0 0 0,0 0-1,0 0 1,0 0-1,0 0 1,0 0-1,0 0 0,0 0 0,-10 0-1,10 0 0,0 0 1,0 0-1,0 0 0,0 0 0,0 0 1,0 0-1,-13 3 1,13-3-1,-12 5 0,12-5 1,-13 14-1,13-14 0,-13 21 1,7-7-1,1 1 0,3 1 1,1-3-1,2-1 1,3-1-1,-4-11 1,13 10 0,-13-10-1,20-3 1,-9-4-1,-1-4 0,2 0 1,-1-4-1,0 0 0,-2-1 0,-2 1 0,0 2-1,-1 1 2,-6 12-1,5-11 1,-5 11 0,0 0 1,0 0 1,-1 22-1,0-10 0,3 3 0,0 0-1,1 0-2,5 3-4,-8-18-4,20 21-19,-20-21-9,22 6 2,-9-7-3</inkml:trace>
  <inkml:trace contextRef="#ctx0" brushRef="#br0" timeOffset="7">19673 5731 24,'11'9'29,"-11"-9"1,0 0 1,0 0-9,0 0-6,16 4-6,-16-4-2,6-12-2,-3 2-2,-3 10-1,8-21 0,-2 11-1,-5-3 0,1 2-1,-3-1 0,1 12 0,-6-18 0,6 18-1,-16-8 0,4 9 1,-1 3-2,-3 4 1,1 0 0,2 4 0,2 1-1,3-2 1,6 2 0,4-2-1,5 1 1,3-1 0,2 2 1,3 2 1,-1-1-1,1 6 2,-5-2-1,2 2 1,-6-1 0,-2 2 0,-5 0-1,-5 1 0,-5 0-1,-4-3 0,-5 1-1,-4-4-2,3 1-2,-7-10-4,17 4-21,-8-16-8,19 5 0,-14-27-1</inkml:trace>
  <inkml:trace contextRef="#ctx0" brushRef="#br0" timeOffset="8">19842 5692 44,'15'-1'31,"2"2"1,-1-2-1,-8-10-19,8 8-2,-9-10-3,7 4-1,-10-6-3,3 2 0,-3-2-2,-3 3 0,-2 0-1,1 12 0,-8-16 0,8 16 1,-17-2 0,17 2 1,-18 16 0,11 1 2,-2-1 0,5 9 1,-2-5-1,8 6 0,1-7-2,5 1-1,4-4-2,0-9-5,14 7-15,-6-14-17,2-1 2,-3-7-2,5-4 2</inkml:trace>
  <inkml:trace contextRef="#ctx0" brushRef="#br0" timeOffset="9">20414 5673 52,'0'0'31,"14"2"0,-14-2-1,13-17-20,-13 17-4,13-20-2,-6 7-1,-4-5 0,1 0-2,-3 1 1,0 0-2,-2 3-1,-3 1 0,4 13 0,-15-12-1,15 12 1,-22 11 0,9 4 0,0 6 2,-3 3 0,6 5 3,0-1-2,5 0 0,0-6 1,9-2 0,-4-20 0,20 8-2,-5-16 0,5-8-1,1-7 1,4-7-2,1-4 0,-1-4-1,-1 1 0,-4-4-1,-1 3 0,-5 0 0,-1 8 1,-5 3-1,-4 8 3,-1 7 3,-3 12-1,0 0 2,-5 21 1,4 10 0,-3 5 0,4 9-1,-3 0-2,4 2 0,2-2-4,-2-11-2,8 2-7,-8-20-6,14 0-10,-15-16-8,21 3 1,-21-3 1,25-12 15,-19 0 10,5 1 9,1 5 9,-12 6 11,15-13 10,-4 9 1,1 1-1,-12 3-12,26-8-8,-15-2-4,6 5-2,-5-7-2,3 2-1,-6-3-1,-1 1 0,-3 0 0,-4 1 0,-2 0-1,1 11 0,-12-12 1,2 11-1,-1 6 0,0 5 1,-2 4 1,3 9 0,-1 0 2,5 8 0,-1-5-1,11 4 1,-1-7-1,8-1-1,5-7-2,1-8-2,8-4-4,-6-15-6,15 1-24,-11-9-1,3-2 0,-7-10 0</inkml:trace>
  <inkml:trace contextRef="#ctx0" brushRef="#br0" timeOffset="10">21015 5303 71,'4'27'38,"-4"4"0,5 10 0,-5-5-25,10 20-2,-15-7-4,9 5-2,-4-5-5,0-7-2,6 2-7,-14-22-20,13-2-10,-5-20 1,0 0-1</inkml:trace>
  <inkml:trace contextRef="#ctx0" brushRef="#br0" timeOffset="11">21230 5710 32,'0'0'30,"14"-1"1,-14 1 0,4-16-13,-4 16-5,6-15-6,-6 15-3,5-22 1,-3 12-3,-5-3 0,1 3-1,-3-1 0,5 11 0,-18-11-1,7 11 1,-4 3 0,0 7 1,-3 1 0,4 6 0,-1 2 0,5 2 0,2-3 0,7-1 0,2-5-1,-1-12-1,18 8 0,-4-13-1,2-4 1,2-2 0,-2-2-1,-2 0 1,0 2-1,-14 11 2,18-10 0,-18 10 0,0 0 1,11 20-1,-11-20 0,9 23 1,-4-13-1,2 2 0,-7-12 0,16 13-1,-6-12 0,3-1 0,-1-2 0,0-4 0,1-1 0,0-1 0,-1-1-1,1-3 1,0 3-1,-3-4 0,4 3 0,-2-1 0,-1 2 1,0 1-1,-11 8 1,18-13 1,-18 13 0,15 2 0,-15-2 1,11 15-1,-11-15 1,8 23 0,-2-12 0,-2 2-1,-4-13 0,11 15-1,-11-15 1,10 0-1,-10 0 0,14-16-1,-5 3 1,0-1-1,-1 3 1,0-1-1,-8 12 1,14-9 1,-14 9 0,8 11 0,-8 3 1,2 6 0,-3 2-1,1 3 0,-1 3-1,-3 1-1,1 3-3,-10-9-5,12 6-29,-12-11 1,4 0 0,-4-12-1</inkml:trace>
  <inkml:trace contextRef="#ctx0" brushRef="#br0" timeOffset="12">22101 5258 44,'2'-15'29,"-2"15"3,4 12-8,-4-12-5,3 39-4,-6-11-3,10 19-2,-10-2-2,10 12-1,-7-6-2,5 1-3,-2-6-3,-4-11-4,8 2-8,-11-16-24,4-9 1,0-12-2,0 0 3</inkml:trace>
  <inkml:trace contextRef="#ctx0" brushRef="#br0" timeOffset="13">21989 5586 46,'20'-11'30,"11"5"2,0-7 1,2-7-22,11 11 0,-10-9-3,8 11-1,-12-4 0,3 14 0,-8-6-1,4 15-1,-13-1 0,1 9-1,-5 0 0,-2 3-1,-4-3-1,-2 1-1,-4-1-2,-3-10-2,7 3-3,-4-13-4,0 0-16,0 0-12,0-16 0,-4-6 0,4-5 2</inkml:trace>
  <inkml:trace contextRef="#ctx0" brushRef="#br0" timeOffset="14">22320 5270 65,'-13'-16'28,"13"16"-11,0 0-17,-5-14-29,18 16 2,-13-2-5</inkml:trace>
  <inkml:trace contextRef="#ctx0" brushRef="#br0" timeOffset="15">22512 5573 50,'9'17'35,"0"1"0,-4-3 0,7 8-19,-12-23-3,5 29-4,-5-29-3,-3 23-2,3-23-1,-1 15-1,1-15-1,0 0 0,0 0-1,-2-11-1,5 0 1,1-3-1,3-2 1,1-3-1,2 1 0,1-1 0,1 3 0,2 4 1,-3 4 0,-1 5 0,-10 3 1,17 11 1,-11-1-1,-1 5 1,-4-1 0,1 2 0,0-2-1,0-2 0,-2-12-1,1 13 0,-1-13 0,0 0-2,8-10 1,-1-2-1,3-2 0,-1-3 0,6 3 1,-5 0-1,5 5 1,-2 5 2,0 2-1,-1 8 2,-12-6-1,20 23 0,-12-9 0,1-1-1,1 4-4,-10-17-11,9 12-22,-9-12 1,10 3-2,-10-3 1</inkml:trace>
  <inkml:trace contextRef="#ctx0" brushRef="#br0" timeOffset="16">22949 5577 41,'16'5'30,"-16"-5"1,20-4-1,-6 1-17,-4-9-4,6 1-5,-2-4-1,0 3-1,-3-4-1,-2 2-1,-2 0-1,-6 2 1,-1 12-1,0-13 0,0 13 0,-13-3 1,13 3 2,-17 11 1,5-2 3,6 9 0,-12-4 2,12 11 0,-8-5 1,12 9-1,-4-6-2,12 5 0,-1-8-2,11 1-2,9-6-3,6-9-3,16 4-12,-1-17-24,9-4 1,-2-12-1,5-6 0</inkml:trace>
  <inkml:trace contextRef="#ctx0" brushRef="#br0" timeOffset="17">1474 9037 1,'0'0'4,"-9"13"0,9-13-2,-20 18 0,8-5-1,-5 3-1,-2 1 1,-3 4-1,-1-1 1,-4 1 0,0-1 0,3 1 0,0-4 0,3 0 0,3-6 0,3-2-1,5-2 1,10-7-2,0 0 1,-11 7 0,11-7 0,0 0 0,7-13 0,-7 13 0,20-20 1,-5 5-2,4-3 2,2-2-2,3 0 1,1-1 0,0 3-1,-2 1 1,-3 0 1,-3 4 0,-3 1 1,-4 4 1,-10 8 1,13-13 1,-13 13 0,0 0 0,0 0-1,0 0 0,0 0-1,0 0 0,-13 1-2,3 6-1,-6 3-1,-2 3 0,-1 4 1,-2 1 0,-4 2 0,2-1 2,0 1 0,-1 1 1,3-3 0,1-1 1,2-2 0,1-2 0,5-3 0,0-3-1,12-7 0,-14 11-1,14-11 1,0 0-1,2-11 0,4 0 0,4-2-1,3-5 1,6-3-1,2-3-2,3 1 1,0 0 0,3 1-1,-3 2 1,0 3-1,-6 4 1,-3 4-1,-4 3 1,-11 6-1,11-7 1,-11 7 0,0 0 1,0 0 0,0 0 0,0 0 1,0 0-1,-9 13 1,9-13-1,-16 14 1,5-4-1,-3 3 0,-2 2 0,-1 1 0,-3 1 0,0 0 0,1 2 0,0-1-1,0 0 1,1-2-1,3-1 0,1-4 0,14-11-1,-17 16 0,17-16 1,0 0-1,0 0 1,0 0-1,0 0 1,23-20-1,-8 5 2,5-3-1,3-4 0,2-1 0,3 0 0,0 0 0,-1-1 0,-3 3-1,-2 2 1,-4 4 0,-4 1 0,-1 5 1,-13 9 0,11-14 1,-11 14-1,0 0 1,0 0-1,0 0 0,-11 13 0,3-3 0,-4 3-1,-3 4 2,-3 4-2,-3 2 1,-4 3 1,-2 2-1,1-2 0,1-1 0,2-3 0,4-5 0,3-3-1,6-5 0,10-9-1,0 0 1,0 0 0,0 0 0,22-15-3,-7 0-3,9-1-12,5 1-9,-7-9-1,9 5 1</inkml:trace>
  <inkml:trace contextRef="#ctx0" brushRef="#br0" timeOffset="18">3693 6475 30,'0'0'25,"12"22"2,-10-7 2,-5 8-17,9 15-2,-8-2 0,6 13-1,-7-4-2,4 4-1,-4-9-3,1-2 0,1-10-1,0-9-1,1-19-1,0 0 1,0 0 0,6-24-1,-4 0 1,2-4 0,-4-6 0,0-3 0,0-5-2,-1 3 1,-1 0-1,1 1 1,1 7-2,-1 2 1,3 8-1,1 8 1,-3 13 1,15 12 0,-6 14 1,5 12 0,1 7 2,3 9-1,2-1 2,2 3-1,-2-9 0,1-3 0,-2-17 0,6-10 0,-4-17-1,3-9 1,-2-13-1,1-6 1,-2-9-1,0-3 0,-5-5-1,-3 1 0,-5 0-3,-5 2 0,2 6-7,-11-10-15,9 11-12,-5 4 0,6 9-1,-1 5 2</inkml:trace>
  <inkml:trace contextRef="#ctx0" brushRef="#br0" timeOffset="19">4307 6717 51,'0'0'28,"0"0"3,0 0-3,0 0-17,0 0-3,0 0-4,0 0-1,0 0-1,0 0-1,0 0 0,0 0 1,0 0-1,3 10 0,-3-10 0,0 0-1,7 11 0,-7-11 1,0 0-1,8 13 0,-8-13 0,0 0 0,0 0 0,12 10 0,-12-10 0,0 0 0,0 0 0,0 0 0,0 0 1,0 0 0,0 0 0,0 0 0,0 0 0,0 0 0,0 0 1,0 0-1,0 0 0,0 0 0,0 0 0,0 0 0,0 0-1,0 0 0,0 0 0,0 0-1,0 0 1,0 0-1,0 0 1,11 7 0,-11-7-1,13 8 1,-13-8 1,16 7-1,-16-7 1,17 1 0,-17-1 1,16-10-1,-16 10 0,17-20 0,-9 6 0,1 0 0,-2-2 0,0-1 0,-1-2 0,-2 3 0,-6-1-1,0 2 0,-4 1 0,-2 3 0,8 11-1,-21-11 1,9 16-1,-1 4 0,1 7 1,1 2-1,3 8-2,-3-4-6,12 9-18,-3-4-6,3-4 0,5-6-2</inkml:trace>
  <inkml:trace contextRef="#ctx0" brushRef="#br0" timeOffset="20">4669 6345 54,'0'0'32,"4"19"0,-3 4 0,-10 2-16,14 17-4,-12 0-4,7 10-3,-5-5 0,5 0-4,-2-2-1,-1-10-6,10 2-5,-12-18-15,9-4-8,-4-15 0,7 12-1</inkml:trace>
  <inkml:trace contextRef="#ctx0" brushRef="#br0" timeOffset="21">4573 6642 32,'4'-10'28,"6"9"4,-10 1-1,20 2-10,1 9-6,-6-8-3,11 8-5,-5-7-1,8 7-1,-3-7-3,4-1 0,-1-3 0,0-2-1,-3-4 0,0-3 0,-3-4-1,-1-1 1,-4-2-1,-3 0 1,-5 1-1,-4 0 1,-4 2-2,-2 13 1,-6-15 0,6 15 0,-19 2 0,8 4 0,-1 8 2,2 7-1,-3 1 2,5 7-1,-1 0 2,5 3-2,2-2 1,5 1-2,6-6-3,2-7-2,13 5-9,-4-15-24,10-1 1,-2-8-1,3-3 0</inkml:trace>
  <inkml:trace contextRef="#ctx0" brushRef="#br0" timeOffset="22">5594 6371 37,'0'0'28,"3"-18"1,-3 18 0,0 0-11,4 11-4,3 13-3,-9 0-2,8 12-2,-6 2-1,5 12 0,-6-3-1,3 4-2,-3-5-1,0-3-3,1-3-3,-5-13-4,10 4-9,-10-14-18,5-5 1,0-12-2,0 0 3</inkml:trace>
  <inkml:trace contextRef="#ctx0" brushRef="#br0" timeOffset="23">5465 6612 25,'9'-13'27,"-9"13"2,15-3 2,-4-3-12,8 9-4,-6-9-6,10 9-2,-5-9-2,6 6 0,-4-5-3,3 0-1,-1-3 0,1 0 0,-3-2 0,0-2-1,-3 1 0,-2 0 1,-2 1-1,-2 2-1,-11 8 1,14-16 0,-14 16 0,12-13-1,-12 13 1,11-12-1,-11 12 1,14-10 0,-14 10 0,19-1 1,-19 1 1,18 11 0,-11 1 0,3 7 1,-7 3 1,2 11-1,-7-1 0,1 6 0,-4-2 0,-1 2-2,-1-5 1,1-3-1,0-7-1,2-7 0,4-4 0,0-12-1,0 0 1,13-10-1,-1-5 1,1-3 0,3 0-1,1-4 1,1 2 0,-1 5 0,-1 5-1,-1 4 1,-3 7 1,0 4-1,-12-5 0,15 21-1,-5-6-2,-10-15-4,26 27-13,-10-17-15,2-3 1,2-4-1,4-3 0</inkml:trace>
  <inkml:trace contextRef="#ctx0" brushRef="#br0" timeOffset="24">6308 6708 36,'0'0'27,"0"0"3,0 0-5,0 0-6,12 2-6,-12-2-4,6-14-2,-6 4-1,0 10-1,6-21-2,-4 11 0,-3-3-2,1 13 1,-4-19-3,4 19 2,-9-12-1,9 12-1,-12-6 0,12 6 0,-16 11 1,7-1-1,1 4 1,0 3 0,0 0 0,3 1 0,0-2 0,3-1 1,2-15-1,6 15 1,-6-15-1,12 2 1,-12-2 0,18-2 0,-18 2 0,20-1 1,-10 1-1,2 2 0,0-2 0,3 0 0,0-1 0,4-3-1,-1-3 1,3 1-1,-1-4-1,0-4 1,-2-2-2,0-2 2,-2-2-2,-2-3 1,-1-2-1,-5-5 0,2 0-2,-3-4 2,1 6-1,-3-6 1,1 8-1,-4 0 1,2 8 2,-1 4-2,-3 14 5,0 0-1,0 0 1,1 27 0,-5-4 1,3 10 1,-6 0 0,5 12-1,-5-3 0,2 1-1,0-5-1,2-4-1,2-4-1,0-7-3,5-3-1,-4-20 0,5 17-3,-5-17-3,0 0-8,0 0-16,0 0 0,-5-15 1,-4 4 2</inkml:trace>
  <inkml:trace contextRef="#ctx0" brushRef="#br0" timeOffset="25">6421 6582 32,'0'0'29,"-10"-17"4,9 5-1,1 12-7,8-24-10,11 20-3,-7-9-3,11 11-3,-2-5-1,5 3-2,4 2-4,-1-3-3,7 11-12,-5-8-20,-2-1 2,-4-1-2,-2 1 2</inkml:trace>
  <inkml:trace contextRef="#ctx0" brushRef="#br0" timeOffset="26">7469 6294 23,'0'0'25,"4"-14"0,-2 3-3,-2 11-7,-1-24-4,1 24-3,-4-23-1,4 23-3,-6-18 0,6 18-2,-10-19-1,10 19 0,-14-13-2,14 13 1,-21-6-2,10 7 1,-2 4-1,0 2 0,0 6 0,1 2 1,0 7-1,2 3 2,2 3 0,1 1 1,1 0-1,5-1 1,0-5 1,3-1 0,1-11 0,-3-11 1,17 1-1,-5-11 1,1-10-1,1-4 0,1-7 1,0 0-2,-1-5 1,-1 3-2,-3-1 1,-2 4-2,0 3 1,-3 2-2,0 6 0,-4-1 0,2 5 0,-2 2-1,-1 13 1,3-15 0,-3 15 0,0 0 1,0 0 1,0 0 0,0 0 0,0 0 2,-1 20-1,1-1 2,-3 0 1,3 10 1,-4 2 0,5 8 0,-5-3 0,8 6 0,-2-6-2,5-1-1,2-4-4,1-9-3,9 0-16,-5-9-11,0-5 0,0-4-1,-2-2 1</inkml:trace>
  <inkml:trace contextRef="#ctx0" brushRef="#br0" timeOffset="27">7822 6185 69,'11'-6'32,"-11"6"-1,-1 11-2,1-11-20,-14 20-3,1-5-4,0 4 0,-5 4-1,-1 2-1,-2-1 0,2-2 0,0-2 0,3-1 0,4-6-1,3-3 1,9-10-1,0 0 1,0 0 0,14 7 0,1-11 1,4 1 0,1-4 1,7 2 1,-3-1-1,4 2 1,-5-3 0,2 4-1,-7-2 0,1 0-1,-5 1 0,-3-1 1,-11 5-1,16-10 0,-16 10 0,7-12 0,-7 12 0,-3-16-1,-2 6 1,-2-2-1,-1-2 0,-3-2 0,-1-1-1,-3-4-1,2 4-1,-2-6-2,6 10-2,-8-10-11,11 12-17,-2-2 1,8 13-1,-3-17 2</inkml:trace>
  <inkml:trace contextRef="#ctx0" brushRef="#br0" timeOffset="28">8089 6245 53,'2'21'32,"2"5"-1,-2 0 0,-4-2-18,7 11-3,-8-7-4,6 5-2,-4-8-1,2 1-1,-2-7-1,2-4 1,-1-4-2,0-11 0,0 0 1,0 0-1,0 0 0,0-13 0,0-2 0,-2-5-1,1-3-1,-3-10-1,4 1-1,-4-9 0,5 3 0,-1-6-2,6 6 3,-3-1 0,7 6 2,1 5 1,2 6 2,3 9 0,0 3 1,4 11 2,-5 0-1,4 11 0,-9-1 0,3 9-1,-10-4 0,1 8-1,-9-2 0,-3 4-1,-5-3 0,-1 0-1,-1-4-1,-1-2 0,4 1-4,-3-11-3,13 4-17,2-11-9,0 0 1,0 0-1</inkml:trace>
  <inkml:trace contextRef="#ctx0" brushRef="#br0" timeOffset="29">8331 6294 40,'10'18'29,"-6"-2"2,-1 1-2,1 1-12,-4-18-7,-3 17-3,3-17-3,0 0 0,0 0-1,0 0-1,0 0-1,10-22 1,-3 9-2,4-5 1,1 0-1,1-1-1,0 4 1,1 3 0,-1 4 1,0 8 0,-13 0 1,17 12 0,-11 0 0,1 6 1,-4-2-2,1 2 0,2 0-4,-5-7-3,9 6-16,-10-17-11,8 15-1,-8-15 0,0 0 1</inkml:trace>
  <inkml:trace contextRef="#ctx0" brushRef="#br0" timeOffset="30">7244 6700 37,'0'0'29,"20"-13"2,3 5-3,13 7-11,4-8-3,21 12-4,3-9-2,16 5-2,3-8-3,11 3 1,-2-4-3,3 2 2,-7-4-3,-4 3 2,-8-1-2,-7 4-1,-9 7-3,-15-7-6,-1 9-23,-15 0-1,-10 2 0,-19-5-1</inkml:trace>
  <inkml:trace contextRef="#ctx0" brushRef="#br0" timeOffset="31">7737 7041 15,'0'0'19,"-8"-14"-3,8 14-5,-13-15-2,13 15-2,-18-9-1,8 7-1,-4 3-2,1 2-1,-3 5-1,0 6 0,-3 4 1,-3 3 1,3 8 1,-3-2 1,5 7 2,-3-6 0,10 6 0,-2-11 0,10 2-1,1-12 0,13-1-1,1-12 0,9-2-2,0-11 0,5-3-1,0-8 1,3-3-1,-3-6 0,-3-2-2,-2-1 1,-2-3-1,-5 4 0,-2-2-2,-3 3 1,-3 1-4,1 8 3,-4 0-2,0 10 1,-3 2 0,-1 13 1,0 0 1,0 0 1,0 0 3,6 17 1,-1 6 2,-4 0 1,6 13-1,-6-4 0,6 7-1,-5-4-1,4-1-2,0-1-4,-1-10-4,6 2-6,-7-15-20,-4-10-1,18 12-3,-18-12 3</inkml:trace>
  <inkml:trace contextRef="#ctx0" brushRef="#br0" timeOffset="32">7981 6986 37,'16'-9'29,"-16"9"3,18 1-6,-1 13-7,-17-14-4,26 23-2,-18-11-5,10 11-1,-7-4-2,3 6-2,-4-5 0,2 2-1,-3-3-1,1 0 0,-2-3-2,-2-5-1,3 2-3,-9-13-4,13 15-10,-13-15-16,0 0 0,0 0-1,0 0 3</inkml:trace>
  <inkml:trace contextRef="#ctx0" brushRef="#br0" timeOffset="33">8146 6960 51,'0'0'31,"0"0"1,0 22-8,-5 8-8,-14-3-7,6 12-1,-9-2-3,2 2-4,-1 5-6,-2-12-16,4-2-11,7-6-1,6-12 0,6-12 0</inkml:trace>
  <inkml:trace contextRef="#ctx0" brushRef="#br0" timeOffset="34">9019 6657 2,'5'-13'15,"-5"13"0,0 0-2,0 0 0,0 0-1,4-11 1,-4 11-1,0 0-2,0 0-1,1-17-2,-1 17-2,0-13-1,0 13 0,2-14-2,-2 14 1,1-13-2,-1 13 1,0 0-1,-3-11 0,3 11 0,0 0 0,0 0-1,0 0 1,-11-9-1,11 9 0,0 0 0,-15 0 0,15 0-1,-12 8 0,12-8 1,-15 18-1,8-4 1,-2 2-1,1 3 2,2 0-2,-2 1 3,4-2-2,2-4 1,3 1 0,-1-15 1,11 15 0,-11-15 1,18-3-1,-7-4 0,4-4 1,-4-1-1,2-2 0,-1-2-2,-2 2 1,-1 1-2,-2 3 2,-7 10 0,11-12 0,-11 12 1,12 6-1,-12-6 2,21 16-2,-9-10 2,8 0-2,-2-3 1,6-3-1,-2-8-1,4-1 1,-4-6-1,2-4 1,-3-4-2,0 1 2,-1-4-1,-4 1-1,-1-3 1,-2-1-1,-2 0-1,-3-2 0,-1 6-1,-3-4 0,0 7 1,-4 1-1,2 7 1,-4 3 0,2 11 2,0 0 1,-3 14 2,4 9 2,-4 2 0,3 14 0,-5-2 0,5 10 2,-6-4-2,7 4-1,-4-7 0,5-5-3,-1-6-1,2-7-2,1-5 1,-4-17-4,10 20-3,-10-20-6,0 0-23,0 0 3,0 0-3,-15-14 4</inkml:trace>
  <inkml:trace contextRef="#ctx0" brushRef="#br0" timeOffset="35">9194 6471 26,'0'0'27,"0"0"1,0 0 2,0 0-12,0 0-4,0 0-5,12-9-2,0 13 1,-12-4-1,21-1-2,-9-3 0,6 5-2,-2-4 0,6 3 0,-1-3-2,2 2 1,1-1-1,-1 0 0,0-1-2,-2-1-2,2 7-5,-10-6-27,4 0 1,-3-2-2,0 0 2</inkml:trace>
  <inkml:trace contextRef="#ctx0" brushRef="#br0" timeOffset="36">9996 6501 14,'0'0'27,"0"0"0,0 0 2,-10-18-11,10 18-3,6-20-4,-6 20-2,12-23-2,-1 14-1,-6-5-2,5 6 1,-4-2-3,5 5 0,-11 5-1,19-4 0,-19 4 1,21 7 0,-9-1-1,0 8 2,-1 0-1,2 6 1,-4-1-1,4 7 0,-4-3 0,1 1-1,-2-2 0,3 1 0,-1-2 1,1-3-2,-2-3 2,0-2-3,-1-2 0,-8-11-3,19 18-1,-19-18-7,15 1-22,-15-1-1,0 0-1,8-12 1</inkml:trace>
  <inkml:trace contextRef="#ctx0" brushRef="#br0" timeOffset="37">10283 6303 38,'0'0'28,"1"13"3,-7 2-1,-8 0-15,7 18-3,-15-2-6,3 13 1,-13 2 0,2 8-3,-8-3 0,2 1-3,0-1-2,1-11-5,15 2-3,-5-18-8,17-7-16,8-17 1,11 6-2,5-13 2</inkml:trace>
  <inkml:trace contextRef="#ctx0" brushRef="#br0" timeOffset="38">10380 6616 35,'0'0'29,"14"16"4,-8 1-8,-6-17-5,4 35-4,-9-19-3,9 10-5,-9-7-3,6 2 0,-4-6-3,2-2-1,1-13 0,-1 15 0,1-15-1,0 0 0,0 0 0,12-18 0,-5 5 0,2-1-1,1-1 1,1 0-1,0 2 1,0 2-1,-11 11 1,19-9 0,-19 9 1,18 10 0,-18-10 0,19 21 0,-5-6-2,0-6-4,9 11-17,-6-12-12,2 0-1,-4-5 0,0-3-1</inkml:trace>
  <inkml:trace contextRef="#ctx0" brushRef="#br0" timeOffset="39">4025 7944 10,'1'-13'24,"-1"13"0,0 0-4,0 0-3,0 0-4,0 0-3,0 15-1,-3-4-3,5 8 0,-5 2-2,5 4 1,-7 0 0,8 3-3,-3-2-5,-4-5-10,4-3-17,4 2 0,-4-20 0,3 19 0</inkml:trace>
  <inkml:trace contextRef="#ctx0" brushRef="#br0" timeOffset="40">4051 7748 20,'3'-28'29,"-4"-1"0,2 11 1,0 4-11,-3-1-8,2 15-8,0 0-7,0 0-11,0 0-14,2 11 0,-2-11-1,6 23 1</inkml:trace>
  <inkml:trace contextRef="#ctx0" brushRef="#br0" timeOffset="41">4344 7904 15,'0'0'26,"0"0"0,7-14-3,-7 14-7,0 0-4,0 0-5,-13 3-2,13-3-2,-15 13 0,4-4-2,1 3 0,0-2 0,-1 3-1,3-2 1,3 1-1,1-2 0,1 2 0,6-2 0,1 2 1,2 0 0,6 3 1,-5-2 2,5 5-1,-3-5 1,3 6 0,-7-7 0,2 6 0,-6-8 1,-2 5-3,1-15 0,-11 20-1,11-20-1,-16 13-3,16-13-6,-14 8-10,14-8-14,0 0 0,-1-10 0,1 10 1</inkml:trace>
  <inkml:trace contextRef="#ctx0" brushRef="#br0" timeOffset="42">4950 7920 15,'0'0'28,"8"16"2,-6 4-3,3 10-6,-10-3-7,8 16 0,-10-6-3,9 8-4,-7-8-1,5 2-3,-2-9-1,-1-6-1,2-5-1,0-7 1,1-12-1,0 0 1,0 0-1,0 0 1,4-19-1,-3 0 0,1-4-1,-1-9-1,1-4-2,-2-7 0,9 2-2,-6-8 2,8 8-1,-5-4 1,6 10 1,0 4 1,0 10 1,3 10 2,-2 6 1,2 11 1,-4 2 1,3 11 0,-6-6 1,3 9 0,-7-5 0,0 3-1,-5-5-2,-1 4 1,-5-5-2,0 1 0,-3-3-1,-1-1 0,2 1-4,-5-7-2,10 8-11,-6-10-17,10-3 1,0 0-2,-9-13 3</inkml:trace>
  <inkml:trace contextRef="#ctx0" brushRef="#br0" timeOffset="43">5260 7977 27,'0'0'27,"22"22"0,-15-8-5,-2-3-8,5 5-3,-10-16-3,13 22-2,-13-22-1,11 12 0,-11-12-2,12-2 0,-4-8 0,2 0 0,0-7 0,1 0 0,-3-6 0,1 1-1,-4-1 0,0 1-1,-6 1 0,-3 4-1,-5 3 0,-1 5 0,-4 6 0,-1 8 0,-2 5-1,0 5 0,4 9-4,-4-4-6,12 13-10,-2-7-11,6-5-1,7-4 1,-6-17 0</inkml:trace>
  <inkml:trace contextRef="#ctx0" brushRef="#br0" timeOffset="44">5610 7868 23,'14'-13'27,"-8"-5"2,0 7 0,-6 11-10,-1-13-9,1 13-2,-14 9-3,5 2-1,-6 1-3,1 3 1,0-1-2,3 1 1,1-3-1,6 1 1,4-13 0,2 19 0,-2-19 0,16 16 1,-16-16 0,24 23 3,-16-13-2,2 6 1,-4-2-1,0 3 0,-6 1 1,-2 2-2,-3-3 1,-1-1-2,0-1-1,6-15-3,-10 22-3,10-22-13,0 0-15,-6-13-1,14-1 0,1-4 0</inkml:trace>
  <inkml:trace contextRef="#ctx0" brushRef="#br0" timeOffset="45">5835 7885 41,'5'15'33,"0"6"1,-5 1-1,-1-4-15,4 12-5,-7-9-8,3 0-3,1-3-4,0-18-1,2 20-6,-2-20-6,7-10-8,-1-4-9,-1-7-1,1-2 1</inkml:trace>
  <inkml:trace contextRef="#ctx0" brushRef="#br0" timeOffset="46">5831 7734 34,'-11'-24'31,"-2"1"1,3 8-1,10 15-12,-15-21-9,15 21-7,0 0-11,0 0-22,7 15-1,1-4-2,-8-11 1</inkml:trace>
  <inkml:trace contextRef="#ctx0" brushRef="#br0" timeOffset="47">6069 7547 45,'2'19'30,"5"11"2,-6 9-6,-3 0-9,7 15-4,-11-5-3,7 8-4,-8-7-2,4 1-1,-2-7-3,0-11-3,6-1-5,-9-15-9,13-6-16,-5-11-1,0 0 0,0 0 1</inkml:trace>
  <inkml:trace contextRef="#ctx0" brushRef="#br0" timeOffset="48">5901 7957 12,'17'-5'24,"-5"-10"3,13 6-3,2 0-7,0-4-4,8 6-2,-3-6-2,6 6-2,-8-2-1,6 7-2,-8-2 0,-1 9 0,-7-3 0,3 9 1,-9-2-2,2 7 1,-6-2 0,0 7 0,-6-4-1,1 6 0,-5-3-1,-1 0 0,0 0-2,-4-5-2,5 2-3,0-17-8,0 0-19,0 0-3,-4-11 0,5-6 0</inkml:trace>
  <inkml:trace contextRef="#ctx0" brushRef="#br0" timeOffset="49">6313 7582 52,'-7'-10'28,"7"10"0,0 0-2,6 13-26,-4-2-14,-1-1-14,9 10-1,-7-4 0,6 9 1</inkml:trace>
  <inkml:trace contextRef="#ctx0" brushRef="#br0" timeOffset="50">6462 7891 33,'0'0'28,"13"14"2,-13-14-4,5 11-10,4 3-5,-9-14-2,8 24 0,-8-13-3,9 6 1,-6-5-3,6 3 0,-3-5-2,2 2 1,-8-12-1,18 9 0,-7-13 0,2-1-1,-2-6 1,5-4-1,-1-4 0,2-5 0,0-1-1,-1-3-1,2 4-1,-7-6-4,9 15-7,-15-4-23,3 4 1,-3 2-2,-5 13 3</inkml:trace>
  <inkml:trace contextRef="#ctx0" brushRef="#br0" timeOffset="51">6812 7899 28,'0'0'27,"12"1"1,-12-1 2,0 0-16,14-8-5,-14 8-2,12-11-2,-6-1-1,5 4-1,-6-6-1,5 0-1,-4 0 0,-2 0-1,-1 1 0,-2 1-1,-1 12 1,-6-14 0,6 14 1,-13 4 0,13-4 2,-16 22 1,3-8 1,7 10 0,-4-3 0,6 7 0,-1-4-2,7 3 1,-2-5-2,6-1-3,4-3-2,-10-18-7,29 18-19,-9-15-6,2-6 0,3-4 0</inkml:trace>
  <inkml:trace contextRef="#ctx0" brushRef="#br0" timeOffset="52">7129 7958 36,'15'-5'30,"-15"5"3,9 15-3,-2 4-12,-7-3-5,4 14-5,-7-4-3,-1 4-5,1 5-20,-3-4-10,-3-6-2,3-3-1,6-22 0</inkml:trace>
  <inkml:trace contextRef="#ctx0" brushRef="#br0" timeOffset="53">7723 7674 38,'10'-6'29,"-10"6"1,0 0-1,-14-2-18,-3 3-4,0 9-3,-7 1-1,4 2-1,-4 2-1,6-3 0,0 1 0,8-1 0,10-12-1,-7 18 1,7-18 0,15 16 1,-2-8-1,3 6 2,-1-2 0,1 6 1,-5-3-1,-1 6 1,-7-4-1,-3 5 0,-9-3-1,-1 1 0,-6-2-1,1-1 0,-4-3-2,3-4 0,4 0-4,0-10-3,12 0-11,0 0-15,0 0 1,4-18-2,8-2 2</inkml:trace>
  <inkml:trace contextRef="#ctx0" brushRef="#br0" timeOffset="54">7795 7889 30,'11'11'29,"7"7"0,-6-5-4,0-8-8,6 8-4,-18-13-3,27 3-2,-17-11-3,6 1 1,-5-8-2,2-1-2,-5-6 0,1 0 0,-5-1-1,-3 0 0,-5 2 0,-3 5 0,-8 5-1,0 5 0,-3 8-2,-3 3 0,5 10-2,-4-4-7,12 9-20,-1 3-2,3-2-1,6-1 2</inkml:trace>
  <inkml:trace contextRef="#ctx0" brushRef="#br0" timeOffset="55">8549 7385 25,'0'0'27,"0"0"2,12 12 3,-8 16-15,-8 0-1,7 20-4,-10 1-2,6 15-1,-9-4-2,6 4-2,-7-9-3,4-4-2,2-9-4,-5-13-2,10-2-5,0-27-10,-9 14-12,9-14-2,0 0 1,-5-14 1</inkml:trace>
  <inkml:trace contextRef="#ctx0" brushRef="#br0" timeOffset="56">8334 7755 15,'11'-6'29,"10"10"0,2-8 2,3 0-11,9 5-6,-5-12-5,10 6-2,-4-13-3,2 3-1,-5-7-2,1 2 0,-7-3 0,-2 1-1,-6 0 1,-3 4-1,-8 3 1,0 4-1,-8 11 1,0 0-1,0 0 3,11 6-2,-11 12 1,3 7 2,-3 7-2,4 8 2,-6-1-1,4 5 0,-2-7-1,1-1 0,-1-9-1,1-4-1,2-11 1,-3-12-1,17 1 0,-7-9-1,4-2 1,-1-3 0,1 1-1,-3 1 1,1 4-1,-2 3 0,-10 4 0,17 5-1,-5 4-2,-12-9-5,30 13-18,-15-8-7,6-3-1,0-3 1</inkml:trace>
  <inkml:trace contextRef="#ctx0" brushRef="#br0" timeOffset="57">9158 7818 29,'13'6'27,"-13"-6"2,4-10-9,-4 10-5,5-15-5,-5 15-1,2-21-2,2 11-2,-8-5-2,3 3 0,-2-1-2,3 13 0,-11-17 0,11 17-2,-14-3 1,14 3 0,-16 13-1,6 0 0,2 3 1,-2 3 1,3-2 0,3 3 1,1-5-1,5 2 1,-1-7 0,5 1 0,-6-11 1,13 12-1,-13-12-1,19 3 1,-9-8 0,4 0-1,-1-5 1,4 0-1,1-4 0,3 0 0,-3-2-1,3-3 1,-1 1-1,-1-3 0,-1-1 0,-2 0 0,-2-3 0,-1 1 0,-2-3 0,-1 1-1,-2 0 0,-3-1-1,1 3 0,-3-2 1,1 5-1,-3 3 0,3 4 0,-4 14 1,1-13 1,-1 13 1,0 15 1,3 6 0,-5 6 1,4 8 0,-3 3 1,4 9 0,-5-1-2,5-1 0,-3-4-1,1-6-1,0-6-2,-2-11-1,6-1-3,-5-17-3,0 0-18,0 0-7,-3-10-1,-4-2 1</inkml:trace>
  <inkml:trace contextRef="#ctx0" brushRef="#br0" timeOffset="58">9247 7630 59,'25'-17'33,"-5"12"0,4 2-1,7-9-19,6 12-9,-1 3-6,-3-4-20,2-1-10,0 4 0,-4-8-2</inkml:trace>
  <inkml:trace contextRef="#ctx0" brushRef="#br0" timeOffset="59">4397 8541 42,'0'0'29,"0"0"0,1 21-7,-3-1-8,8 17-4,-9 2-3,8 15 0,-5-2-1,3 7 1,-3-9-3,3 1 0,-3-13-1,1-4-2,-1-12 0,0-9 0,0-13-1,0 0 0,0 0-1,9-13 0,-2-5-1,-1-5-1,5 0 1,0-7-2,5 5 1,-3-1-2,2 9 2,-2 3 2,-1 9 1,2 8 3,-3 6-1,0 10 3,-3 1-1,3 9 0,-2-2-1,2 4-2,5 0-7,-6-12-9,9-3-18,4-6 0,1-9-2,5-5 2</inkml:trace>
  <inkml:trace contextRef="#ctx0" brushRef="#br0" timeOffset="60">4836 8965 16,'8'21'27,"-8"-6"-1,11 7 3,-7-3-11,3-9-5,7 3-4,-14-13-2,26 1-1,-15-12-1,5 0 0,-3-10-1,1 3-1,-5-6 1,1 4-2,-7-2-1,-2 5-1,-3 2 1,-4 5-2,-4 4 0,-2 5-1,-1 8-3,-4-2-3,9 16-10,-6-1-12,5-1-4,4 3 4,2-6-1</inkml:trace>
  <inkml:trace contextRef="#ctx0" brushRef="#br0" timeOffset="61">5160 8571 28,'0'0'31,"3"20"2,-6 8 1,-1 6-10,4 23-10,-12-5-3,11 17-1,-7-8-5,7 0-3,2-4-6,-2-17-6,12-6-20,-1-13-4,3-13-1,4-10 1</inkml:trace>
  <inkml:trace contextRef="#ctx0" brushRef="#br0" timeOffset="62">5280 8959 25,'0'0'25,"16"11"2,-16-11 1,16-2-13,-1 3-6,-4-7-2,5 2-2,-3-8 1,3 2-3,-6-5 0,1 0-1,-6 1 0,1 0-2,-7 4 1,1 10-2,-12-13 1,2 14 1,-3 5 0,-1 8 1,-1 2 0,4 8 1,-2 2-2,8 2 4,2 0-4,5-5-2,12 3-6,0-13-16,7-4-9,8-6 0,-1-9 0</inkml:trace>
  <inkml:trace contextRef="#ctx0" brushRef="#br0" timeOffset="63">5683 8794 3,'-18'-2'24,"14"17"0,-11-6-1,5 6-6,2 3-5,0-5-1,8 5 0,0-18-2,6 23 0,-6-23-2,20 18 2,-20-18-1,25 15 0,-25-15-2,21 17 0,-21-17-2,9 20 0,-10-10-2,-1 0-1,-5 2-2,7-12-3,-13 22-9,13-22-22,-16 9 0,16-9 0,0 0 0</inkml:trace>
  <inkml:trace contextRef="#ctx0" brushRef="#br0" timeOffset="64">6392 8854 49,'0'0'31,"10"-4"1,-10 4 0,-1-25-19,1 25-6,1-24-3,1 13 0,-4-2-2,1 2 0,1 11-1,-6-15 0,6 15-1,-11-2 0,11 2 0,-20 17-1,8 3 2,0 6-1,0 4 1,2 4 0,2-2 1,3 0-1,6-6 2,6-4-2,-7-22 1,25 8-1,-7-19 0,2-8-1,3-10 0,1-3 1,-3-6-1,0-3 1,-4-3-2,-2 1 1,-2 1 0,-2 4 0,-7 6-1,-3 4 1,0 7 0,-3 5-1,2 16 1,0 0 1,0 0 0,-6 32 1,6-3 1,2 12 1,-3 6 0,4 8-1,-5-4 0,5 2-1,0-5-2,0-7-3,6-4-3,-4-18-5,13 0-18,-6-17-8,4-3 1,-3-8-1</inkml:trace>
  <inkml:trace contextRef="#ctx0" brushRef="#br0" timeOffset="65">6711 8797 67,'13'2'36,"-13"-2"-1,14 27-7,-19-16-11,12 13-7,-10-5-4,4 6-3,-1-3-2,-2-5-5,5 0-3,-3-17-4,5 10-19,-5-10-5,2-12-2,-1-4 2</inkml:trace>
  <inkml:trace contextRef="#ctx0" brushRef="#br0" timeOffset="66">6702 8672 59,'-9'-11'32,"-3"1"-2,12 10-4,0 0-27,-14-13-24,14 13-4,17-9-3,0 2 0</inkml:trace>
  <inkml:trace contextRef="#ctx0" brushRef="#br0" timeOffset="67">7312 8481 27,'-3'-23'27,"8"9"0,-6-3-3,-3-2-8,5 7-5,-9-3-2,8 15-2,-15-13-3,15 13 0,-24 2-1,8 9-2,-3 5 1,-1 10 0,0 5 0,0 13 2,-2 1 0,7 10 1,-3 1 0,9 5-1,-2-6 0,5 1-1,0-9 0,5-5-4,2-5-1,-2-12-6,9 3-7,-12-13-19,7-5-2,-3-10 1,0 0 0</inkml:trace>
  <inkml:trace contextRef="#ctx0" brushRef="#br0" timeOffset="68">7002 8837 59,'11'-19'35,"5"5"-2,4-1 1,-1 0-21,11 11-6,1 0-7,2-2-5,10 4-24,-1 1-4,-3-4 0,4 2-1</inkml:trace>
  <inkml:trace contextRef="#ctx0" brushRef="#br0" timeOffset="69">7708 8613 34,'12'-11'28,"-8"-9"2,5 1-1,-3 0-14,-5-9-5,6 10-3,-10-8 1,4 10-3,-10-4 1,-1 8-4,-4-1 0,-3 5-1,-4 3-1,-2 4 0,0 8 0,-3 5 0,3 7 0,3 10 1,0 6 1,6 10 1,-1 3 1,4 9 0,2-2 0,3 6-1,-2-7-1,3-1-1,1-8-1,-2-8-4,5-3-1,-5-17-6,9 5-10,-3-22-13,-10 7-2,10-7 1,-12-13 1</inkml:trace>
  <inkml:trace contextRef="#ctx0" brushRef="#br0" timeOffset="70">7330 8878 41,'15'-10'30,"4"-5"2,8 1-1,9 5-15,-3-10-6,10 11-3,-6-6-1,3 7-1,-5-4-2,0 4 0,-7 0-2,-3 2 0,-6 1 0,-3 4 0,-5 1 0,0 6 1,-7 3 0,1 8-1,-5 1 1,0 6-1,-2-1 1,1 2-1,-3-3 1,2-2-2,1-4 0,1-6 1,0-11-1,0 0 0,17-8 0,-5-10 0,0-3-1,2-4 1,2-1-1,0-1 1,-3 5-1,-2 3 1,-2 5-1,-9 14 1,12-4 0,-12 4 1,4 23 0,-1-4-1,-2 0 1,2 2-1,3 1 0,-2-5-5,6 9-7,-8-9-24,8-7 0,-10-10 1,18 5-1</inkml:trace>
  <inkml:trace contextRef="#ctx0" brushRef="#br0" timeOffset="71">8175 8646 54,'0'0'28,"0"0"1,-11-1-8,4 14-11,-10-5-4,5 9 0,-5-5-2,6 4 0,-4-5 0,10 3 0,5-14-1,-2 12 0,2-12 0,19 4-1,-7-2 2,5 3 0,-3 0 0,1 6 0,-8 2 0,3 7-2,-7-4 2,-2 3-3,-4-1 1,-1 0-2,-2-2 1,-2-1-3,2-2-1,-4-8-3,10 9-11,0-14-20,-11 0 0,11 0 0,-1-20 0</inkml:trace>
  <inkml:trace contextRef="#ctx0" brushRef="#br0" timeOffset="72">8289 8778 32,'26'2'27,"-8"-8"4,4 2-5,0 3-9,-8-12-6,5 8-3,-9-6-3,4 4-1,-8-5-2,-6 12 0,9-19-1,-9 19 0,0-16-1,0 16 1,0 0-1,-15-11 2,15 11 0,-16 8 0,4-1 1,3 9 1,-3-1 0,8 12 0,-6-4 1,10 9-1,-3-5 1,8 3-3,2-6-1,3-2-3,6 0-4,-5-17-10,7 2-21,1-4 1,3-6-2,-1-4 3</inkml:trace>
  <inkml:trace contextRef="#ctx0" brushRef="#br0" timeOffset="73">8900 8665 21,'0'0'25,"0"0"2,0 0-4,0 0-3,-8 17-5,9 6-2,-8-4-3,8 11-2,-6-6 0,10 8-1,-5-9-2,8 1-1,-2-9-1,4-3-2,3-12 1,3-8-1,2-10 0,0-3 1,0-7-2,-1-2 1,-2-2-1,-5-1 1,-5 6-2,-5 2 0,-5 9 0,-7 6-1,-3 9 0,-7 5 0,1 11-1,-1 2-2,6 12-6,-8-7-12,10 5-10,7-2-2,5-7 3,9-3 0</inkml:trace>
  <inkml:trace contextRef="#ctx0" brushRef="#br0" timeOffset="74">9185 8636 27,'0'0'29,"11"6"4,-7 6-1,-2 11-10,-7-9-7,12 13-5,-8-9 0,8 6-4,-6-6-3,7-3 0,-8-15-1,17 9-2,-5-16 1,3-3-1,1-5 1,0-4-1,-1 1 0,-1 0 0,-3 5-1,-3 2 1,-8 11 0,11 1 0,-11-1 0,6 21 0,-2-7 0,3 0 0,4-4 1,3-4-1,3-7 1,5-6 0,0-6-1,1-4 1,-1-6 0,-2-2-1,-2-3 0,-3-3 0,-3-2 0,-4-1-1,1-2 0,-3-1-1,1 1-1,-5 0 1,3 6 0,-4 1-1,1 10 1,-3 5 1,1 14 0,0 0 3,-4 23 0,5 12 3,-6 7-1,5 14 1,-4 3 0,2 7-1,-1-4 0,2-1-2,0-8-1,2-11-2,2-10 0,1-14-2,3-6-1,-7-12-3,10-6-3,-13-14-17,3 2-8,-6-4 0,-3-2-1,-4-3 3</inkml:trace>
  <inkml:trace contextRef="#ctx0" brushRef="#br0" timeOffset="75">9365 8581 72,'3'-12'35,"13"9"0,8-2 0,12 6-25,0-9-4,10 5-6,8 3-7,-7-4-27,9-5 0,-4-1-1,-5-3 0</inkml:trace>
  <inkml:trace contextRef="#ctx0" brushRef="#br0" timeOffset="76">4930 9697 30,'0'0'26,"0"0"-3,-14 13-3,10 1-5,-7 0-3,7 11-2,-6-2-1,8 8-2,-5-2-1,7 2-2,-1-5-2,4-3 0,3-7 0,2-5 0,-8-11 0,21-1-1,-8-12 0,2-4 0,2-6 1,2-3-1,-4-3 0,1 3-1,-3-2 1,-3 3 0,-3 3-1,-4 3 0,-5 5 0,-4 0-1,6 14 0,-16-13 0,6 15-1,-4 1-1,3 8-3,-4-3-1,9 14-8,-4-1-17,2-3-1,8 5 2,-2-6-1</inkml:trace>
  <inkml:trace contextRef="#ctx0" brushRef="#br0" timeOffset="77">5469 9507 16,'3'-17'28,"-3"17"-1,6-23 3,-7 8-12,1 15-5,-5-19-3,5 19-3,-9-16-1,9 16-2,-15-13-1,15 13-1,-24-6 0,12 6-2,-3 4 0,-3 3 1,1 4-1,0 8 0,-2 7 3,2 12-1,-3 6 1,5 11-1,-5 3 1,7 8 0,-2-2-1,7 1 0,1-8-2,3-10-2,5-5-4,-5-19-7,15 3-9,-11-26-12,0 0 0,10 0 0,-7-18 1</inkml:trace>
  <inkml:trace contextRef="#ctx0" brushRef="#br0" timeOffset="78">5162 9827 48,'-5'-11'33,"5"11"1,17-10-2,-4 0-18,15 10-3,1-8-6,11 2-7,12 3-17,4-5-13,2-6-1,3 1-1,1-5 0</inkml:trace>
  <inkml:trace contextRef="#ctx0" brushRef="#br0" timeOffset="79">6054 9419 55,'0'0'32,"-7"10"2,7 12 0,5 14-19,-13-3-5,8 16-4,-8 0 0,5 10-2,-4-5-1,-1-2-4,1-4-1,-3-14-4,12 3-6,-12-22-11,10-2-12,0-13-2,0 0 2,6-13 1</inkml:trace>
  <inkml:trace contextRef="#ctx0" brushRef="#br0" timeOffset="80">5859 9683 23,'0'0'28,"0"0"1,13 9 1,-13-9-14,26 12-4,-12-11-3,11 1-3,-1-9-2,7-1-1,3-9 0,0-4-1,2-7-1,0 0 3,-4-3-3,-1 2 2,-8 2-2,-2 6 2,-10 4-1,2 10 1,-13 7-1,15 14 1,-12 4 1,1 12-2,-5 4 1,3 7-1,-3 0 0,2 1 0,-2-4 0,0-5-2,1-7 0,2-7 0,5-9-1,-7-10 1,20-2-1,-7-9 0,1-1 0,-2-3 0,2 2 0,-2 0 0,-2 6 0,-10 7 1,14 4 0,-14-4-1,11 23 1,-6-9-2,7 5-4,-12-19-10,20 21-20,-4-15 1,1-4-1,2-5 0</inkml:trace>
  <inkml:trace contextRef="#ctx0" brushRef="#br0" timeOffset="81">6628 9743 14,'15'7'27,"-15"-7"1,21-1 2,-8-3-14,-3-7-6,4 4-3,-4-9 0,3 5-2,-5-5-1,-1 5-2,-6-1 0,-1 12 0,-4-14-2,4 14 1,-16-2 1,16 2 0,-24 13 1,15 0 1,-4 1 0,8 6 1,-3-2-1,9 4 0,1-2-1,7-2-3,6 2-2,0-10-5,14 5-18,-2-8-8,5-4-1,3-3-2,3-7 2</inkml:trace>
  <inkml:trace contextRef="#ctx0" brushRef="#br0" timeOffset="82">7261 9701 26,'0'0'30,"0"0"2,13 6-6,-13-6-8,0 0-5,12-4-4,-14-9-2,2 13-2,7-27 0,-2 10-2,-2-3-2,0 1 0,-2 2 0,1 0 0,-4 6-1,2 11 0,-8-12 0,8 12-1,-19 15 1,6 2-1,-1 2 2,0 6-1,0 2 0,4 2 1,2-4-1,4-2 1,5-5 0,9-8 0,1-7-1,5-5 0,3-5 1,2-2-1,-2-1 1,1 0-1,-5 3 1,-1 9 1,-14-2-1,16 21 1,-16 0-1,2 5 0,-6 5-1,-1 1-1,3 6-4,-5-13-4,13 10-10,-8-15-13,6-9-3,-4-11-1,22-4 2</inkml:trace>
  <inkml:trace contextRef="#ctx0" brushRef="#br0" timeOffset="83">7537 9556 28,'12'26'33,"-10"-5"0,3 7 0,1 6-14,-7-13-6,10 8-4,-7-10-3,10-3-3,-1-9-1,6-6-1,0-9 0,3-6-1,-2-4 1,2-5-1,-3-2 1,-2-2 0,-3 1-2,-4 3 2,-2 5-1,-4 4 1,-2 14-1,0 0 0,0 0 1,1 13 0,-2 4 1,2 7-1,-2 1 1,5 5 0,-3-2-1,2-1-1,4 1-3,-2-9-5,13 6-22,-4-6-5,6-5-2,2-7 1</inkml:trace>
  <inkml:trace contextRef="#ctx0" brushRef="#br0" timeOffset="84">8085 9700 29,'0'0'30,"0"0"1,14-8 0,-14 8-14,1-15-7,-1 15-5,6-22-1,-2 12 0,-5-6-1,3 2 0,-4-1 0,-1 1-1,-1 3-1,4 11 0,-12-15 0,12 15-1,-17 5-1,6 9 1,0 3-1,-1 7 0,-1 1 1,3 3-1,3-2 1,1-3 0,5-3-1,3-9 1,-2-11 0,15 7 0,-2-10 0,1-3 2,0-1-1,2 2 1,-3 1 0,1 5 0,-3 0 0,2 6 0,-1 1-2,-12-8-4,27 20-10,-27-20-19,24 10-1,-9-11-2,0-2 2</inkml:trace>
  <inkml:trace contextRef="#ctx0" brushRef="#br0" timeOffset="85">8412 9527 27,'10'-11'27,"-10"-7"0,0 18-5,-1-11-10,-11 10-4,1 11 1,-9-1-1,7 12-2,-7-6 0,9 8-2,-4-7 1,12 5-1,1-9 1,10 0-4,2-5 1,7 0-1,2-1 1,2 1 0,-3-1 0,3 4 0,-8-1 0,-1 5 1,-10-1-1,-2 5 1,-8 1-2,-4 1 1,-5 2-1,-3-1-1,3 0-3,-4-10-2,13 9-7,-10-14-24,18-6 0,0 0-1,-5-15 1</inkml:trace>
  <inkml:trace contextRef="#ctx0" brushRef="#br0" timeOffset="86">8626 9607 61,'3'23'36,"-3"1"0,-2 0-2,-4-4-21,9 4-7,-4-3-7,-1-10-5,7 6-13,-5-17-15,0 0-1,11-18-1,-5-1 1</inkml:trace>
  <inkml:trace contextRef="#ctx0" brushRef="#br0" timeOffset="87">8614 9345 59,'-12'-16'32,"12"16"-3,-17-14-1,17 14-32,0 0-24,-11 8-2,11-8-3,0 0 2</inkml:trace>
  <inkml:trace contextRef="#ctx0" brushRef="#br0" timeOffset="88">8795 9646 36,'0'0'33,"0"0"1,0 0 0,0 0-15,0 0-8,22-6-4,-9 3-6,3-2-4,11 6-13,-5-5-17,0-2-1,2 1-1,-2-2 1</inkml:trace>
  <inkml:trace contextRef="#ctx0" brushRef="#br0" timeOffset="89">9076 9552 35,'0'0'32,"11"20"2,-11-5-1,-1-3-14,6 13-9,-12-8-2,8 9-3,-7-8-2,5 0-1,-1-5-2,1-2 0,1-11 1,0 0-2,0 0 1,11-9 0,0-5-1,0-4 1,3 0-1,1-3 1,1 2 0,-2 0 0,1 6 0,-2 4 0,-13 9 1,19-2 1,-19 2 0,15 16-1,-10-6 1,2 8-1,0-3 0,0 0-2,5 3-6,-12-18-13,7 21-15,-7-21 0,11 16-1,-11-16 2</inkml:trace>
  <inkml:trace contextRef="#ctx0" brushRef="#br0" timeOffset="90">9514 9632 21,'0'0'29,"0"0"2,-5 13 1,5-13-15,13 8-4,-13-8-4,10 6-1,-10-6-2,14-4 0,-14 4-3,14-16-1,-7 3 0,1 0 0,-2-6-2,-2 2 1,0 0-1,-3 0 1,-1 4-2,-2 1 0,2 12 0,-12-11-1,12 11 2,-17 12-1,5 2 1,2 5 0,-3 1 2,5 7 0,0-2 1,6 5-1,0-6 1,8 1-2,3-6 0,3-4-4,9 1-2,-6-16-8,16 3-21,-6-8-1,4-5-1,-4-4 2</inkml:trace>
  <inkml:trace contextRef="#ctx0" brushRef="#br0" timeOffset="91">9791 9563 57,'2'14'35,"-7"2"-1,5 8 0,-13-5-20,15 13-5,-13-8-3,9 4-2,-4-7-2,4-2-1,1-7 0,1-12 0,0 0-1,14-4 0,-3-10 0,3-4 0,2-4 0,2-1 0,-1 1-1,-1 1 0,-1 6 1,-4 4-1,-1 5 1,-10 6 0,14 7 1,-8 6 0,-3 1 1,3 5 0,-1 2-1,0 2 1,-1 1-1,1-2-1,2 1-2,-3-8-3,10 6-6,-14-21-13,22 7-12,-5-13 0,7-3-1,-1-7 2</inkml:trace>
  <inkml:trace contextRef="#ctx0" brushRef="#br0" timeOffset="92">10206 9241 51,'7'16'35,"0"10"0,-3 6 1,4 18-16,-13-6-8,9 15-4,-14-5-2,7 3-2,-7-6-1,1-3-2,-1-8 0,1-9-2,1-8 0,1-8-1,3-5-1,4-10-1,0 0-1,-13-11-3,13 11-2,-10-23-7,10 23-4,-10-28-3,6 14-5,-2 0-5,-3-1 2</inkml:trace>
  <inkml:trace contextRef="#ctx0" brushRef="#br0" timeOffset="93">10077 9641 15,'0'0'28,"0"0"-1,4-10-4,-4 10-4,0 0-2,0 0-5,0 0-2,0 0-4,0 0-1,0 0-2,0 0 0,0 0 0,0 0 0,0 0-1,0 0 1,0 0-1,0 0 1,0 0-1,0 0 0,0 0 0,8-11 0,3 9-1,0-1 1,8 2-1,1-3 1,3 3 0,0-1-1,4 1 1,-3-3-1,1 1 0,0-1-2,-7-5-2,4 7-4,-14-12-11,5 8-18,-13 6 0,11-11-1,-11 11 1</inkml:trace>
  <inkml:trace contextRef="#ctx0" brushRef="#br0" timeOffset="94">10378 9595 47,'0'0'32,"7"11"4,-4-1-2,-3-10-16,7 31-6,-10-16-3,10 9-4,-8-4-1,3 1-1,-3-4-2,1-3 1,-1-3-1,1-11-1,0 0 1,0 0-1,0 0 0,0 0 0,-4-20 0,6 5-1,4-1 0,0-3-1,7 3-1,-4-4-2,11 10-3,-10-12-4,17 16-7,-16-12-2,17 16-2,-15-11 2,11 14 1,-10-8 6,7 11 5,-6 0 6,-2 1 9,2 5 5,-15-10 4,22 21 1,-22-21-1,16 20-3,-16-20-2,9 10-1,-9-10-2,0 0-1,0 0-3,0 0 0,0 0 0,5-12-1,-5 12 0,-4-15 0,4 15-1,-4-15-1,4 15 0,-7-12 0,7 12-1,0 0 1,-14-5-1,14 5 0,-13 9 1,13-9-1,-15 18 2,7-5 0,0 1 0,2 1 1,-1-1-1,5 0 2,1-4-2,1-10 1,3 14-1,-3-14 0,12 4 0,-12-4-1,13-5 1,-13 5-1,15-5 0,-15 5 1,15-1-1,-5 2 1,2 1 0,2-1 0,2-1 0,2-1 0,2-5 0,3-1 1,-1-5-1,3-1 0,-2-5 0,0-4 0,0-3-1,-1-2 2,-3-1-2,-4-2 1,-4 0-1,-2-2 0,-2 1-1,-3 3 0,-3 3 0,-2 2-1,0 7 1,-5 5-1,6 11 1,-12 3 1,3 12 2,-1 13 1,-4 5 1,3 12-1,-3 1 1,9 10 0,-2-3-1,8 2-1,7-3-2,4-4-4,11 3-9,-5-14-24,5-5 1,-3-10-2,0-7 2</inkml:trace>
  <inkml:trace contextRef="#ctx0" brushRef="#br0" timeOffset="95">5573 10484 33,'-3'-12'30,"3"12"2,4-12-1,-4 12-12,12 8-6,-12-8-3,11 31-1,-10-11-3,7 10 0,-5-5-2,1 4-1,-4-6-1,1-3-1,-1-6 0,0-14 0,0 10-1,0-10 0,5-15-1,-1-1 1,1-5-1,2-3 0,1-3 1,3-1-2,0 1 2,0 3-1,2 3 0,1 5 1,2 7 1,1 8 0,-2 6 1,3 10 0,-3 4 1,0 6 0,-4 3-1,2 4 0,-6-2-1,-1-2-2,2 2-4,-6-15-6,12 2-26,-14-17 0,17 15-1,-17-15 1</inkml:trace>
  <inkml:trace contextRef="#ctx0" brushRef="#br0" timeOffset="96">6041 10552 72,'0'0'36,"0"0"0,10 10 0,-10-10-26,0 0-4,15 11-3,-3-7-3,5 3-5,-5-14-11,6 4-20,2-4 0,3-2-1,0-2 2</inkml:trace>
  <inkml:trace contextRef="#ctx0" brushRef="#br0" timeOffset="97">6457 10178 68,'-4'18'38,"-2"11"-2,2 9 2,-9 0-27,11 16-4,-9-2 0,8 2-4,-2-4-2,3-5-3,2-5-2,-4-16-3,11 8-8,-7-32-13,-1 11-8,1-11-2,6-10 3</inkml:trace>
  <inkml:trace contextRef="#ctx0" brushRef="#br0" timeOffset="98">6318 10445 43,'0'0'32,"12"-14"1,-1 6-10,8 12-5,-6-10-5,12 14-3,-7-8-4,9 7-1,-6-5-2,3 3-2,-2-4 1,1-2-1,-1-4 0,1-3-1,-2-1 1,-1-3-1,1 0 1,-3-2-1,-3 2 1,-1 4 0,-14 8 0,15-1 0,-15 1 0,1 23 1,-5-4-1,3 4 1,-2-2-1,2-1 0,3-1-1,5-5 1,-7-14 0,20 6-1,-5-11 0,0-5 1,3-1-1,-1-2 0,-2 2 0,-1 0 0,0 6 0,-1 2 0,-3 9 0,2 6 0,-6 7 0,0 7 1,-2 8 0,-2 8 0,-4 4 0,-3 6 1,-5-2-1,-3 2 0,1-3-1,0-5 0,-1-6-1,0-8-1,5-3 0,-4-14-4,14 5-6,-14-18-24,12 0 0,-1-17-3,3-4 3</inkml:trace>
  <inkml:trace contextRef="#ctx0" brushRef="#br0" timeOffset="99">7097 10330 40,'4'18'32,"-2"-3"3,-1 4-2,-5-1-17,9 19-5,-12-5-1,9 16-3,-12-6-1,6 7-2,-7-3-2,2-1 0,-1-8-1,0-7 0,4-7-1,2-9 0,4-14 1,0 0-1,-2-12 0,4-6-1,0-5 1,0-6-1,1-1-1,-3-5 0,2 1-1,-3-7 0,3 1 1,-2-4-1,5 4 1,-3-1 0,5 4 2,1 5 0,2 6 1,2 7 0,0 8 1,4 11 0,-3 4 1,3 10-1,-4 0 1,-1 7-1,-4-3 0,-1 6 0,-7-1-1,-2 2 0,-5-3 0,-1-4-2,1 0-2,-4-8-2,9 9-8,-9-14-24,12-5 1,0 0-2,0 0 2</inkml:trace>
  <inkml:trace contextRef="#ctx0" brushRef="#br0" timeOffset="100">7318 10351 42,'0'0'31,"6"17"4,-6-17-2,0 0-17,21 18-5,-21-18-4,15 5-3,-15-5-2,18-5 1,-18 5-2,19-18 0,-9 4 0,-1-2 0,-1 0-2,-1-3 2,-3 3-2,-1 0 1,-4 3-2,1 13 2,-11-11-1,1 11 1,-2 7 1,-2 7-1,0 3 3,1 8-2,0 1 2,5 7 0,0-3-1,6 5 0,2-8 0,7-1-1,4-4-2,5-7-2,11 1-5,-5-20-14,15 4-15,4-7 1,10-4-2,3-5 2</inkml:trace>
  <inkml:trace contextRef="#ctx0" brushRef="#br0" timeOffset="101">7961 10325 40,'-4'15'33,"4"5"2,0 3-1,0-6-17,6 14-5,-9-8-6,7 5-1,-5-9-2,2-1-1,-2-8 0,1-10-2,0 0 1,0 0-1,0 0 0,5-20 0,0 2 0,2-4-1,1-1 1,4-3 0,0 0 0,5 1-1,1 5-1,1-3-2,10 15-12,-10-3-17,9-1-2,-1 4-1,-1 1 1</inkml:trace>
  <inkml:trace contextRef="#ctx0" brushRef="#br0" timeOffset="102">8263 10452 23,'0'0'30,"0"22"2,0-22-1,0 0-12,12 15-6,-12-15-5,14-3-2,-5-8-1,10 4 1,-5-9-3,4 1-1,1-6 0,-2-1-1,-2 1 0,-1 2 0,-6 1 0,-3 3 0,-5 3 0,0 12-1,-10-14 1,-1 14 0,-4 5-1,-1 4 0,-1 4 1,2 5 0,-3 3-1,7 3 1,1 0 0,7 3 0,6-3-1,5-3-1,10 2-3,-3-10-3,16 7-19,-7-9-9,4-5-2,0-4 2,-2-6 0</inkml:trace>
  <inkml:trace contextRef="#ctx0" brushRef="#br0" timeOffset="103">8626 10464 18,'12'1'27,"-12"-1"0,7-15-1,-7 15-11,6-21-4,-6 21-2,8-22 0,-8 22 0,3-23-2,-3 23-1,1-18 0,-1 18-2,-2-13-1,2 13-1,0 0-1,-14 0 0,14 0-1,-16 13 1,6-3-2,-2 3 1,2-1 0,0 0 0,4-2-1,6-10 1,-6 15 0,6-15 0,0 0 0,16 8 1,-16-8 0,21 12 1,-11-3 0,3 7 1,-2 2-1,4 6 1,-2 2-1,0 7 0,-4 0-1,0 3 0,-2-3 0,-4 1-1,-4-3 1,-6-1-1,-5-4 0,-4-3 1,-4-2-2,-3-5 1,-4-2-2,1-5-1,2 1-3,-2-16-4,15 3-19,0-14-8,7-7 0,8-12 1</inkml:trace>
  <inkml:trace contextRef="#ctx0" brushRef="#br0" timeOffset="104">8981 10294 57,'-7'22'37,"-2"1"0,4 2-1,-7-8-19,17 13-8,-8-12-4,7 4-2,-2-5-3,3-5-2,6-2-3,-11-10-4,19 4-13,-19-4-14,15-21-1,-9 2 0,-1-4 1</inkml:trace>
  <inkml:trace contextRef="#ctx0" brushRef="#br0" timeOffset="105">8962 10142 32,'0'0'25,"-18"-19"-2,18 19-6,0 0-34,0 0-6,0 0-3,15 7-1</inkml:trace>
  <inkml:trace contextRef="#ctx0" brushRef="#br0" timeOffset="106">9092 10401 30,'10'33'32,"-3"-8"0,3-7-4,7 4-10,-17-22-7,24 22-3,-13-22-2,7 4 0,-4-11-2,4-1-2,-3-7 1,2-3-1,-3-6 0,2-1 0,-4-3-1,-1 2 1,-4-1-3,-2 3 2,-4 3-2,-3 4 1,-4 5-2,6 12 2,-19-7-1,7 10-1,-1 8 2,-2 5-1,2 4 1,0 4-1,3 3 1,2 0-1,3 6-2,1-8-3,9 9-10,-3-13-17,4-4-1,5-7-1,-11-10 1</inkml:trace>
  <inkml:trace contextRef="#ctx0" brushRef="#br0" timeOffset="107">9458 10207 47,'0'0'34,"14"18"2,-8 4-10,-9-6-7,14 16-5,-13-7-5,8 8-3,-8-5-1,4 2-4,-4-6 1,2-3-2,0-8 1,0-13-1,1 13 0,-1-13 0,6-11 0,-1-1 0,2-4 0,1-3 0,1-1 0,2-2-1,1 2 1,0 3-1,1 4 1,-2 5 0,2 6 1,-2 6 0,1 5 0,-1 5 0,-2 3 0,1 5 0,-2-1 0,3 1-1,0 0-4,-5-11-8,8 2-25,-2-7 0,1-6-1,-1-8 1</inkml:trace>
  <inkml:trace contextRef="#ctx0" brushRef="#br0" timeOffset="108">1272 10189 7,'22'-12'6,"-10"3"-2,3 1 0,0-2-1,1 1-1,-3-4-1,2 3 0,-2-3 0,0 4 0,-1 0-1,-12 9 0,16-13 0,-16 13 0,11-5 0,-11 5 1,0 0-1,2 11 1,-2-11 0,-13 17 1,2-4-1,-1 2 0,-3 2 0,-4 1 0,-1 2 0,-2 1 0,-4 1 1,-1 1 3,-2-3-1,1 0 2,2-3 0,2-3 0,4-3 0,2-3 0,5-4-1,13-4-2,0 0-2,0 0 0,0-11-1,11 0-1,3-2 0,4-5-1,6 0 2,-1-3-2,2 0 2,-3-1-3,2 2 3,-5 1-1,-2 2 0,-5 3 1,-2 0 0,-4 1 0,0 2 0,-3 1 1,-3 10 0,5-17 1,-5 17 0,2-11 0,-2 11-1,0 0 1,0 0 0,0 0 0,-10 9 0,10-9-1,-16 20 0,4-9 1,-2 5 0,-2 1 0,-1 0-1,0-1 1,4-1-1,-2-1 1,3-3-2,12-11 1,-17 17-1,17-17 0,0 0 0,0 0 1,0 0-1,17-7 0,-4-3 0,3-3 0,4-1 0,-3-1 0,3-1-1,-4 1 1,0 1-1,-4 3 1,-1 1-1,-11 10 1,12-14 0,-12 14-1,0 0 0,0 0 0,0 0-3,-2 23-3,-10-1-18,-7-6 2,6 12-2,-9-11 2</inkml:trace>
  <inkml:trace contextRef="#ctx0" brushRef="#br0" timeOffset="109">1152 11008 5,'0'0'15,"0"0"-2,-12 5-1,12-5-2,0 0 0,0 0-2,19-13-1,-8 2 0,5 2-1,4-5 0,3 3 0,-2-8-2,4 6-1,-2-5-1,2 4 1,-7 1-1,-1 0 0,-5 1 0,0 2 0,-12 10 0,12-14 0,-12 14 0,0 0 0,4-11 0,-4 11-1,0 0-1,0 0 1,-15 10-1,15-10 1,-21 19-2,6-5 1,-4 3 0,0 1 1,-3 3-1,-4 1 0,2 2 0,-2-1 0,2 1 1,-1-4-1,5-2 0,0-4 0,7-2 1,2-5-1,11-7 0,0 0-1,0 0 1,0-14-1,11 0 0,6-3-1,1-3 1,4-2 0,3-1-1,0 0 1,0 0 0,-1 2 0,-2 3 1,-3 2 0,-2-1 1,-2 2-1,-5 2 1,2 0 0,-5 1 0,-7 12 0,11-16 0,-11 16-1,0 0 1,0 0-1,-3 13 0,-8 3-2,3 5-3,-7-2-9,-2 2-12,5 9-3,-5-9 2,7 5-1</inkml:trace>
  <inkml:trace contextRef="#ctx0" brushRef="#br0" timeOffset="110">3206 9699 0,'0'0'0,"0"0"1,0 0 0,0 0 0,0 0 0,0 0 0,0 0-1,0 0 1,0 0-1,0 0 0,0 0 0,0 0 0,0 0 0,0 0 0,0 0 1,0 0-1,0 0 0,0 0 0,0 0 1,0 0-1,0 0 0,0 0 0,0 0 0,0 0 1,0 0-1,0 0 1,0 0 0,0 0 0,0 0 2,0 0-1,0 0 1,0 0 1,0 0-1,0 0-1,0 0 1,0 0-1,0 0-1,0 0 0,0 0-1,0 0 1,0 0-1,0 0 0,0 0 0,0 0 0,0 0 0,-8 13-1,8-13 1,0 0 0,-2 12 1,2-12-1,-3 11 0,3-11 0,-3 10 0,3-10 0,-2 12 0,2-12 1,-3 11-1,3-11 0,-2 14 0,2-14 0,-1 15 0,1-15 0,-1 15 0,1-15 0,-2 16 0,2-16-1,-1 18 1,1-8 0,-1 0 0,0 1 0,0 3 0,1-3 0,-1 4 0,1-3 0,-1 3 0,-1-3 0,2 4 0,0-1 0,-1 2 1,1-1-1,-1 0 0,1 2 0,1-3 0,-1 3 0,0-5 0,1 4 0,1-4 0,-1 2 0,0-1 0,1 0-1,-1 0 2,2 0-1,-1 0 1,0-2-1,1 3 1,0 0-1,-2 0 1,2 1-1,-2 1 0,1-1 1,-1 1-1,2 1 0,-2-1 0,0 0 0,1-1 0,0 1 0,0-1 0,-1 2 0,1-1 0,2-1 0,-1 0 0,1 2 0,-1 1 0,0-1 0,2 1-1,0 1 2,-2-1-1,2-1 0,-2 2 0,2-2 0,-2 0 0,2-1 0,-1 2 0,0-2 0,0 2 0,-1 3 0,1-4 0,0 4 0,0-2 0,1 1 0,-1 2-1,1 1 2,-1-3-1,2 1 0,-1 1 0,0-1 0,0 0 0,0 2 1,1-4-1,-2 1 0,1-2 0,1 1 0,-2 0 0,2 0 0,-1 0 0,0 0 0,0 0 1,0 1-1,-1 0 0,1 0 0,-2-1 0,1 0 0,-1 0 0,0-1 0,0 0 0,1-2 0,-1 3 0,-1-2 0,1 0 0,0 2 1,0 0-1,-1 0 0,0 0 1,1 1-1,-1-3 1,-1 2 0,2-1 1,0-1 0,-1 1-1,0-1 2,1 1-1,-1-1 0,2 1 0,-2 0-1,1 0 1,1 3-2,0-3 1,0 1-1,1-1 1,-2 0-1,2 0 1,-2 2-1,-1-5 1,1 0 0,-2 0 1,2-2-1,-1 2 0,0-2 0,-1 0 0,1 1 1,1 0-1,-1 0 0,-1 1 0,0 0 0,2 0 0,-2-1 1,1 1-1,-1 0 0,2-1 0,-2 1 0,1 1 1,1-1-1,0-1 1,-1 2-1,0-2 1,4 2-1,-3-2 1,2 1 0,-1-2 0,0 1-1,0-2 0,2 1 1,-3 1 0,2-1-2,-2-1 1,1 0-1,-1 0 1,2 1-1,-2 0 2,2 2-1,-2-4 0,1 4 0,-1-3 2,2 4-1,-1-3 0,0 4 0,-2-5-1,2 2 1,1-1-1,-2 0 0,1 1 0,0 0 1,0 0-1,0-1 0,0 0 0,0 0 0,-1-1 0,0 1 0,1-2-1,-2-2 1,0 1-1,-2-11 0,6 16-2,-6-16-4,7 10-11,-7-10-11,0 0-2,13 13 1,-13-13 0</inkml:trace>
  <inkml:trace contextRef="#ctx0" brushRef="#br0" timeOffset="111">3459 12585 20,'0'0'21,"0"0"-5,0 0-2,0 0-3,16 19-1,-16-19-1,17 21-1,-9-9-1,7 6 0,-8-3-2,7 4 0,-6-3-1,5 3-1,-4-3-1,3-1 0,-4-4 0,1 3 0,-9-14-1,19 20 1,-19-20 0,16 14 0,-16-14-1,13 8 1,-13-8-1,0 0-1,11 4 0,-11-4 1,0 0-1,0 0 0,0 0 0,11 0 0,-11 0 1,0 0-1,0 0 1,9-12-1,-9 12 1,7-18 0,-1 5 0,-1 0-1,1-4 1,1 1 0,3-4-1,-2 3 0,1-3 1,0 3-2,3 1 0,-3-5-6,9 4-23,-5 0-2,-1-1-1,1 3 0</inkml:trace>
  <inkml:trace contextRef="#ctx0" brushRef="#br0" timeOffset="112">4131 12746 1,'4'-16'23,"-4"16"2,1-14 0,-1 14-8,-3-15-5,-1 3-3,4 12-3,-7-12-2,7 12 0,0 0-2,-11-12 0,11 12-1,-12-1 0,12 1-1,-15 4 0,15-4 0,-16 12 0,16-12-1,-19 20 1,11-8-1,0 1 1,1 3-1,0-1 1,3-1-1,0 2 1,3 0-1,1 0 0,2-2 0,2 1 1,0-4 0,5-1 0,-9-10 0,19 3 0,-6-9 1,1-8 0,-1-7 0,3-4-1,-2-7 1,1-2 0,-2-2-1,-1-1 0,-1 0 1,-1 4-1,-3 4 1,0 4-1,-2 5 1,-3 3-1,0 6 0,-2 11 0,0 0-1,0 0 2,0 0-1,3 22 1,-3-4 2,1 9-1,-2 1 1,2 9 1,-3-4-1,3 5-1,0-4-4,-1-5-5,6-5-23,-1 0 0,1-9-1,5-1 0</inkml:trace>
  <inkml:trace contextRef="#ctx0" brushRef="#br0" timeOffset="113">4355 12790 16,'0'0'24,"15"-12"-2,-15 12-5,14-15-1,-14 15-6,13-20-3,-13 20-2,9-19-1,-9 19-1,6-17-1,-6 17-1,1-15 1,-1 15-1,0 0 0,-6-13-1,6 13 1,0 0-1,-13-1-1,13 1 1,-12 9-1,12-9 0,-13 17 1,9-5 1,-2 2 0,2 2 2,1-1 1,4 4 0,-1-4 0,6 4 0,-2-7 0,6 2-2,2-3-5,1-9-10,3-3-17,4 2-2,0-6 1,1 0-1</inkml:trace>
  <inkml:trace contextRef="#ctx0" brushRef="#br0" timeOffset="114">4731 12772 3,'0'0'22,"-9"-16"2,9 16-6,3-13-4,-6 3-1,3 10-4,-4-15-1,4 15-2,-9-10-1,9 10-1,-13-4-2,13 4 0,-18 5-1,8 2-1,0 2 0,0 3 1,-1 0 1,4 5 1,-4-2 0,8 5 1,-4-4 0,7 3 0,-2-5 0,6 1-1,-4-15-1,15 16-3,0-7-5,-3-9-19,5-6-6,4 0-1,-2-6 0</inkml:trace>
  <inkml:trace contextRef="#ctx0" brushRef="#br0" timeOffset="115">4868 12824 34,'4'23'27,"-8"-7"-1,6-1-10,-1 3-5,-2-8-5,1-10-2,0 10-3,0-10 1,0 0-1,2-11 0,-3-1 1,3 0-1,-1-3 1,4-1-1,0-2 1,1 1-1,1 0 1,2-1-2,2 6-3,-2-4-5,6 3-19,0 7-2,-3-3 0,5 9 1</inkml:trace>
  <inkml:trace contextRef="#ctx0" brushRef="#br0" timeOffset="116">5060 12839 11,'0'0'27,"0"0"2,0 0 1,0 0-11,0 0-6,16-2-2,-16 2-4,0 0-1,15-16-3,-15 16 0,14-14-2,-14 14 0,14-20 0,-9 10 0,0-2-1,0 1 1,-3 0-1,-2 11 0,2-15 0,-2 15 0,-4-11-1,4 11 0,0 0 0,-16-4 0,16 4 0,-13 7 0,13-7 1,-14 17 1,14-17 0,-12 23 2,6-11 0,3 6 1,0-7-1,4 5 0,-2-4-1,5 0 1,1-1-2,-5-11-3,17 18-3,-17-18-9,21 7-19,-11-2 0,4-3-2,-1-3 2</inkml:trace>
  <inkml:trace contextRef="#ctx0" brushRef="#br0" timeOffset="117">5430 12801 9,'0'0'22,"5"-11"-1,-5 11-6,6-17-3,-7 7-2,1 10-2,0-20-2,0 20-1,-4-16-1,4 16-2,0 0 0,-13-8-1,13 8 0,-16 6-1,16-6 1,-17 18-1,5-5 1,3 3 0,-3 2 1,4 2 0,-2 0 0,6 1 0,-2-4 0,4-1 0,3-4 0,-1-12-1,14 10 0,-3-12 0,4-4-1,1-2 1,0-5 0,3 4 1,-4-3 0,2 7 1,-6-2-1,1 6 1,-12 1 0,17 2 0,-17-2-1,11 10-2,-4 1-4,-7-11-12,4 12-15,-4-12-1,9 15 1,-9-15-1</inkml:trace>
  <inkml:trace contextRef="#ctx0" brushRef="#br0" timeOffset="118">5652 12733 6,'0'0'22,"0"0"2,0 0-5,-12 1-4,12-1-3,-12 12-4,8-2-1,4-10-2,-12 17-1,12-17 0,-8 15 0,8-15-1,0 13 0,0-13 0,8 10 0,-8-10 1,13 14 1,-13-14 0,13 21 0,-11-11-1,5 8 2,-7-4-3,2 1 0,-4-3-1,2 2-1,-4-2 0,4-12-1,-5 16-2,5-16-2,0 0-6,-17 9-19,17-9-4,0 0-2,-8-12 2</inkml:trace>
  <inkml:trace contextRef="#ctx0" brushRef="#br0" timeOffset="119">5836 12826 2,'0'0'23,"12"-5"0,-12 5-5,0 0-4,0 0-2,0 0-4,11-12-2,-11 12-2,5-11-2,-5 11-1,5-14-1,-5 14 0,4-13 0,-4 13 0,1-13-1,-1 13-1,0 0-1,0 0-1,-8-11-1,8 11 0,0 0 0,-11 5-1,11-5 1,0 0 2,-15 14 1,15-14 2,-11 15 2,11-15 3,-12 24 3,5-13-1,4 8 2,-4-6 0,8 12 1,-7-8-1,12 9 1,-8-8-2,9 7-1,-5-9-1,10 5-1,-4-9 0,6-2-2,3-4-4,3-13-9,7 0-22,4-5-1,1-7-2,4-3 1</inkml:trace>
  <inkml:trace contextRef="#ctx0" brushRef="#br0" timeOffset="120">6468 13200 19,'0'0'27,"0"0"-2,0 0-4,-6-11-6,6 11-4,-12-12-3,12 12-1,-14-13-2,14 13-1,-16-16 0,16 16-1,-17-18-1,17 18 0,-17-18 0,17 18-1,-19-11 0,9 7-1,0 3 0,10 1 0,-19 7 0,19-7 0,-16 20-1,8-7 1,2 3 0,0 1 0,4 3 0,1-2-1,3 2 1,1-3-1,3-3 1,4-3-1,0-3 1,2-7-1,0-5 1,1-6 0,1-5-1,0-6 2,0-3-2,-3-3 1,3-1-1,-2 1 1,-1-1-2,-3 0 2,2 4-2,-4-2 0,0 5 1,-1-1-1,-1 7 1,-2 1-1,-2 14 1,3-14 0,-3 14 1,0 0 1,5 18 1,-3 1 1,-3 2 0,3 11 1,-4-3 0,4 8 1,-2-4-3,5 0-3,2 0-6,-3-5-22,4-9-2,3-5-2,0-6 1</inkml:trace>
  <inkml:trace contextRef="#ctx0" brushRef="#br0" timeOffset="121">6650 13130 39,'0'0'30,"1"23"1,0-6-9,-3-4-8,7 6-6,-5-5-3,6 0-2,-3-4-1,-3-10-2,13 7 1,-13-7-1,15-12 0,-6 0 1,1-4-2,-1 1 2,0-2-2,-1 4 1,-8 13-1,13-15 1,-13 15 0,10 5 1,-10-5 1,8 20 0,-7-5 1,6 2-2,-1 1-1,2-4-4,8 4-16,-4-4-12,0-5-1,2-1 0</inkml:trace>
  <inkml:trace contextRef="#ctx0" brushRef="#br0" timeOffset="122">6985 13247 27,'0'0'26,"20"-2"3,-8 0-9,-2-10-7,3 8-3,-6-10-3,5 6-1,-7-7-2,2 4-1,-5-3-1,-2 14-1,0-18 0,0 18-1,-6-13 1,6 13-1,-10-3 0,10 3 0,-14 7 0,14-7 1,-18 21 2,10-4 0,-1 0 1,4 9 0,-3-7 2,8 5-2,-1-5 1,9 2-3,3-5-5,0-9-14,9 0-17,2-6 0,2-2-2,5-5 1</inkml:trace>
  <inkml:trace contextRef="#ctx0" brushRef="#br0" timeOffset="123">8147 13521 12,'0'0'29,"0"0"-1,0 0-6,0 0-5,0 0-4,3 11-3,-3-11-4,3 29-1,-2-9-1,3 7-1,-3-1 1,4 4-1,-4-6-2,2-2 1,-3-6-1,2-5 0,-2-11-1,0 0 1,5-11-1,-2-5 0,2-4 0,0-3 1,2-1-1,3 0 0,0 1-1,2-2-3,9 10-7,-9-2-21,9 0-1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3-03-06T07:39:21.0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2160 8825 17,'-1'-20'21,"1"20"-5,0-10-3,0 10-6,0 0-1,-1-11-3,1 11 1,0 0-2,0 0-1,0 0 1,0 0 0,13-9-1,-13 9 1,13-2-1,-2 1 1,-1 0-1,2 1 1,2-1-2,-1 0 1,0-1 0,5 1 0,-1 0-1,1-1 1,2-1-1,1 1 1,2-1-1,1-1 0,0 1 0,0-1 0,-1 1 0,1-1 1,-5 1-1,3-1 0,-4 2 1,0 0-1,-3 0 0,3 0 0,-4 1 0,1 1 1,-2 0-1,1 1 1,0-1-1,1 2 1,-1-1-1,-1 2 1,2-2-1,-2 2 0,1-1 0,0 1 1,-3 0 0,1 0-1,-2-1 1,1 1 0,-11-3-1,18 4 1,-18-4-1,16 4 0,-16-4 0,18 2 0,-8-1 0,-10-1 0,20 3 0,-10-2 1,2-1-1,-1 1 0,2-1 1,1 1-1,1-2 1,-1 2 0,1-2-1,2 1 1,1 0 0,-1 1 0,2-1-1,-2 1 1,1 0-1,-1 1 0,0-1 1,1 0-1,-2 0 1,1-1-1,-2 1 1,3 0-1,-4-1 1,2 1 0,-2-1 0,2 2 0,-3-2 0,3 1 0,-3-1 0,2 1 0,-3-1-1,2 1 1,-1-1-1,-1 1 0,0-1 1,0 1-1,0 1 0,-2-2 1,0 1 0,2 0-1,2-2 1,-3 2 0,3-1 0,0 1 0,-1-1 0,2 0 0,-1 0-1,0 0 1,-3 0-1,2 1 1,-2-1 0,-11 0 0,16 0 0,-16 0 0,0 0 1,13 1 1,-13-1-1,0 0 1,0 0-1,0 0 0,0 0 1,0 0-2,0 0 0,0 0-1,0 0 0,0 0 1,0 0-1,0 0 0,0 0 0,0 0 1,0 0-1,0 0 0,0 0 0,0 0 0,0 0 1,0 0-1,0 0 0,-11 6 0,11-6 0,0 0 0,0 0-1,0 0 1,-6 10 0,6-10 0,0 0 0,-4 15 0,4-15 1,-4 20-1,2-8 1,1 0 0,-2 2-1,2 1 1,0 1 0,0 2-1,0-3 0,1-1 0,0 1-1,0 0 1,1 0 0,-1-1 0,1 0-1,0-1 1,0 2 0,-1-2 0,2 1 0,-1 1-1,0 2 1,-1-2 0,1 2 0,-1 0-1,-1 2 1,1-2 0,-1 1-1,0 0 1,-1-1 0,1 1 0,0 0-1,1-2 1,-1-1 0,1 0 0,0-1-1,0-2 1,0 0 0,1-1 0,-1 1-1,0 0 1,1-1 0,-1 1 0,0 1 0,0 0 0,-1 1 0,1 0 0,0-2 0,-1 1 0,0 2 0,0-1-1,0 0 1,1-3-1,0 2 2,0-1-2,0-1 1,1 2-2,-1-13 4,1 22-4,-1-22 2,0 22 0,0-10 0,-1 2 0,0 0 0,-1 0 0,2 2 0,-1-1 0,0 3 0,0 1 0,1-1 0,-1 0 0,1 0 0,0 2 0,1-3 0,-1 1 0,1 0-1,1 0 1,-2 2 0,2-1 0,-2 2 0,0 0 0,0 1 0,0 0 0,0-2 0,0 0 0,0-2 0,0 1 0,0-1-1,0 0 2,0-1-2,0 0 1,0 1 2,-3-1-2,2 1 2,0-2-2,0 1 1,1-2-1,-1 0 1,-1-2-1,1 0 0,1 1-1,1-1 1,-2 2 1,1-2-1,-1 4 0,0-2 0,1-2 0,0 2 0,-1 0 0,1 0 0,0-1 0,0 0-1,1-1 1,0 1 0,0 1 0,0-2 0,1 1 0,-2 1 0,0 0 0,0 1 0,0 1 0,0 0 0,0 0 1,-2 3-2,2-1 1,0-1 0,2 1 0,-2 0 0,0-1 0,-2-1 0,2 1 0,0-1 0,0 0 0,-1 1 0,1-2 0,-1 0 0,0 1 0,1 3 0,0-3 0,0 0 1,0 2-1,0-1 0,0 1 0,1-1 1,0 1-1,-1-3 0,1 2 0,-1-2-1,2 1 2,-2 0-2,0-1 2,1 1-1,-1-1 0,1 2 0,-1-2 0,1 0 0,0-1 0,-1 1 0,0-1 0,1-1 0,-1 1 1,-1-1-2,1-1 2,0 1-1,-1 1 0,1-1 0,0 1 0,0 1 0,1-1 1,-1 3-1,0-1 0,0 0 0,1 3 1,-2 0-1,1 0 1,-1 0-1,0 1 0,0-2 0,-2 1 0,2-1 0,0-1 0,0-2 0,0-1-1,1 1 1,-1-4 0,1 1 0,0 1-1,0-2 1,0 0 0,0-1 0,1 2 0,-2-3 1,2 3-1,-1-3 0,0 2 1,0-2-1,0 1 1,-1 1-1,1-1 1,0 2-1,-2 0 1,2 0-1,0 0 1,-1 2-1,0 0 0,1 3 0,-1-1 1,0 0-1,1 1 0,-2-2 0,0 1 0,1-2 0,0 0 1,0 0-1,-1 0 0,0-2 0,1-1 0,1 2 0,-1-2 0,0 0 0,1-1 1,0-11-1,-1 17 0,1-17 0,0 15 0,0-15 0,1 13 0,-1-13 0,0 10 0,0-10 0,1 10 0,-1-10 0,-1 13 0,1-13 0,0 15 0,0-15 0,0 19 0,0-19 0,0 18 0,0-18 0,1 19 0,-1-19 0,0 17 0,0-17 1,0 12-1,0-12 0,0 0-1,0 12 1,0-12 0,0 0 1,0 0-1,0 0 0,0 0 0,2 12 0,-2-12 0,0 0 0,0 0 0,0 11 0,0-11 1,0 0-1,0 0 0,0 10 0,0-10 0,0 0 1,0 0-1,0 0 0,0 11 0,0-11 0,0 0 0,0 0 0,-1 14 0,1-14 0,0 0-1,-1 10 1,1-10 0,0 0 0,0 0 0,0 0-3,0 0-1,0 0-7,0 0-14,5-11-8,-5 11-3,9-19 2</inkml:trace>
  <inkml:trace contextRef="#ctx0" brushRef="#br0" timeOffset="13492.3491">3650 12441 6,'0'0'18,"0"0"-5,0 0-1,0 0-4,0 0-1,0 0-3,0 0 2,0 0-1,0 0 1,0 0-1,0 0 1,0 0-1,0 0 0,0 0-1,0 0-1,0 0-2,0 0 0,0 0 0,0 0-1,0 0 0,0 0 1,14-3 0,-14 3 0,10 2 0,-10-2 0,16 2 0,-16-2 0,20 4 0,-10-4 0,1 0 0,-1 1 0,2-1-1,-1 0 1,0 0 0,2 0 1,-1 1-1,2 0 0,1 1-1,2 0 1,-1 0 0,1 0-1,3 1 0,1-1 1,-2-1-1,2 2 0,-2-2 0,3 1 0,-4 0 1,3-1-1,-3 2 1,1-1-1,-3 0 1,2 1 0,-2-2-1,3 1 1,-3-1 0,1 0 0,3 3 0,-2-3 0,2-1-1,1 0 1,0 2 0,1 0-1,0 0 0,0 0 1,0-5-1,1 3 1,-1-1 0,1-1 0,3-1 0,-2 1 1,3-3-1,-2 3 0,3 1 0,-1 1-1,0 0 1,1 1-1,-2 0 1,0 0-1,0 0 0,0 0 0,-4-1 1,3 0-1,-4 0 1,1 0-1,-3 0 0,0 0 1,-2 0-1,1 0 0,-1 1 1,-2-1-1,2 2 0,2-1 0,-2-1 1,2 0-1,-2 0 0,3-1 0,-3-2 1,3 2-1,-4-1 1,0 0-1,2-1 1,-3 2-1,0 0 0,-1 0 1,-1 1-1,-2-1 0,1 1 0,-12 0 2,16 0-2,-16 0 0,10 0 1,-10 0-1,0 0 0,0 0 1,0 0-1,0 0 0,0 0 1,0 0-1,0 0 0,0 0 0,12 1 0,-12-1 0,0 0 0,13 2 0,-13-2 0,11 4 0,-11-4 0,13 2 0,-13-2 0,13 3 0,-13-3 0,0 0 0,15 5 0,-15-5 0,0 0 0,13 2 0,-13-2 0,0 0 0,10 3 0,-10-3 0,0 0 0,0 0 1,0 0-1,0 0 0,10 2 1,-10-2-1,0 0 1,0 0-1,0 0 0,0 0 1,0 0-1,0 0 0,0 0 0,0 0-1,0 0 1,0 0 0,0 0 0,0 0 0,0 0 0,0 0 0,0 0 0,16 6 0,-16-6 1,11 4-2,-11-4 2,12 6-1,-12-6 1,0 0-1,11 3 1,-11-3-1,0 0 1,0 0-1,0 0 1,0 0 0,0 0-1,0 0 0,0 0 0,0 0 0,0 0 0,0 0 0,0 0 1,0 0-2,0 0 1,0 0 0,0 0 0,11 3 0,-11-3 1,0 0-1,0 0 0,0 0 0,12 2 0,-12-2 0,0 0 0,17 0 0,-17 0 0,16 0 1,-16 0-1,18 0 0,-7-1 0,-1 1 0,1-1 0,0 0 0,0-3 0,0 3 1,-11 1-2,21-6 2,-10 4-1,-1 0 1,-10 2-1,19-5 0,-19 5 1,17-2-1,-17 2 0,16-3 0,-16 3 0,16-2 0,-16 2 0,19-3 0,-19 3 0,18-3 0,-18 3 0,19-3 0,-6-1 0,-2 3 0,2-1 0,0 1 0,-1-2 0,1 2 0,0-1 0,1 1 0,-3-1 0,2 0 1,-1 0-1,-1 0 0,1-1 0,1 1 0,-2 1 0,0-1 0,0 2 0,0-1 0,-1-1 0,1 2 0,-1 0 0,0 0 0,1 0 0,-1 2 0,2-2 0,1-2 0,-3 2 0,2 0 0,0-1 0,1 1 0,0 0 0,-2 0 0,1 0 0,-2 0 0,1 0 0,-11 0 0,17 1 0,-17-1 0,12-1 0,-12 1 0,0 0 0,11 0 1,-11 0-1,0 0 0,0 0 0,0 0 0,0 0 0,0 0 0,11 0 0,-11 0 0,0 0 0,13 1 0,-13-1 1,13 0-1,-13 0 0,16 3-2,-4 8-8,-12-11-24,16 16 1,-16-16-2,19 8 2</inkml:trace>
  <inkml:trace contextRef="#ctx0" brushRef="#br0" timeOffset="19077.9076">6225 12505 6,'0'0'17,"0"0"-3,-1-13-3,1 13-3,0 0-3,0 0 0,0 0-2,4-13 0,-4 13 0,0 0-1,3-11 1,-3 11-1,0 0 1,0-15-1,0 15 0,3-13 0,-3 13 0,5-11-1,-5 11 1,4-12 0,-4 12-1,5-13 1,-5 13 0,2-12 0,-2 12-1,3-13 1,-3 13-1,1-15 0,-1 15 0,3-15 0,-3 15 0,3-16 0,-3 16 0,3-20 0,1 9 0,-3-1 0,2-2 1,0-1-1,0 2 1,1-2-1,-1 0 0,-1 1 0,2 1-1,-2 2 1,0-1-1,1 0 0,-2 2 0,1-1 1,2 0-1,-2-1 0,2-1 0,-1-1 0,0 0 0,3-1 0,-1 0 0,0 0 0,0 2 0,-1-1 0,0 1 0,0 0 0,1 3 0,-2-2 0,0 2 0,1-1 0,1 1 0,-1-1 0,2-2 0,1 2 0,-1-1 0,1 0 0,-2 2 0,1 0 0,0-1 0,-6 11 0,9-16 0,-9 16 0,8-18 1,-2 7-2,-6 11 2,13-18-2,-6 7 1,1 1 0,0 0 0,-8 10-1,15-17 1,-15 17 0,13-15 0,-13 15 1,12-13-1,-12 13 1,11-13-1,-11 13 1,14-15-1,-14 15 1,15-17 0,-7 6-1,-8 11 1,19-19 0,-9 8-1,-1 1 1,2 0 0,-2-1 0,-9 11-1,17-16 1,-17 16 0,16-14 0,-16 14-1,11-11 1,-11 11-1,12-10 1,-12 10-1,11-10 1,-11 10-1,13-10 1,-13 10 0,16-14-1,-16 14 1,18-14-1,-18 14 1,16-13-1,-16 13 1,15-11-1,-15 11 0,13-8 1,-13 8-1,11-7 0,-11 7 0,12-5 0,-12 5 0,0 0 0,15-4 1,-15 4-1,0 0 0,14-7 0,-14 7 0,11-6 1,-11 6-1,13-7 0,-13 7 1,17-7-1,-4 4 0,-2-1 1,3 1-1,-1-2 0,5 2 0,-1-3 1,2 1-1,-2-2 1,4 3 0,-2-3-1,1 1 1,0 0 0,0 0-1,-3 1 1,2 0 0,2 0-1,-3 1 1,2-1-1,-1 1 1,0-1-1,0 0 1,0 1-1,0 0 0,-3 0 1,2 0-1,-1 0 1,-1 0-1,0 1 0,2-1 0,-2 1 0,1 0 0,0 0 1,0 1-1,0-2 0,0 1 0,1-1 0,-2 1 1,3-1-1,-1 1 1,-1-2-1,2 2 0,1-1 2,-3 1-2,2 1 0,-1-1 0,0 1 0,-1 2 0,-1-1 0,0 0 0,-1 1 0,2 0 0,-3 0 0,-1-1 0,0 1 0,1 0 1,-1 0-1,0 0 0,-2 0 0,1 0 0,-1 1 1,0 0-1,-1 0 0,-10-1 0,21 5 0,-21-5 0,21 3 0,-11-1 0,1 0 0,-1 0 0,-10-2 0,16 5 0,-16-5 0,13 5 0,-13-5 0,0 0 0,13 7 0,-13-7 0,0 0 1,0 0-1,0 0 0,0 0 0,0 0 1,0 0-1,0 0 1,0 0 0,0 0-1,0 0 1,0 0 0,0 0 0,0 0-1,0 0 0,-11 8 0,11-8 0,-12 3 0,12-3 0,-19 2 0,9-2 0,-3 1 0,-1 0-1,0 0 1,-1 0-1,0 2 1,0-3 0,1 2-1,-1-2 1,1 1 0,0-1 0,1 1-1,1-2 1,0 1 0,-1-1 0,2 0 0,-1 0 0,0 0 0,-1-2-1,-1 1 1,0 1 0,0-1 0,-1 0 0,0 1 0,-1 1 0,0-1 0,0 1 0,-1 0 0,1 0 0,-2 1 0,2-1 1,-2 0-1,0 1 0,1 1-1,-2-2 1,1 1 0,1 0 1,-2 0-1,2 0 0,-1 0 0,2-1 0,0 0 0,0 0 0,1 0 0,-2 1 0,2 1 0,0-1 0,-1 0 0,0 1 0,0 2 0,0-2 0,3 3 0,0-3 0,-1 1 0,2 0 0,1-1 0,0 0 0,1 1 0,-1-1 0,1-1 0,-2 1 1,1 1-1,-1-1 0,1 1 0,-2 1 0,-1-1-1,0 2 1,0 0 0,0 0 0,0 0 0,1 1 0,-1-2 0,0 3 0,1-1 0,0 1 0,1-1 0,-1-1 0,0 2 0,1-2 0,0 2 0,12-7 0,-21 11 0,10-4 0,11-7 0,-16 15 0,16-15 0,-15 18 0,15-18 0,-14 18 0,14-18 0,-12 19 0,5-9 0,1 0 0,6-10 0,-15 21 0,8-9 0,0-1 0,-1 1 0,1-1-1,0 0 1,7-11 0,-11 19 0,7-8 0,4-11 0,-11 18 0,11-18 0,-9 17 0,9-17 0,-9 18 0,9-18 0,-9 17 0,9-17 0,-11 17 0,11-17 0,-10 19 0,10-19 0,-12 19 0,12-19 1,-11 19-1,11-19 1,-11 17-2,11-17 2,-9 16-2,9-16 2,-8 17-2,8-17 1,-7 20 0,3-10 0,1 1 0,3-11 0,-6 19 0,6-19 0,-5 19 0,5-19 0,-9 15 0,9-15 0,-7 16 0,7-16 0,-8 16 0,8-16 0,-7 15 0,7-15 0,-5 15 0,5-15 0,-4 16 0,4-16 0,-9 18 0,4-8 0,5-10 0,-9 20 0,5-10 1,0 0-1,1 1 0,3-11 0,-6 19 0,3-8 0,0-1-1,-1 2 1,1-2 0,-2 1 0,0 2 0,2 0 0,-2 0 0,2-2 0,0 3 0,0-3 0,-1 3 0,1-2 0,-1 1 0,1-2 0,1-1 0,-2 1 0,1-1 0,3-10 0,-5 16 0,5-16 0,-3 18 0,3-18 0,-6 18 0,4-8 0,-2 1 0,2 0 0,-2 0 0,1-1 0,-1 0 0,2 1-1,2-11 1,-5 16 0,5-16 0,-4 15 0,4-15 0,-3 14 0,3-14 0,-1 13 0,1-13 0,-1 13 0,1-13 0,-1 12 0,1-12 0,-1 10 0,1-10-1,0 0 2,0 0-2,-3 11 2,3-11-1,0 0 0,0 0 0,0 0 0,-8 12-1,8-12 1,0 0 0,0 0 0,0 0 0,0 0 0,-11 7 0,11-7 0,0 0 0,0 0 0,0 0 0,-11-11 0,11 11 0,0 0 0,0 0 0,-9-12 0,9 12 0,0 0 0,0 0 0,0 0-1,-5-11 2,5 11-2,0 0 2,0-14-2,0 14 1,2-13 0,-2 13 0,2-17 0,-1 5 0,1-2 0,1 1 0,-1-2 0,2-2 0,-2 0 0,2 0 0,0 0 1,1-2-1,-2 1 0,2-1 0,-1 0 0,1-2 0,0 0 0,0-1 0,1 0 0,0-1 0,2-1 0,0-1 0,1-1 0,0 2-1,0-2 1,0 1 0,0 1 0,2 0 0,0 2-1,0-1 1,2 1 0,0 0 0,2 1 0,-1 1 1,0 1-2,0 1 1,-3 0 0,0 5 0,-2 0-1,0-1 1,-1 1 0,1 1 0,1-2 0,1-1 0,2 0 0,-1-2 0,2 0 0,0 1 0,1 0 0,-1 0 0,1 2-2,1-1 2,-1 1 0,0 0 0,3 2 0,-1-2 0,3 2 0,-2 0 0,2 0-1,-1 2 1,2-1 0,-2 1 0,1 2 0,-2 1 0,0-2 0,0 2 0,-1-2 0,0 2 0,-3-1 0,1 3 0,-2-2 0,-1 3 0,0 1 0,0 1 1,-2 1-1,0-1 0,1 0 0,0 0 0,1 0 2,-2-1-2,4-1 0,-1-1 1,2 1-1,0-2 0,0 0 1,1 1-1,0 1 0,-1 0 0,-2 1 1,3-1-1,-4 1 1,0 0-1,1 0 0,-1 0 0,1 0 0,0 1 1,1 0-1,-2 1 0,5-2 0,-1 2 1,2 0-1,3 1 1,2-2-1,3-1 1,2 0 0,2 1 0,1-3 0,0 2-1,1-2 1,-1 2 0,-2-1-1,0 2 1,-2 0-1,-1 0 1,-1 2-1,-2 0 0,1-1 1,-1 1-1,-1 1 0,-1-1 1,-4 2-1,1-1 0,-2-1 1,0 1-1,-4-1 0,-1 1 1,0-1-1,-1 1 0,-10-1 1,18 1-1,-18-1 0,12 3 0,-12-3 0,0 0 1,13 1-1,-13-1 1,0 0-2,11 1 0,-11-1-4,0 0-5,23 3-16,-23-3-8,11 3-1,-11-3 0</inkml:trace>
  <inkml:trace contextRef="#ctx0" brushRef="#br0" timeOffset="21591.1589">6377 12552 6,'0'0'21,"0"0"0,0 0-5,0 0-3,-13-3-1,13 3-3,0 0 0,0 0-2,-14 3-1,14-3 0,0 0-1,-10 3-1,10-3-1,-13-1-1,13 1 0,-12-1 0,12 1-1,-12-1 1,12 1-1,-13-1 1,13 1-1,-14-4 1,14 4-1,-13-1 0,13 1 0,-15-4 1,15 4-1,-14-5 0,14 5 0,-15-2 0,15 2 1,-17-4-1,17 4 0,-19-2-1,9 2 1,-1 0 0,-1-1 1,-1 0-2,-1 1 1,1-2-1,-3 1 0,2 1 1,0 0-1,-1 0 0,1 0 0,0 0 0,0 0 1,1 0-1,1-1 0,-1 1 0,2-2 1,0 1-1,0 0 0,11 1 0,-18-4 1,18 4-1,-17-5 0,17 5 0,-13-2 1,13 2-1,-14-3 0,14 3 0,-12-5 0,12 5 1,-13-2-1,13 2 1,-15-5-1,15 5 1,-15-3-1,15 3 1,-19-3-1,9 2 1,-2-1-1,2 1 0,-3 1 1,1-1-1,0 2 0,-1-1 0,0 0 0,0 0 0,2 1 1,-2-1-1,-1 0 0,1 1 0,0-2 1,-3 2-1,1-1 0,0 1 1,-1-1-1,1 0 0,-1 1 1,-2-1-1,2 2 0,-2-2 1,0 0-1,1 0 0,-2 0 0,0 1 0,0-2 0,1 2 0,-1-1 1,1 0-1,-1 0 0,2 0 0,-1 0 0,2 0 0,1 0 0,-1-1 0,1 1 1,0 0-1,0-2 0,1 2 0,0-1 0,0 1 0,0-1 0,0 0 0,0 0 0,0-1 1,0 0-1,-1 2 0,-1-1 0,1 1 0,0 0 0,0 0 0,0 0 0,0 1 0,0-1 0,1-1 0,1 2 1,-1-2-1,0 1-1,-1 0 2,1 1-1,-2-1 0,1 0 0,-1 2 0,0-2-1,-2 0 1,2 0 1,-1 1-2,-1-1 1,0 1 0,-1 0 0,-2-1 0,2 1 0,0-1 0,0 0 0,0 0 0,-1 0 1,2 0-1,-1-1 0,2 1 0,-1 0 0,0-1 0,-1 1 0,3 0 0,0-1 0,-1 1 0,2 0 0,-2-1 0,1 1 0,1-2 0,-1 1 0,-2 1 0,-1-2 0,1 1 0,0 1 0,-1-1 1,2-1-1,1 2 0,-3 0 0,4-1 0,0 1 0,0 0 0,1-1 0,0 0 0,-1 0 0,0 0 0,2 0 0,-1-1 0,1 2 1,0-1-1,-1 0 0,0 0 0,1 0 0,0 0 0,0-2 0,-1 2 0,0 0 0,-2 0 0,1 0 1,-4 0-2,2 1 1,-2 0 0,1-2 0,-1 2 0,-1 0 0,2 0 0,-1 0 0,3 2 1,-3-2-1,3 1 0,0-1 0,0 2 0,0-2 0,1 1 0,1 0 0,1-1-1,0 0 1,2 1 0,0 1 0,1-2 0,10 0 0,-14 0 0,14 0 0,-12 1 0,12-1 0,-10 1 0,10-1 0,-12 1 0,12-1 0,-13 1 0,13-1 0,-12 3 0,12-3 0,0 0 0,-11 1 0,11-1 0,0 0 0,0 0 0,0 0 0,0 0 0,0 0 0,0 0 0,0 0-1,0 0 1,0 0 0,0 0 0,0 0-1,0 0-1,0 0-3,0 0-8,12 0-21,-12 0-1,16 0 0,-16 0 0</inkml:trace>
  <inkml:trace contextRef="#ctx0" brushRef="#br0" timeOffset="23822.382">3268 6794 26,'-24'-2'23,"24"2"-4,-24-1-1,10-4-4,1 6-3,-3-6 0,5 6-3,-7-7 0,18 6 0,-24-6-1,24 6-1,-17-4-1,17 4 1,-11-5-3,11 5-2,0 0 1,0 0-1,0 0-1,19-1 0,-2 2 1,4 1-1,4 0 1,8 1 1,-1-2-1,4 1 0,0-3 0,2 1 0,0-2-1,-2-3-3,3 9-7,-10-3-22,1 0 0,-4 3-2,-6-2 1</inkml:trace>
  <inkml:trace contextRef="#ctx0" brushRef="#br0" timeOffset="24256.4254">3527 6633 23,'-3'-15'24,"3"15"1,0 0 2,0 0-14,0 0-2,13-2-2,-1 6-3,-12-4-1,23 7 0,-11-5 0,6 8-1,-4-6 0,4 7 0,-7-3-1,3 3 1,-3-3-1,0 4-1,-11-12 1,14 18-1,-14-18 0,6 18-1,-7-8 0,-2 2-2,-2 5-1,-6-3-5,6 11-10,-5-3-15,0-2-1,0-3-1,1-6 0</inkml:trace>
  <inkml:trace contextRef="#ctx0" brushRef="#br0" timeOffset="25136.5134">4310 6471 22,'0'0'28,"-8"-10"2,8 10 0,0 0-8,0 0-7,0 0-2,0 0-5,-6 12-1,6-12-3,-6 12-1,2-1-1,-1 5 0,-2 5 0,3 6-1,-3 3 2,1 6-2,-3 2 1,2 5-1,-2 2 1,5 0-2,-2-4 1,4 0 0,-1-3-1,5-3 0,1-4 0,3-4 1,3-5-1,3-3 0,2-1-1,-3-7-1,5 3-3,-5-14-6,7 5-23,-6-4 0,-12-1-1,15-4 0</inkml:trace>
  <inkml:trace contextRef="#ctx0" brushRef="#br0" timeOffset="25437.5435">4104 6794 47,'0'0'31,"0"0"2,0 0 0,0 0-15,14-5-7,3 9-4,-3-5-2,9 3-1,4-5-2,6-1-2,5 3-3,-1-9-10,3 5-21,2 2 1,-3 2-1,-2 2 0</inkml:trace>
  <inkml:trace contextRef="#ctx0" brushRef="#br0" timeOffset="25866.5864">4665 6874 67,'0'0'33,"0"0"-1,0 0-1,0 0-22,-15 9-3,15-9-3,-22 15-2,8-3-1,-1 1 0,-2 1 0,3 1-1,3-2 0,4 1 0,1 0 1,7 1 0,4 1 0,2 0 1,3 4 1,1-2 0,1 5 1,-2-4 0,0 1 1,-4-5-1,2 3 0,-8-7-1,2 2 0,-6-3 0,4-10-1,-8 20-2,8-20-2,-9 19-7,-3-15-26,12-4 2,0 0-2,-12-1 0</inkml:trace>
  <inkml:trace contextRef="#ctx0" brushRef="#br0" timeOffset="26288.6286">5192 6783 66,'0'0'33,"0"0"1,12 18-8,-12-18-9,7 24-5,-8-7-4,7 10-2,-7-1-1,2 6-3,-2 0-3,-3-8-5,9 11-10,-9-16-20,7-5 1,-3-14-2,0 0 2</inkml:trace>
  <inkml:trace contextRef="#ctx0" brushRef="#br0" timeOffset="26453.6451">5194 6632 71,'-8'-14'28,"8"14"-10,0 0-18,0 0-27,15 3-4,-15-3 1</inkml:trace>
  <inkml:trace contextRef="#ctx0" brushRef="#br0" timeOffset="26828.6826">5405 6820 57,'6'24'34,"-2"2"-1,-3 4 0,-4-5-17,6 13-5,-14-9-5,6 5-2,-3-9-2,1 0-1,1-7 0,4-4-1,2-14 0,0 0 0,0 0 0,14-16-1,-3-3 1,2-1 0,2-5 0,0 2-1,3 0 2,-1 4-1,-1 3 0,1 4 1,-2 5 1,0 6 0,-4 4 0,2 7 0,-5 0 0,1 10 0,-3 2-2,-2 2-1,3 10-10,-7-4-25,3-2 1,-2-7-1,6-5 0</inkml:trace>
  <inkml:trace contextRef="#ctx0" brushRef="#br0" timeOffset="27325.7323">5947 6881 53,'9'-12'29,"-6"-2"2,1 3-2,-4 11-18,-2-21-4,2 21-2,-9-11-3,9 11-1,-14 0-1,14 0 2,-19 15-2,8 0 1,-2 4 0,4 5 1,-2 2 1,5 5 0,1-5 1,6 6-1,1-8 0,8-2 0,4-6-4,4-12-4,10 3-12,-3-14-17,4-4 1,0-7-1,-1-3 0</inkml:trace>
  <inkml:trace contextRef="#ctx0" brushRef="#br0" timeOffset="27626.7624">6160 6865 58,'4'15'36,"-3"4"-2,1 4 0,-2-7-10,6 14-14,-12-10-5,7 3-2,-2-6-3,0-2 1,1-4-1,0-11 0,1 10 0,-1-10 0,0 0 0,7-21 0,-2 6 1,2-2-1,0-2 0,4-3 0,1-1 0,3-3-1,4 8-3,-4-5-5,12 12-18,-7-5-7,1 6-1,-3 1 0,0 3 0</inkml:trace>
  <inkml:trace contextRef="#ctx0" brushRef="#br0" timeOffset="28002.8">6450 6905 43,'0'0'27,"12"12"3,-12-12-1,11 1-18,2 6-2,-13-7-2,17-2-3,-17 2 0,17-9-1,-17 9 0,13-19-2,-9 6 1,0 0-2,-4-1 1,0 3 0,-4-1-1,4 12 0,-13-12 1,2 12 0,0 2 0,-1 7 2,-2 2-1,5 8 2,-3 0 0,7 6 0,-1-2-1,7 7 1,1-3-2,6 0-1,3 1-3,2-10-3,9 9-9,-7-12-22,6-5 2,-1-10-3,2-4 2</inkml:trace>
  <inkml:trace contextRef="#ctx0" brushRef="#br0" timeOffset="28476.8474">6767 6909 15,'11'-20'26,"-5"8"1,-4-5 1,0-1-9,4 5-5,-11-6-2,9 9-4,-9-5-2,5 15-2,-5-17-1,5 17 0,0 0-1,-11-4-1,11 4 2,-13 15 0,4-2 0,2 9 1,-3-2 0,5 6 0,-5-2-1,7 4 1,-1-5-2,4-2-1,3-6 0,-3-15-1,13 12 0,-3-14-1,0-5 1,3-4 0,2-4 0,-1 0-1,1 1 1,-3 2 0,-2 5 0,1 5 0,-11 2 1,18 11-1,-18-11 1,16 19-2,-5-3-4,-11-16-9,16 16-21,-4-12 1,-12-4-1,19-7 0</inkml:trace>
  <inkml:trace contextRef="#ctx0" brushRef="#br0" timeOffset="28836.8834">7071 6729 58,'1'-11'31,"-1"11"0,0 0-1,-19-2-21,13 12-2,-6-3 0,5 7-3,-5-4-1,4 7-1,0-5 0,4 1-1,2-2 1,6 1-1,-4-12 0,11 22 1,-3-11 0,4 6 0,-2-4 0,2 6 1,-3-4-1,0 2 1,-3-2-1,0 0-1,-5-2 0,-1-2 0,-4 0-1,4-11-2,-13 17-2,1-19-7,12 2-25,-21 0 0,10-5 0,-4-5 0</inkml:trace>
  <inkml:trace contextRef="#ctx0" brushRef="#br0" timeOffset="29257.9255">7179 6872 37,'16'-5'28,"3"5"2,-5-8-2,-5-2-15,8 4-3,-8-9-4,7 3-3,-4-5 0,2 1-2,-4-4 1,0 3-2,-1-2 1,-4 1 0,-2 4-1,-1 0 1,-1 4-2,-1 10 1,-5-13 0,5 13 0,0 0 1,-13 11 2,13-11 1,-13 25 0,4-9 0,4 11 2,-3-4-1,6 8 0,-3-2-1,5 3 0,0-2-2,3 0-1,2-4-1,1-6-2,4 1-5,-10-21-13,15 8-16,-4-13 1,3-5-1,0-9 1</inkml:trace>
  <inkml:trace contextRef="#ctx0" brushRef="#br0" timeOffset="29686.9684">7881 6667 35,'-2'-13'27,"2"13"1,-16-12-1,4 6-14,12 6-3,-25-2-2,14 8-3,-6-4 0,4 9 0,-5-7 0,5 9 1,-4-6-1,5 7-2,-3-6 0,6 3 0,9-11-2,-12 20 0,11-10 0,4 2 0,3-1 1,5 2-1,-2-2 1,5 4 0,-5-2 1,2 2-1,-7-2 0,1 3 0,-7-2-1,-3 3 0,-7-1-1,-3 0 0,-2 3-2,-7-5-2,6 9-10,-8-12-22,0-2 0,-2-5-1,3-3 2</inkml:trace>
  <inkml:trace contextRef="#ctx0" brushRef="#br0" timeOffset="30696.0693">4703 7506 27,'0'0'30,"0"0"0,0 0 2,9 14-11,-14-4-6,15 20-4,-13-1-2,9 15-3,-7 0-1,7 7 0,-7-2-2,4-1 0,-5-7-2,2-8 0,0-6-1,0-11-1,0-5 0,0-11-1,0 0 0,0 0 0,14-20-1,-6-1 0,3 1 1,2-4-1,2 1 1,0-3 0,1 8 0,1 3 2,-3 6 1,0 8 0,-14 1 2,18 10-1,-14 0 1,0 8 0,-7-1 0,-3 7 0,-6-1-2,0 3 0,-5-3-1,0-1 0,1-3-2,0-5-1,7 0-6,-4-13-26,13-1 1,-4-17-2,6-3 2</inkml:trace>
  <inkml:trace contextRef="#ctx0" brushRef="#br0" timeOffset="31094.1091">4990 7795 53,'13'13'32,"-13"-13"0,16 10-1,-16-10-23,0 0 0,17 5-2,-17-5-3,0 0-1,14-12 0,-14 12-1,8-15 0,-8 15 0,6-20-1,-3 9 1,-3 1-1,0 10 0,-4-16-1,4 16 1,0 0 0,-13-1 1,13 1 0,-10 18 2,3-4 0,5 7 1,-2-3-1,6 6 1,-2-3-1,7 1-1,0-4-1,4-1-2,4 0-5,-5-15-13,6 5-17,1-7 0,1-4-1,1-6 1</inkml:trace>
  <inkml:trace contextRef="#ctx0" brushRef="#br0" timeOffset="31469.1466">5471 7778 35,'0'0'30,"7"-17"1,-7 17 0,2-11-15,-11-3-5,9 14-2,-13-17-2,13 17-3,-20-11-1,9 8-1,-5 4 0,-1 5-2,-1 3 1,0 6-1,0 4 1,3 6 0,-1 1 1,6 4 1,1-4 0,8 3 0,2-6 0,6 0 0,2-8 0,8-3-3,5-5-2,-3-12-8,11 0-26,-2-4 0,1-5-1,1-3 1</inkml:trace>
  <inkml:trace contextRef="#ctx0" brushRef="#br0" timeOffset="31965.1962">5730 7832 33,'0'0'28,"11"-11"3,-11 11-2,0 0-13,3-23-6,-3 23-2,1-26-2,1 16-1,-6-4 0,2 4-3,-4-2 0,6 12-1,-13-15 0,13 15-2,-17-6 1,17 6-1,-20 8 0,11 4 1,1 6-1,0 5 2,-2 6-1,5 2 2,-1-1-1,2 3 1,3-8 0,2-2 0,2-9-1,-3-14 0,16 8 0,-6-13-1,4-5 1,0-4-1,1-1 0,-1 0 0,-1 0 1,-2 4-1,-11 11 1,19-11 1,-19 11 0,13 5 0,-13-5 0,15 14-1,-5-5-2,-10-9-4,29 16-22,-16-9-7,-2-2-1,0-1-1</inkml:trace>
  <inkml:trace contextRef="#ctx0" brushRef="#br0" timeOffset="32538.2535">5962 7703 49,'0'0'32,"0"0"2,13 9-1,-13-9-17,3 31-3,-6-12-4,9 12-1,-8-6-3,7 6-2,-4-3-1,5-2 0,-3-8-1,2-2-1,-5-16 0,10 13 0,-10-13 0,14-7 0,-7-5 0,0-4-1,1-2 1,1-6-1,0 0 1,-1 0-1,0 2 0,-3 4 0,2 3 0,-3 2 0,-4 13 1,0 0 0,12-7 1,-12 7 0,8 15 0,-2 0 1,-4 4 0,4 6 0,-5-1 0,2 4-2,1 2-3,-6-13-10,6 6-23,0-7-1,1-5 1,-5-11-2</inkml:trace>
  <inkml:trace contextRef="#ctx0" brushRef="#br0" timeOffset="33168.3165">6479 7618 13,'5'-12'21,"-5"12"1,-10 4-3,10-4-5,-16 12-6,2-1 0,2 5-1,-4-5 0,4 10 1,-4-8-1,8 4 0,-6-5-2,11 3 0,3-15 0,-1 13-1,1-13 0,10 10 0,-10-10 0,20 9 1,-20-9 0,23 13 0,-23-13-1,20 19 0,-20-19-1,12 22-1,-12-22 0,8 21-1,-8-21 0,-2 18 0,2-18-1,-9 15 1,9-15-1,-16 16-1,16-16-1,-21 14-1,12-3-3,-7-14-8,16 3-22,-16 7 1,16-7-1,-12 0 1</inkml:trace>
  <inkml:trace contextRef="#ctx0" brushRef="#br0" timeOffset="33756.3753">6648 7743 35,'15'-3'30,"-15"3"1,11-10-3,-11 10-12,0 0-5,18-10-2,-16-1-3,-2 11 0,11-18-3,-11 18-1,8-20 0,-5 9-1,-2 0-1,-2-1 1,1 12-1,-5-16 0,5 16 0,-10-8-1,10 8 0,-16 2 0,16-2 0,-18 19 1,7-4 0,2 7 3,-3-2 0,6 9 1,-1-4 0,7 5 1,-1-4-1,7 1 0,-1-8-1,5 0-1,2-4-2,0-6-2,8 2-4,-10-15-16,9 4-14,3-6 0,3-3-1,4-4 1</inkml:trace>
  <inkml:trace contextRef="#ctx0" brushRef="#br0" timeOffset="34259.4255">7159 7626 52,'-11'-14'34,"11"14"-1,0 0 0,-4 10-14,13 15-5,-13-5-5,10 15-3,-7 1-2,2 6 1,-2-1-3,0-3-1,-1-1-3,-2-14-3,6 2-6,-2-25-18,0 0-7,0 0 0,2-17-1</inkml:trace>
  <inkml:trace contextRef="#ctx0" brushRef="#br0" timeOffset="34401.4398">7096 7509 37,'0'0'22,"0"0"-9,-7-14-13,7 14-15,0 0-10,16-2-1</inkml:trace>
  <inkml:trace contextRef="#ctx0" brushRef="#br0" timeOffset="34961.4956">7324 7688 65,'11'29'34,"-4"0"0,-3 2-7,-10-12-12,11 8-6,-11-11-4,5 1-2,-2-6-1,3-11-1,0 0-1,0 0-1,12-23 1,-3 3-1,4 1 0,-1-2 0,2 3 0,1 6 0,-1 6 2,-1 6-1,-1 6 1,2 5 0,-3 2 0,1 2 1,1-3-1,-1-1 0,-12-11 0,19 10 0,-8-12-1,-11 2 0,20-15 1,-10 0-1,-1-6-1,1-2 0,2-4-1,-4-9-1,4 2-2,-6-8 0,3 5 0,-5-1 0,2 8 2,-3 0 0,0 8 2,1 9 3,-4 13 3,0 0-1,2 12 2,3 13 1,-8 3-2,9 13 0,-6 4 0,4 10-1,-6-4-1,6 2-1,-3-5-1,0-6-1,3-6-3,-4-13-1,6-1-5,-6-22-8,0 0-20,0 0 0,0 0 0,-17-10 1</inkml:trace>
  <inkml:trace contextRef="#ctx0" brushRef="#br0" timeOffset="35477.5473">7512 7627 45,'0'0'35,"6"20"2,-2 0-1,-2 0-10,4 17-13,-10-8-5,8 10-2,-5-7-3,2-2-2,1-3-4,-5-12-4,11 5-12,-8-20-18,0 0 1,0 0-2,11-10 2</inkml:trace>
  <inkml:trace contextRef="#ctx0" brushRef="#br0" timeOffset="35658.5653">7388 7480 67,'0'0'32,"-2"-15"-3,2 15-6,0 0-47,0 0-4,12 4-4,-12-4 0</inkml:trace>
  <inkml:trace contextRef="#ctx0" brushRef="#br0" timeOffset="36117.6112">7536 7675 7,'11'0'19,"-11"-13"0,15 15 0,-15-2-14,18-9 1,-5 10 0,-3-5 3,6 10 1,-16-6 0,23 5 1,-23-5 1,24 1-1,-24-1-3,25-7-9,-8-1-25,5 4-2,-8-7-3,5 4 0</inkml:trace>
  <inkml:trace contextRef="#ctx0" brushRef="#br0" timeOffset="36500.6495">7853 7690 61,'-3'13'35,"2"5"0,0 6 0,4 7-21,-8-7-5,7 8-3,-4-4-4,3-3-3,3 3-9,-8-14-23,4-14-1,0 0-3,11-3 2</inkml:trace>
  <inkml:trace contextRef="#ctx0" brushRef="#br0" timeOffset="36658.6653">7833 7482 58,'0'0'25,"-4"-11"-5,4 11-17,18 4-29,-18-4-1,17 7-2</inkml:trace>
  <inkml:trace contextRef="#ctx0" brushRef="#br0" timeOffset="37341.7336">8103 7877 51,'0'0'30,"0"0"1,0 0 0,1-16-22,-1 16-2,0-25-4,1 7-1,-3-4 0,-1 1 0,0-5-2,-2 5 0,0 2 0,-4 4-1,1 4 0,-2 7 0,10 4 0,-18 6 0,9 6 1,1 6 1,0 3 0,5 5 1,-2-3-1,4 1 3,0-4-3,3 0 1,1-7-1,-3-13-1,13 12 1,-13-12-1,16-6 1,-5 2-1,-1 0 0,1 0 1,0 2-1,2 2 1,0 2-1,1 2 1,1-2-1,0-1 1,1-3-1,2-5 1,1-3-1,0-4 0,0-6 0,1-2-1,2-3 1,-2-4-1,-1-1 0,-2-4 0,1-1-1,-4-3 0,-1 3 0,-5-3-1,-2 4 0,-8 3 2,0 6 0,-6 8 1,-4 8 1,0 12 3,-7 9 0,5 15 2,-5 7 0,9 14-1,-2 3 0,9 7 1,3-2-3,9 0-3,10 1-6,-4-9-30,9-10 1,-4-12-1,1-11-2</inkml:trace>
  <inkml:trace contextRef="#ctx0" brushRef="#br0" timeOffset="40111.0107">4944 8410 11,'0'0'21,"0"0"1,-12 18 1,12-18-12,-20 19-3,10-2 0,-4-1-2,5 8 1,-5 1 0,6 8 0,-6-1 0,7 10 0,-5-3-1,9 10 0,-4-9 0,7 5 1,-1-9-2,8-2-1,1-10 0,7-4-1,2-15 0,8-8-1,2-12-1,6-5 0,1-9-1,0-6 1,0-3 0,-2-2-1,-3 1 0,-3 1 1,-10 3 0,-3 4-1,-6 1 1,-5 2-1,-6 3 0,-4 2 0,-2 1 0,-6 2 0,0 4-1,-3 6 1,-2 4-1,-2 4 0,1 9-2,-1-1-1,8 17-7,-8-4-24,7 4 1,3 4-2,1-1 2</inkml:trace>
  <inkml:trace contextRef="#ctx0" brushRef="#br0" timeOffset="40358.0352">4960 8698 54,'15'14'35,"-5"0"1,-1 4 0,6 13-18,-13-11-3,13 13-7,-8-5-3,6 6-3,-2-3-3,-1-8-7,9 2-21,-5-10-8,4-4 0,-2-10 0</inkml:trace>
  <inkml:trace contextRef="#ctx0" brushRef="#br0" timeOffset="40838.0833">5273 8847 71,'6'14'35,"-1"5"1,-1 0-2,3 13-23,-8-5-4,4 8-2,-5-2-4,2 1 1,0-5-2,1-4 0,-1-4 0,1-6-1,0-3 1,-1-12-1,0 0 1,0 0-1,0 0 0,4-21 0,-4 3 0,-3-8-2,6-1 2,-3-8-2,4 0 2,1-4-2,7 6 1,-2 0 0,5 5 2,2 4 1,1 6-1,0 8 2,-1 2 0,-1 8 1,-4 0 0,0 8 0,-12-8 0,12 22-1,-13-9 0,-1 4-1,-2-1 1,-3 1-2,-1-1-1,-2-3-1,5 2-3,-9-12-9,14-3-23,-15 11 2,15-11-2,-18-5 3</inkml:trace>
  <inkml:trace contextRef="#ctx0" brushRef="#br0" timeOffset="41267.1262">5879 8567 57,'3'11'35,"-1"5"0,2 6 0,-6-2-20,5 16-4,-10-6-3,7 9-3,-3-6-3,-2-3-4,6 3-7,-8-15-19,7-4-8,0-14-1,0 0 1</inkml:trace>
  <inkml:trace contextRef="#ctx0" brushRef="#br0" timeOffset="41440.1435">5874 8446 59,'-4'-12'29,"4"12"-4,0 0-10,0 0-39,0 0-4,0 0-1,12-2-1</inkml:trace>
  <inkml:trace contextRef="#ctx0" brushRef="#br0" timeOffset="41816.1812">6183 8558 50,'0'0'30,"0"0"2,0 0-2,-12 17-19,-8-14-4,2 9-3,-2-3-1,1 5-2,-1-1 1,4 0-2,3-1 1,5 1 0,5-2 0,4 2 1,-1-13 1,10 23 1,-10-23 0,22 24 0,-11-15 0,4 7 0,-7-5-1,2 2 0,-4-3-1,1 5-2,-8-2 2,-4 0-2,-3 1 0,8-14-2,-16 23-3,2-24-11,14 1-21,-13-2 1,10-9 0,3-4 0</inkml:trace>
  <inkml:trace contextRef="#ctx0" brushRef="#br0" timeOffset="42215.2209">6584 8314 42,'0'0'31,"12"11"3,-4 4-1,-1 15-14,-7-5-4,10 20-4,-9-2-3,9 11-2,-8-2-3,2 0-3,2 3-6,-8-16-23,5-1-6,1-12-2,2-9 1</inkml:trace>
  <inkml:trace contextRef="#ctx0" brushRef="#br0" timeOffset="42719.2713">6903 8702 43,'0'0'30,"17"9"0,-17-9 1,0 0-18,10 1-3,-10-1-3,3-10-1,-3-2-1,0 12-2,2-22 0,0 10 0,-5-5-1,1 4-1,-4-1-1,-2 3 1,-3 4-2,-1 5 1,-2 4-1,-1 5 1,-2 7-1,2 2 1,1 6-1,3 1 1,3 1 0,2-2 0,2-2-1,7-4 1,-3-16 0,16 13-1,-2-15 1,2-5 0,3-1 0,-1-2 1,0 0 0,-2 4 1,-2 2 0,0 6 0,-14-2 0,18 13 0,-18-13-1,14 15-2,-2-4-4,-12-11-8,19 0-21,-8-1-1,-1-4 0,1-3 1</inkml:trace>
  <inkml:trace contextRef="#ctx0" brushRef="#br0" timeOffset="43020.3016">7067 8652 48,'0'0'33,"14"-1"2,-9 11-1,-5-10-16,10 26-4,-12-16-5,9 11-3,-7-6-2,1 2-2,-2-4-1,1-3-1,0-10 0,-1 13 0,1-13 0,0 0 0,0 0 0,1-15 0,2 3 1,1-2-1,1-2 0,2-2-1,3-2 1,0 0-2,7 2-1,-4-6-7,10 7-25,-4 1 1,-1 3-1,0 1-1</inkml:trace>
  <inkml:trace contextRef="#ctx0" brushRef="#br0" timeOffset="43622.3618">7407 8721 46,'0'0'30,"0"0"1,0 0 0,8-22-18,-8 22-3,2-20-4,-2 20 1,1-25-2,-1 25-1,0-19-1,0 19-1,-6-12 0,6 12-2,-10-1 1,10 1-1,-14 10-1,14-10 0,-15 15 0,15-15 0,-15 21-1,15-21 1,-11 20 0,11-20 0,-5 15 0,5-15 0,2 11 0,-2-11 2,12 7-1,-12-7 1,17 8 1,-4-1 1,-3-1 0,3 6 0,-5-1 1,2 8-2,-4-2 1,-2 6-1,-6 0 0,-1 5-2,-5-2 1,-3 3-1,-2-4 0,-2 1-1,-3-4 1,1-4-1,3-3 0,-1-7-2,4 1-2,-4-14-5,15 5-27,-9-17 2,4 0-2,4-6 2</inkml:trace>
  <inkml:trace contextRef="#ctx0" brushRef="#br0" timeOffset="44020.4016">7592 8647 20,'29'-1'25,"-29"1"2,26-4 1,-26 4-13,16-12-5,-4 6-2,-7-6-2,-5 12 0,13-23-2,-9 11-1,-4-2-1,0 3 0,-3 0-1,3 11-1,-9-13 0,9 13 0,-17-2 0,17 2 1,-19 18 0,9-2 2,0 1 0,4 6 2,-3-2-1,8 7 1,-3-8-1,9 5 0,0-7-2,5-2-2,4-1-4,-4-11-5,11 5-10,-7-11-12,3-5-3,2-6-1,-2-4 2</inkml:trace>
  <inkml:trace contextRef="#ctx0" brushRef="#br0" timeOffset="44305.4301">7858 8632 29,'0'0'27,"13"24"0,-9-8-7,-4-5-5,4 8-2,-4-19-1,0 23-2,0-23-2,-4 12-1,4-12 0,0 0-2,-11 4-1,11-4-2,0 0 0,-3-13-1,3 3 1,3-2-1,2-3 0,3 0 0,1-3 1,5 3 0,2-4-1,5 6 1,1-4-1,1 4-1,3 3-6,-7-2-29,3-1 1,-2-1-1,-5-2-2</inkml:trace>
  <inkml:trace contextRef="#ctx0" brushRef="#br0" timeOffset="55099.5094">10088 9340 15,'0'0'17,"0"0"-1,0 0-7,-10-2 0,10 2-3,0 0 0,0 0-2,0 0 0,0 0-1,0 0 0,0 0 0,-3 12 0,3-12 0,0 0 0,0 0-1,11 10 1,-11-10 0,0 0-1,0 0 1,14 8-1,-14-8 0,0 0-1,13 6 0,-13-6 0,12 5 0,-12-5 0,17 3-1,-17-3 1,18 3 0,-8-3 0,3-1 0,1 1 0,-1-2 0,3 2 1,-3-2-1,4-1 0,-3 1 0,2 1 0,-2-1 0,-1 0 0,0 0-1,-3 1 1,2-1-1,-2-1 0,1 1 1,-1 0-1,2-1 1,-2 2-1,4-1 0,-3 1 1,2-1 0,0 2 0,1-2-1,-1 1 1,-1 1 0,1 0-1,-1 0 1,0 1-1,1 1 1,0-1-1,-2 0 0,2 0 1,-1 0-1,1 0 1,-3 0-1,3 1 1,-3-1-1,3-1 0,-2 0 1,2 1-1,0-1 1,1 1-1,0-2 0,1 2 1,0-2 0,2 2-1,-2-1 1,3 0-1,-3-1 1,1 0-1,-1 0 0,-1-2 1,0 2-1,0-1 1,0 0 0,0-1-1,-2 2 0,2 0 1,-1 0-1,1 1 1,-1-1-1,-1 1 1,0-2-1,1 1 1,-2 0-1,2 0 1,0 0-1,-1-1 1,4 0-1,-1 0 0,1 0 2,0 1-2,4-2 0,-1 1 1,3 0-1,2-1 0,0 1 1,3 0-1,-1-2 1,3 1-1,-1-1 1,0 1-1,0-3 1,-2 3 0,-3-3-1,1 1 1,-6 1-1,-2-1 0,-3 3 1,-1-2-1,-12 4 0,14-2 0,-14 2 0,0 0 1,11 0-1,-11 0 0,0 0 0,0 0 0,0 0 1,0 0-1,0 0 0,0 0 1,7 10-1,-7-10 0,-1 12 1,1-12-1,-2 15 0,2-5 0,-2 2 0,1-1 0,1 2 0,0 1 0,-1 0 0,1 1 0,0 0 0,-1 1 0,1 0 0,-1 1 0,0 1 0,-1-1 0,1 4 1,-1-1-1,0 1 0,-1 1 0,1-1 0,-1 1 0,0 0 0,1-2 0,0-1 0,-1-1 0,1 1 0,1-2 0,0 2 0,1-1 0,-2 3 0,1-2 0,0 2 0,1 0 0,-1 1 0,0 1 0,0 0 0,0 0 0,1 1-1,-2-1 2,1 3-2,1-1 1,-1-2 0,0 1 0,1-1 0,-1 2 0,0-2 0,1 0 0,-2 0 0,1 0 0,0 0 1,0 0-2,0 2 3,0 1-3,-2-1 2,2 2-1,-1-2 1,1 1-2,-2 0 1,2-1 0,0-2 0,0-1 0,0 0 0,0-1 0,-1 0 1,1-2-1,-1 2-1,1 0 1,-2 1 0,2 2 0,0 0 0,-1 3 1,1-1-1,1 3 0,-1-3 0,-1 1 0,2-2 1,-1-2-1,1-1 0,0-1 1,-1 1-1,0 0 1,0-1-1,0 1 1,-2-2 0,2 3-1,0-2 1,-1 2-1,0-2 0,2-1 1,-1-1-1,1 2 0,-1-1 0,0 0 0,1 2 0,-1 0 0,0 0 0,1 1 0,-1 0 0,1 1 0,-2 1 0,1-1 1,0-1-1,1 0 0,-1 0 0,0-1 0,0-1 0,-1-2 1,1 1-1,0-1 0,0 0 0,0 0-1,-2 1 1,2 3-1,0 1 1,-1 2-1,0-2 1,0 0-1,1-1 2,-1 1-1,1-3 0,0-1 0,1-4 1,0 0-1,0-1 0,0-1 0,0-1 1,0-1-1,0 1 0,0 0 0,0 1 0,-2 1 1,1 1-1,0 1 0,0-1 0,0 1 0,0 2 0,-1-2 1,1-1-1,0-1 0,1 0 0,-1-1 0,1 2 0,0-1 0,-1 0 0,1 0 0,-1 3 0,-1 0 1,1 0-1,0 2 0,-1 0 0,1-1 0,-2 1 0,2 1-1,0-1 1,0 0-1,0-2 0,1 1 0,0-2 1,1-1-1,-2 0 0,1 1 1,1-4 0,-2 0 0,1 0 0,0-1 1,0 0-1,-1-2 0,1-10 0,0 19 0,0-19 0,1 17 0,-1-17 0,0 15 0,0-15 0,0 15 0,0-15 0,1 17 0,-1-6 1,0 0-1,0 1 0,-1 2 0,1 1 0,0 0 0,-1 2 0,-1-1 0,2-2 0,0 1 0,0-1 0,0-2 0,0-1 0,0 0 0,0-11 0,2 18 0,-2-8 0,0-10 0,2 20 0,-2-20 0,1 19 0,-1-19 0,2 18 0,-2-18 0,3 16 0,-3-16 0,1 15 0,-1-15 0,2 11 0,-2-11 0,2 15 0,-2-15 0,3 14 0,-3-14 0,1 15 0,-1-15 1,3 16-2,-3-16 2,3 14-1,-3-14 0,2 14 0,-2-14 0,0 0 0,2 13 0,-2-13 0,0 0 0,0 0 0,0 0 0,0 0 0,0 0 0,0 0 0,0 0 0,0 0 0,0 0 0,0 0 0,0 0 0,0 0 0,0 0-1,0 0 1,0 0 0,0 0 0,0 0 0,0 0 0,12 0-1,-12 0 1,0 0 0,13-6 0,-13 6 0,12-3 0,-12 3 0,16-2 0,-16 2 0,18-3 0,-18 3 0,20-3 0,-10 3 0,-10 0 0,20-1 0,-10 1 0,-10 0 0,19 0 0,-19 0 0,17-1 0,-17 1 0,16 0 0,-16 0 0,13 0 0,-13 0 0,12 0 0,-12 0 0,12 0 0,-12 0 0,12 0 0,-12 0 0,19-1 0,-9 0 0,0 0 0,2-1 0,-2 1 0,2 0 0,0 0 0,-2-1 0,-10 2 0,19-3 0,-9 3 0,-10 0 0,19-2 0,-19 2 0,18-1 0,-18 1 0,17-1 0,-17 1 0,19 0 0,-19 0 0,19-1 0,-19 1 0,19 1 0,-8-1 0,1 1 0,1-1 0,1 0 0,-1 0 0,2 1 0,0-1 0,1 0 0,0 0 0,1 0 0,0 0 0,-1 1 0,3-1 0,-1 0 0,0 1 0,-1-1 0,-1 2 0,2-2 0,-3 1 0,0-1 0,0 1 0,-3-1 0,2 0 0,-2 0 0,-2 0 0,-10 0 0,19 1 0,-19-1 0,15 1 0,-15-1 0,12 1 0,-12-1 0,0 0 0,11 1 0,-11-1 0,0 0 0,0 0 0,11 4 0,-11-4 0,0 0 0,0 0 0,0 0 0,11 5 0,-11-5 1,0 0-2,0 0 1,0 0 1,12 3-1,-12-3 0,0 0 0,0 0 0,10 2 0,-10-2 0,0 0 0,0 0 0,0 0 0,0 0 0,0 0 0,11 1 0,-11-1 0,0 0 0,0 0 0,0 0 0,0 0 0,0 0 0,10 0 0,-10 0-1,0 0 1,0 0 0,0 0 0,0 0 0,0 0 0,0 0 0,12 3 0,-12-3 0,0 0 0,10 0 0,-10 0 1,0 0-1,14-1-1,-14 1 1,0 0 0,10-2 0,-10 2 0,0 0 1,0 0-2,0 0 2,0 0-1,0 0-1,0 0 2,0 0-1,11 0 0,-11 0 0,0 0 0,0 0 0,0 0 0,0 0 0,0 0 1,0 0-1,0 0 0,0 0 0,6-13 1,-6 13-1,2-11 0,-2 11 0,5-16 0,-5 16 0,3-20 1,0 9-2,-1-2 2,-1-1-1,1 1 0,-1-2-1,2-3 2,-2 1-2,0 1 2,1-1-2,-1-1 2,1 0-1,0-1 0,-1 2 0,-1-1 0,1 0 0,0 0 0,-1-1 0,2 2 0,-2 0 0,1 2 0,-1-1-1,1 2 1,-1 0 0,1 0 0,0 2 0,-1-1 0,1 0-1,-1 0 1,1 0 0,1-1 0,-1-4 0,0 2 0,0-2 1,1-1-1,1 0 1,-1-1-1,0 1 1,2-1-1,-2 2 0,0 0 1,2 0-2,-2-1 1,-1 1 0,2 1 0,-1-2 0,0 2 0,0-2 0,0 2 0,-1 0 0,1 0 0,-1-2 0,2 3 0,-1-1 0,0-1 0,1 1-1,-1 0 1,2-1 0,-1 0 0,-1 2 0,2-3 0,-2 3 0,2 0 1,-2 1-2,0 1 1,1 2 0,-1-1 0,0 0 0,0-1 0,2 2 0,-2-1 0,1 0 0,-1 1 0,1-1-1,0 1 1,-1 2 0,0-1 0,1-2 0,-1 0 0,0 0 0,1 1 0,0-1-1,1-2 1,-1 1 1,1-1-1,0 1 1,1 1-1,-1-1 1,1-1-1,0 0 1,-1 1-1,2 0 1,0 1-1,-1 1 0,0 0 0,0 2-1,0-1 2,-5 11-2,9-18 1,-9 18 0,9-18 0,-9 18 0,11-20 0,-5 10 0,-6 10 0,11-20 0,-11 20 0,9-18 0,-9 18 0,11-20 0,-11 20 0,10-17 0,-2 6 0,-8 11 0,18-18 0,-9 7 0,1 0 0,1 1 0,0-1 0,0 2 0,-11 9 0,18-15 0,-18 15 0,16-12 0,-16 12 0,15-7 0,-15 7 0,13-5 0,-13 5 0,15-8 0,-15 8 0,16-8 0,-16 8 0,18-9 0,-18 9 0,18-5 0,-18 5 0,17-5 0,-17 5 0,14-3 1,-14 3-1,13-3 0,-13 3 0,12-4 1,-12 4-1,13-5 0,-13 5 0,15-3 0,-15 3 0,16-4 0,-16 4 0,17-3 0,-17 3 0,20-3 0,-20 3 1,19-2-1,-8 0 0,1 0 0,-2-1 0,2 2 0,-2-1 0,1-1 0,-1 2 0,-10 1 0,16-3 0,-16 3 0,14-1 0,-14 1 0,11 0 0,-11 0 0,11 1 0,-11-1 1,0 0-1,14 0 0,-14 0 0,0 0 0,12 0 0,-12 0 0,0 0 0,11 0 0,-11 0 0,0 0 0,16 2 0,-16-2 0,17 1 0,-7-1 0,2 0 0,0 0 0,2 0 0,1-1 1,3 0-1,-2-1 0,3 1 0,1-1 0,2 1 0,3 0 0,0 0 0,1 1 0,-1-2 0,3 0 0,-1 1 0,-2-1 0,1 0 0,-2-1 1,-2 1-1,1-1 0,-2 0 0,0 1 0,0 0 0,-2-2 0,2 2 0,1 0 0,-2 0 0,0 1 0,-1 1 0,0-1 0,-2 1 0,-1 0 0,-3 0 0,0 1 1,-2-2-1,0 1 0,-1-1 0,-10 1 0,18 0 0,-18 0 0,15 0 0,-15 0 0,14 0 0,-14 0 0,11 0 0,-11 0 0,0 0 1,13 1-1,-13-1 0,0 0 0,0 0 0,0 0 0,0 0 0,0 0 1,0 0-1,0 0 0,0 0 0,0 0 1,0 0-1,0 0 1,0 0-1,0 0 1,0 0-1,0 0 1,0 0 0,0 0-1,-12 5 1,12-5-1,-12 4 0,12-4 0,-18 5 1,18-5-1,-19 8 0,8-4 0,0-1 0,0 0 0,0 0 0,0-1 0,0 0 0,0 0 0,0-1 0,0 1 0,-2-1 0,1 1 0,-1 1 0,-1-1 0,1 0 0,-1 1 0,0-2 0,1 1 0,1 0 0,0 0 0,2-1 0,-2 1 0,1-1 0,0 0 0,0-1 0,0 0 0,1 0 0,-2 0 0,1 0 0,-1 0 0,1-1 0,-2 0 0,1 1 0,0 0 0,-2 0 0,2 0 0,-2 0 0,1 0 0,1 0 0,-1 0 0,-1 0 0,1 0 0,1 1 0,-2-1 0,0 0 0,1 1 0,1 1 0,0-1 0,-1 0 0,0 0 0,2 0 0,-2 0 0,1 0 1,-2-1-1,0 0 0,2 0-1,-2 0 1,1 0 0,0 2 0,2-1 0,-1 1 0,1-1 0,11-1 0,-19 4 0,19-4 0,-18 4 0,18-4 0,-18 4 0,18-4 0,-17 3 0,17-3 0,-19 4 0,19-4 0,-17 3 0,17-3 0,-19 5 1,19-5-1,-17 4 0,17-4 0,-19 6 0,19-6 0,-18 5 0,18-5 0,-16 4 0,16-4 0,-18 4 0,18-4 0,-17 3 0,17-3 0,-19 4 0,19-4 0,-18 3 0,7-1 0,1 2 0,0-1 0,-2 2 0,-1 0 0,1 0 0,-2 2 0,1-1 0,-1 1 0,1-1 0,0 0 0,2-2 0,0 2 0,11-6 0,-17 9 0,17-9-1,-16 13 1,16-13 0,-15 15 0,15-15 0,-15 18 0,7-7 0,8-11 0,-18 19 0,10-8 0,-1 0 0,0 0 0,2 0 0,0-1 0,0 1 0,0 0 0,1 0 0,6-11 0,-12 18-1,12-18 1,-10 19 0,10-19 0,-12 17 0,12-17 0,-12 21 0,6-10 0,0 2-1,-1 1 1,0-2-2,0 3 2,0-2-1,2 1 1,-2 2-1,1-1 1,0 1 0,-1-1 0,1 1 0,0 0 0,2 1 0,-2-1 0,0-4 0,2 2 0,-1-2 1,1-1-2,1 1 2,1-1-1,-2 2 0,1-1-1,0 1 2,1 0-2,0 1 2,-1 0-1,1 0 0,0-1 0,0 1 0,0-1 0,0 0 0,0-1 0,-1-1 0,1-1 0,0 2 0,-1-2 0,1 2-1,0-1 1,0 1 0,-1 0 0,1 3 0,1-1 0,-2 0 0,2 0 0,-1-1 0,1-1 0,0 1 0,-1 0 0,0-2 0,1 2 0,0-2 0,-1 1 0,0-1 0,0 1 0,0-2 0,1 2-1,-1-1 1,0 0 0,1-1 0,-1 0 0,0 1 0,1-1 0,0 1 0,0-1 0,0 2 0,-1-1 0,0-1-2,1 2 2,-1-2-1,2-10 1,-2 20-1,2-20 1,-4 18-1,4-18 1,-2 18 0,-1-8 0,2 0 0,1 1 0,-1-1 0,0 1-1,0-1 1,-2 2 0,2-2 0,1 1 0,-3 1 0,1 1 0,-2 0 0,1 2 0,-1 2 0,3 0 0,-3 3 1,1-2-2,2-1 2,0-1-1,0-2 0,-1 1-1,1-3 2,0-2-2,1-10 1,-2 19 0,2-8 0,0 2 0,0 1 0,1-2 0,-1 2 0,2 0 0,-1 0 0,1-1 0,0-2 0,-1-1-1,-1-10 1,2 18 0,-2-18 0,0 11 0,0-11 0,0 0 0,1 12 0,-1-12 0,0 0 0,0 14 0,0-14 0,0 10 0,0-10 0,0 10 0,0-10 0,0 0 0,0 12 0,0-12 0,0 0 0,0 0 0,0 0 0,0 0 0,0 0 0,0 0 0,0 0 0,0 0 0,0 0 0,0 0 0,0 0 0,0 0-1,0 0-1,0 0-1,0 0-6,21-9-23,-21 9-3,13-20-1,-7 3 1</inkml:trace>
  <inkml:trace contextRef="#ctx0" brushRef="#br0" timeOffset="58716.8711">10173 9248 14,'0'0'11,"-16"9"-1,16-9 0,-14 10 0,14-10-1,-11 5 0,11-5-1,0 0 0,-11 3-1,11-3-1,0 0-2,0 0 0,0 0-2,0 0 1,10 3-1,-10-3 0,19 6-1,-7-1 2,3-3-1,4 3 1,1-2-1,3 3 0,-1-3 0,3 1 0,2-1-1,1 1 0,1-1 1,0 2-1,2-2 0,-1 2 1,3-2-1,-1 2 0,-2-2 1,1 2-1,-1-3 0,1 0 1,-5-2-1,2 0 0,-5-2 0,4 1 0,-4-2-1,0-2 1,-1 1 0,1 1 0,-1 0 0,0 0 0,-1 0 0,0 1 0,-1 0 0,-1 1 0,-1 1 0,0 1-1,-3-1 1,2 3-1,-2-1 0,-1 0 1,1 1-1,0 0 0,0-2 2,0 0-2,1 0 1,0-1-1,1-1 1,0 1-1,0-1 1,1 0-1,-1 1 0,0 0 1,1 0-1,-2 1 0,0 0 0,-2 0 0,0 2 1,-1-2-1,-2 1 0,0-1 0,-11-1 1,17 4-1,-17-4 0,14 2 1,-14-2-1,10 2 1,-10-2-1,0 0 0,12 2 0,-12-2 1,0 0-1,0 0 0,10 2 0,-10-2 0,0 0 1,0 0-1,0 0 0,0 0 0,11 5 0,-11-5 0,0 0 0,0 0 0,0 0 0,0 0 1,11 8-1,-11-8 0,0 0 0,0 0 1,7 10-1,-7-10 0,0 0 1,3 10-1,-3-10 1,0 11-1,0-11 0,-3 15 1,3-15-1,-2 19 0,0-7 0,-1-1 0,2 2 0,-1 0 0,0-1 0,1 1 0,-2 1 1,2 2-1,0-1 0,0 1 0,0-1 1,-1 4-2,1-2 2,-1 3-1,1-3 0,0 1 0,-1 1 0,0-1 0,0 2 0,1-2 1,-2 2-1,2-2 0,0 2 0,-1-2 0,1 1 0,-2-1 0,2 1 0,-1 0 0,1 1 0,-2 1 0,1 1 0,0 0 0,0 2 0,1 1 0,0-1-1,0 1 1,0-1 0,1-1 0,-1-1 0,1 0 0,-1-2 0,-1 1 0,2-1 1,-1-1-1,1 1 1,-1-2-1,0 3 1,1 1-1,0-2 1,0 2-2,-1-2 1,1 2 0,0 1 0,0 3 0,-1-3 0,1 1 0,-2 0 0,2-2 0,0 2 0,-1-1 0,1-1 0,0 1 0,0 0 0,-1 1 0,1 0 0,-1 2 0,-1 1 0,0-2 0,1 2 0,-1-2 0,2-1 0,-1-1 0,1 0 0,-1-2 0,1-1 0,0-1 1,-1 1-1,1 0 1,-2-1-1,0 1 0,1-1 0,0 1 0,0 1 0,-2-2 0,2 2 0,0-1 1,0 0-2,0-1 2,1-1-1,0 1 0,0-2 0,0 0 0,1-2 0,-1 0 0,1 2 0,0-1 0,-1 0 0,0 1 0,0 2 0,0-2 1,-1 2-2,1 0 2,-1-2-2,1 0 2,-1 0-2,1-1 1,-2 0 0,2 0 0,-1-1 0,0 1-1,1 0 1,-1 2-2,0-2 2,0 1-1,1 2 1,-1-1-1,1 2 1,-3-1 0,2 1 0,1-1 1,-2 2-1,2 0 0,-3-3 0,3 2 1,-1-2-1,1 1 0,0-1 0,-1 0 0,1 0 0,-1-1 0,1 1 0,0-2 0,-1 0 0,1 0 0,0-1 0,-1 1 0,1 0 0,0-1 1,-2 2-1,2-1 0,-1-1 0,1 0 0,-1 1 0,0-2 0,1 1 0,0-2 0,-1 0 0,1 0 0,0 1 0,0-2 0,0 0 0,1 1 0,-1-1 0,0 1 0,0 0 0,1 0 0,-1 1-1,1-1 1,-1 2 0,1 0-1,-1 0 1,2-1-2,-2 1 2,1 1-2,-1-1 2,0 2-1,1-1 1,-1 0 0,0 1 0,1 0 1,-1 1-1,0-1 0,0 0 0,0-1 0,0-1 0,1 0 1,-1 0-2,0-4 1,0 3 0,1-2 0,-1 1 0,2-2 1,-1-1-2,0 1 2,-1-11-1,1 18 0,-1-18 0,1 15 0,-1-15 0,3 16 0,-3-16 0,1 17 0,-1-17 0,1 18 0,0-8 0,-1 1 0,1-1 0,-1-10 0,1 21 0,-1-11 0,1 1 0,-1-1 0,0-10 0,3 16 0,-3-16 0,1 12 0,-1-12 0,0 0 0,2 14 0,-2-14 0,0 0 0,3 12 0,-3-12 0,2 11 0,-2-11 0,0 0 0,1 13 0,-1-13 1,1 11-1,-1-11 0,4 10 0,-4-10 0,5 12-3,-5-12-2,14 9-18,-14-9-10,19-4 0,-19 4-2,21-27 2</inkml:trace>
  <inkml:trace contextRef="#ctx0" brushRef="#br0" timeOffset="59934.9929">11419 13006 7,'-11'-7'17,"11"7"0,0 0-4,0 0-3,0 0-2,11 9-1,-11-9 0,14 5 1,-2 2 1,-12-7-1,25 9 0,-12-7-1,5 4-1,-2-6-1,4 4 0,-2-4-3,1 1 1,2-2-2,-1 1 0,1 0 1,0 1-1,-3 0 1,2 3-1,-3-2 1,3 3 0,-5-1 0,4 2 0,-4-1-1,2 2 1,0-3 0,3 3 0,0-2-1,1 0 1,0 0-2,1 0 1,-2-3 0,2 1 0,0 0-1,-1 0 1,1-2-1,-1 1 0,0-1 0,-1 0 1,-1-1-1,0 0 0,-1-1 0,0 1 1,-2-1-1,0 1 0,-1 0 0,0 0 0,-1 0 1,-1 0-1,0 0 0,-1 0 0,0 0 0,1 0 0,-3 0 1,3-2-1,-3 0 0,2 1 1,0 0-1,-1 0 0,1-2 0,-1 2 0,2-1 0,0 1 1,1 0-1,-2-2 0,1 2 0,-1 0 0,-1-1 0,1 2 0,-12 0 0,15-3 0,-15 3 0,12-1 0,-12 1 1,0 0-1,0 0 0,11-1 0,-11 1 1,0 0-1,0 0 0,0 0 0,0 0 1,0 0-1,0 0 0,0 0 1,0 0-1,0 0 1,0 0-2,0 0 0,0 0-5,0-13-22,0 13-4,1-17-2,2 2-2</inkml:trace>
  <inkml:trace contextRef="#ctx0" brushRef="#br0" timeOffset="62428.2422">10667 6766 22,'0'0'23,"0"0"-3,0 0-2,12 3-2,9 0-3,-1-6-3,12 6-1,2-6-1,13 5-1,-2-4-2,9 3-1,-2-3 0,2 4-1,1-2-1,-2 2-1,0 5-3,-9-4-6,5 6-12,-9-1-10,-7-3-2,-4 0 1,-10-5-1</inkml:trace>
  <inkml:trace contextRef="#ctx0" brushRef="#br0" timeOffset="62819.2813">11308 6584 28,'0'0'25,"0"0"3,0 0 1,24 18-16,-13-14-2,12 10-2,-5-3-2,13 6-2,-6-6 1,5 8-2,-7-9 1,1 6-3,-6-3 0,-3 3-1,-7-2 1,-2 6 0,-8 2-2,-5-1 1,-2 5-3,-8-4-4,8 7-18,-5-9-8,3-4-2,2-5 1,9-11 0</inkml:trace>
  <inkml:trace contextRef="#ctx0" brushRef="#br0" timeOffset="63383.3377">12118 6542 10,'0'0'21,"6"10"2,-6-10 2,-9 24-10,11 6-3,-8-2 0,9 15-1,-9-5 1,12 13-1,-9-9-1,10 10-1,-7-8-4,6 1-1,-4-6-3,4-3 0,-2-5-1,2-8-2,2-1-5,-8-22-8,11 14-17,-11-14 0,12 1-2,-12-1 1</inkml:trace>
  <inkml:trace contextRef="#ctx0" brushRef="#br0" timeOffset="63648.3642">11920 6784 46,'0'0'32,"15"-10"0,0 6-1,10 6-19,-3-7-2,15 8-5,-1-4-1,8 1-5,6 5-8,-5-9-13,5 3-9,2 2-1,-5 0-1</inkml:trace>
  <inkml:trace contextRef="#ctx0" brushRef="#br0" timeOffset="64052.4046">12595 6865 24,'0'0'28,"0"0"0,-12-3 2,12 3-12,0 0-7,-18-8-4,18 8-2,-17 3-2,17-3 0,-22 9-1,11-1 0,-2 0-1,3 2 1,1 1-2,2 3 1,2-3 0,6 4 0,3 0 0,3 2 2,1 2-1,3 3 1,-1-1 0,2 2 0,-5-3-1,0 5 1,-6-6-1,1 2 0,-6-4-2,-1-2 0,0 0-2,5-15-4,-11 24-12,11-24-16,-11 13 0,11-13-1,0 0 1</inkml:trace>
  <inkml:trace contextRef="#ctx0" brushRef="#br0" timeOffset="64881.4875">13190 6862 17,'0'0'28,"14"-8"1,-14 8 1,8-16-12,-8 16-4,5-11-4,-5 11-2,1-13-4,-1 13 0,-2-15-2,2 15 0,-7-13-1,7 13-1,-15-4 0,3 6-1,0 4 1,-3 4-2,-1 9 1,-1 4 0,1 9 0,2 4 0,2 5 0,5 0 1,4-2 0,4-4 1,4-6-1,4-8 1,5-14 0,3-10 0,1-12 0,4-9 0,-1-8 0,2-7-1,0-5 0,-1-2-1,-2 0 1,-4 1-1,0 3 1,-4 2-1,-3 7 1,-3 3 0,-2 7-2,-1 3 2,-2 7 0,-1 13 1,0 0-1,0 12 2,-3 5 0,3 17 2,-5 1 0,4 14-1,-6 0 0,5 8-1,-1-5-1,2-7-4,8 3-10,-5-14-20,12-13 0,2-7-2,4-11 1</inkml:trace>
  <inkml:trace contextRef="#ctx0" brushRef="#br0" timeOffset="65279.5273">13519 6994 19,'19'-1'28,"-19"1"1,23-7 2,-7 2-15,-6-10-3,8 8-3,-9-10-4,8 5-1,-7-5-3,3 1 0,-5-1-1,0 1 0,-3 2-1,-2 0 1,-3 3-2,0 11 1,-9-11-1,9 11 0,-20 3 0,5 4 1,-1 7 0,0 5 2,-2 0 1,4 9 3,-1-3-1,11 9 0,-3-5 0,10 4 0,1-7-1,8 0-3,6-3-4,0-13-6,14 0-26,-6-8 0,4-4-1,2-10 0</inkml:trace>
  <inkml:trace contextRef="#ctx0" brushRef="#br0" timeOffset="66445.6439">14011 6847 23,'0'0'26,"-5"-17"-1,5 17-5,0 0-8,-22-6-5,9 16-1,-2 0-3,-1 8 1,0 2-1,1 8 2,0-3 0,6 10 1,4-7 0,12 7 1,-3-8-2,14 0-1,0-7-3,7-7-3,8-2-8,-5-12-17,1-9-5,2-5-2,-3-9 2</inkml:trace>
  <inkml:trace contextRef="#ctx0" brushRef="#br0" timeOffset="66745.6739">14146 6887 19,'0'0'29,"7"15"3,-1 1 1,-3-1-12,8 16-5,-11-9-4,8 11-2,-9-9-5,4 2-1,-4-8-2,2-2-1,-1-16 0,-1 12-1,1-12 0,0 0 0,1-16 0,3 1-1,-1-3 1,3-3-1,6-4 1,1-2-3,11 4-3,-6-10-18,9 6-9,2 1-1,1 3 1</inkml:trace>
  <inkml:trace contextRef="#ctx0" brushRef="#br0" timeOffset="67129.7121">14439 6968 9,'0'0'27,"7"18"1,-7-18 3,11 1-12,1 4-3,-12-5-4,20-9-3,-11-4-1,6 3-3,-4-7-1,4 0-1,-5-4-1,1 0-2,-2 2 0,-3-1 0,-4 5-1,-3 2 0,1 13 0,-12-10-1,1 13 1,-4 6 0,-2 4 1,-1 8 1,-2 2 2,4 7 0,0-1-1,8 6 2,3-5-2,7-2-1,8 0-4,0-15-8,14 2-19,0-7-4,0-7 0,3-6-1</inkml:trace>
  <inkml:trace contextRef="#ctx0" brushRef="#br0" timeOffset="67565.7559">14825 6966 18,'-1'-11'24,"1"11"1,-1-12 3,-3-1-17,4 13-2,-1-24-2,2 14-1,-4-6 0,3 16-1,-6-22-1,6 22-1,-12-12-2,12 12 1,-21 6-1,10 6 0,-4 3 0,3 6 0,-2 4 0,3 2 1,1-1-1,6-2 1,2-4-1,5-4 0,-3-16-1,17 11 0,-2-15-1,2-6 1,0 0 0,0-2 1,-3 0 1,0 5 1,-14 7 2,18-6-1,-18 6 0,9 15 1,-9-15-2,7 22-1,0-8-4,-7-14-6,21 14-22,-10-13-5,2-5 0,3-6 0</inkml:trace>
  <inkml:trace contextRef="#ctx0" brushRef="#br0" timeOffset="67926.7919">15124 6792 46,'0'0'30,"-19"1"3,2 5-2,-4-1-20,5 10-3,-7-5-3,8 5-1,-3-2-1,9-1 0,9-12-2,-3 19 0,3-19 1,18 14 0,-4-9 0,4 6 1,-1-4 0,1 6 1,-5-2-1,2 4 0,-9-1-1,0 3 0,-9-1 0,-1 1-1,-7 0-1,-3-1 0,-2 0 0,-1-6-2,3 4-4,-6-16-12,7 3-18,2-7-1,11 6 0,-7-23 1</inkml:trace>
  <inkml:trace contextRef="#ctx0" brushRef="#br0" timeOffset="68286.828">15205 6942 30,'18'-4'31,"3"3"1,-3-7 0,3-8-11,2 10-9,-8-11-5,3 4-1,-5-4-2,1 2-2,-6-1 0,-2 2-1,-6 0 1,-1 3-2,1 11 1,-14-13-1,3 12-1,0 4 1,-2 5 1,4 5 0,-4 4 0,5 5 1,0 1 0,5 5 1,0-1-1,5 3 1,1-4-1,5-1-2,1-4 0,1-7-3,9 0-3,-6-19-9,11-2-21,-4-9 0,4-6 0,0-5 2</inkml:trace>
  <inkml:trace contextRef="#ctx0" brushRef="#br0" timeOffset="68618.8612">15680 6693 32,'-6'-11'29,"6"11"3,-20 0-1,5 0-11,5 13-8,-12-5-4,9 10-1,-7-6-2,9 7-2,-2-5 0,8 1 0,2-5-1,8 1 0,-5-11-1,17 18 1,-4-13 0,2 7 1,-1 0-1,-2 3 1,-2 0-1,-3 3 0,-4 0 0,-4 3-1,-4 2-1,-4-1-1,-2 2-3,-8-7-5,6 3-28,-9-1 0,-1-2 1,-2-5-2</inkml:trace>
  <inkml:trace contextRef="#ctx0" brushRef="#br0" timeOffset="70671.0664">12491 7534 32,'0'0'26,"0"0"2,-9 11-7,10 10-5,-8 0-3,10 17-3,-9 0-1,10 16 0,-10-5 0,8 10-3,-5-9-2,4-1 0,-3-9-2,1-6 0,-1-11-2,2-8 1,0-15-1,0 0 0,0 0 0,7-16-1,-3 0 0,1-6-1,1 0 1,1-4-1,4 1 0,-2 1 0,4 5 1,-2 1 0,3 7 0,1 4 2,0 5-1,0 6 2,-2 2-1,0 7 1,-6 0 0,0 5 0,-7 0-1,-4 3 1,-4-1-2,-2 0 1,-4 0-1,0-3 0,-1-1 0,1-4-1,4-2-2,-2-7-3,12-3-12,0 0-17,0 0 1,-5-18-1,9 1 1</inkml:trace>
  <inkml:trace contextRef="#ctx0" brushRef="#br0" timeOffset="71033.1026">12761 7875 35,'19'7'31,"-5"-6"1,4 1 0,-2 4-16,-16-6-5,23-2-4,-23 2-3,16-8 0,-16 8-2,12-15 0,-12 15-2,4-19 0,-4 19 0,-3-17-1,3 17 0,-13-9 0,13 9 0,-17 8 0,6 2 2,0 5 0,-1 4 1,5 4 0,-1 0 1,9 3 1,2-5-1,8 2-1,2-5-2,7-5-3,8 3-11,-4-10-21,4-5 1,-3-4-3,1-6 2</inkml:trace>
  <inkml:trace contextRef="#ctx0" brushRef="#br0" timeOffset="71363.1356">13245 7831 31,'0'0'28,"-5"-16"2,5 16-1,-4-10-18,-7-1-2,11 11-2,-18-4-3,7 7 0,-4 0 0,2 10 0,-3-1-1,3 8 1,-3 0 1,7 7-1,-3-4 0,10 4-1,0-5 0,6 1-2,8-4-2,2-9-3,11 5-9,-1-14-22,1-5 1,2-4-2,0-7 2</inkml:trace>
  <inkml:trace contextRef="#ctx0" brushRef="#br0" timeOffset="71822.1815">13471 7891 5,'0'0'24,"0"0"2,0 0 1,3-21-12,-3 21-1,5-24-3,-5 24-2,3-27-1,-3 27-1,-1-21-3,1 21-1,-7-15 0,7 15-2,-11-5 0,11 5-1,-18 10 1,7 3-1,-1 4 0,-1 6 2,1 2-1,1 2 1,0 0 0,5-1 2,0-5-2,7-1 0,3-10 0,-4-10-1,21 4-1,-5-11 0,1-6 0,2-3 0,0-2 0,0 1-1,-3 2 2,-1 4-1,-3 3 1,-1 5 1,-11 3 0,20 10 0,-20-10 0,16 18-2,-3-6-3,-13-12-10,23 8-21,-9-6-1,-1-3 0,0-4 0</inkml:trace>
  <inkml:trace contextRef="#ctx0" brushRef="#br0" timeOffset="72234.2227">13719 7736 53,'1'13'35,"1"7"-1,-2 3 0,-6-5-23,12 13 0,-8-9-5,5 4-3,0-7-1,2-4-1,-5-15-1,14 13 0,-14-13 0,19-14-1,-8 1 0,0-7-1,2-1 0,-3-7-1,4 4 0,-6-2 0,6 5 0,-6 0 1,2 6 2,-10 15 1,10-13 1,-10 13 2,2 14 1,2 5 0,-11-2 0,7 9 0,-5-1-2,4 2-1,0-1-3,-1-4-3,9 5-10,-7-12-23,6-2 1,-6-13-1,8 10 1</inkml:trace>
  <inkml:trace contextRef="#ctx0" brushRef="#br0" timeOffset="72843.2836">14179 7700 34,'7'-15'28,"-7"15"1,0 0-2,-9-19-17,9 19-3,-11-2-2,11 2-2,-18 8 0,8 0 0,-5 2-2,2 4 0,-4 2 0,2 3 1,-3-3 0,6 2 0,-2-4-1,7 1 1,4-4 0,3-11-1,12 13 1,3-7-1,4-4 0,2 3 2,1-1-1,0 4 0,-5-4 1,-1 7 0,-16-11 0,16 18 0,-17-8-1,0 3 0,-7-1 0,-1 0-1,-5 1-1,1 0 0,-2-2 0,0-2-2,6 3-4,-6-12-14,15 0-15,-15 1-1,15-1 0,-4-16 1</inkml:trace>
  <inkml:trace contextRef="#ctx0" brushRef="#br0" timeOffset="73183.3176">14375 7787 16,'16'-10'27,"1"8"1,-8-10 1,2-2-14,-11 14-4,10-24-3,-5 12-2,-6-5-2,1 6-2,-5-3 0,1 3-1,4 11-1,-13-12 0,13 12 2,-20 7 1,6 4 1,3 12 2,-6-2 2,9 14-1,-2-9 0,11 11 0,0-8-2,12 1-2,4-6-3,6-9-4,12 5-14,-4-13-19,2-5 1,-2-4-2,0-5 2</inkml:trace>
  <inkml:trace contextRef="#ctx0" brushRef="#br0" timeOffset="73664.3657">14854 7663 53,'0'0'34,"15"23"0,-9 0-5,-9-5-15,12 16-2,-13-9-5,6 7-1,-6-6-3,1-2-1,-3-8 0,2-2-1,4-14-1,-9 11 1,9-11 0,0 0-1,-10-10 0,10-1-1,4-4 1,3-7-1,5-4 1,3-1-1,5-5 1,4 1-1,5 4-1,-3-4-5,12 13-13,-5-1-14,-1 1-1,0 4-1,-2 4 1</inkml:trace>
  <inkml:trace contextRef="#ctx0" brushRef="#br0" timeOffset="74336.4327">15263 7791 34,'0'0'29,"0"16"2,0-16 0,0 0-18,0 0-2,0 0-4,3-11-2,-4-1 0,5 1-1,-4-5-1,2 4-2,-2-6 0,-1 4-1,-2 2 0,3 12 0,-12-13-1,1 15 0,-1 8 1,-5 2-1,1 8 1,0 3 1,0 3-1,2 2 1,3-1 0,6-3 0,2-7 0,8-2 0,-5-15 0,22 7 0,-6-13 0,5-1 0,-3-3 1,5 1 0,-5-2 0,2 4 0,-4 1 0,1 3 0,-2 0 0,4 2-1,-3-5 0,3-1 0,0-6-1,0-3 0,-1-5 0,1-3-1,-3-2-1,-3-7 0,2 3 0,-6-5-2,3 3 0,-9-1 0,4 5 0,-7-2 0,3 8 3,-6 3 0,1 6 1,2 13 2,0 0 2,-5 11 1,1 7 1,6 17 0,-8 4 0,6 14-1,-6 2-1,4 6-1,-4-3-1,3-4-2,1-3-2,-4-14-2,8-4-4,-10-22-11,8-11-18,0 0-1,0 0 0,-17-19 1</inkml:trace>
  <inkml:trace contextRef="#ctx0" brushRef="#br0" timeOffset="74708.4701">15368 7705 61,'21'-2'35,"1"2"-1,1-3-9,9 12-13,-13-9-2,10 8-3,-9-7-3,4 4 0,-3-5-3,0-2 1,-1-4-2,-3-1 0,-2-4 1,-2 0-2,-2-3 1,-3-1-1,-3 1 0,-3 1 0,-2 13 0,-2-15 1,2 15 0,-15 5 1,3 7 0,0 8 1,-2 5 0,3 6 0,1 1 0,4 5 0,4 1-1,4-2-3,9 4-3,-6-15-12,10 4-19,-2-6-1,-1-4 0,-5-8 1</inkml:trace>
  <inkml:trace contextRef="#ctx0" brushRef="#br0" timeOffset="75408.5401">12437 8629 28,'0'0'27,"0"0"4,-2 21-1,3 4-15,-8-2-1,11 15-4,-9-7 0,12 10 0,-6-12-3,11 3-2,-5-11-1,9-4-1,-2-14-1,6-8-1,-1-10-1,0-5 0,-1-4 0,0-4 1,-5-2-2,-3 1 1,-4 2-1,-6 4 1,-5 4-1,-4 4 1,-4 6-1,-4 3 0,-1 6-1,-2 0-3,4 13-5,-8-4-25,8 3 2,3 1-3,3-1 3</inkml:trace>
  <inkml:trace contextRef="#ctx0" brushRef="#br0" timeOffset="75769.5762">13024 8427 48,'0'-27'30,"2"5"2,-7 0-1,-6-1-21,5 11-2,-8-3-3,2 11-1,-5 0-1,2 10-1,-5 5-1,2 9 1,-2 9-1,4 12 2,-1 8-1,4 10 2,-2 0 0,7 7-1,1-5-1,4-2 0,2-8-3,0-13-3,9-3-10,-11-15-20,7-8-1,-4-12 0,0 0 0</inkml:trace>
  <inkml:trace contextRef="#ctx0" brushRef="#br0" timeOffset="75976.5967">12695 8694 65,'16'-11'36,"6"1"-2,8 2 1,-3-5-23,13 5-11,4 3-23,-2-3-11,-3-2-1,0 0-2,-6-1 2</inkml:trace>
  <inkml:trace contextRef="#ctx0" brushRef="#br0" timeOffset="76755.6748">13363 8302 36,'6'19'35,"1"13"1,-5 13 0,0 19-12,-11-9-8,13 18-5,-14-9-3,9 1-3,-5-12-2,3-8-1,-1-15-1,4-10-1,0-20 1,11 2-1,-2-15-2,3-6 1,2-4-1,-2-2 0,3 2 0,-2 1 1,-1 8-1,-12 14 1,18-9 1,-18 9-1,17 14 1,-7-2-2,5 6-2,-3-9-8,14 4-19,-4-6-4,4-5-1,-2-4 0</inkml:trace>
  <inkml:trace contextRef="#ctx0" brushRef="#br0" timeOffset="77040.7031">13729 8773 63,'1'15'35,"5"0"-1,1 2-7,-7-17-11,23 15-6,-12-18-6,7 1-1,-3-12-1,4 0-1,-3-8 0,0-1 0,-4-2-1,-3 2 0,-4 0 0,-4 1 0,-4 5 0,-3 2-1,-5 9 0,-4 1-1,1 8 0,-2 2-1,3 9-1,-4-3-5,11 10-21,-4 1-4,3-2 0,4-2 1</inkml:trace>
  <inkml:trace contextRef="#ctx0" brushRef="#br0" timeOffset="77401.7394">14085 8283 61,'3'29'37,"2"11"-1,-4 1-4,7 17-14,-15-9-7,11 11-4,-7-9-5,2-5-2,3 2-5,-6-20-11,12-4-21,-3-10 0,-5-14 1,16 4-1</inkml:trace>
  <inkml:trace contextRef="#ctx0" brushRef="#br0" timeOffset="77701.7694">14209 8694 43,'0'0'31,"26"4"1,-12-6 0,0-8-19,10 6-4,-7-11-4,5 1-2,-6-5 1,1 1-2,-6-2 0,-2 1-1,-6 4-1,-4 4 1,1 11-2,-14-7 2,3 12 0,-3 8 1,-2 3 0,3 7 1,0 0 0,7 7 1,5-5-1,9-1-1,9-3-4,3-13-7,13 0-27,-1-5 1,4-5-1,1-5-1</inkml:trace>
  <inkml:trace contextRef="#ctx0" brushRef="#br0" timeOffset="78221.8214">14725 8608 35,'0'0'33,"0"0"1,0 0 0,-5 15-11,0-4-7,11 15-6,-9 0-4,6 9-2,-4-2 0,3 2-2,-3-6 1,1-5-3,-1-6 1,-1-6-1,2-12 0,0 0 0,7-11-1,-1-4 1,1-3-1,1-3 1,4-4-1,2-1 1,4 2-3,1-4 0,12 10-7,-8-7-25,12 2 0,1 0-2,1 2 2</inkml:trace>
  <inkml:trace contextRef="#ctx0" brushRef="#br0" timeOffset="79026.9019">15086 8665 34,'-2'12'33,"6"1"0,-4-13 1,0 0-11,21 19-10,-21-19-6,17-7-3,-9-4-1,5 1 0,-3-6-2,1-2 0,-2 0-1,-1-2 0,-3 3 0,-3 2-1,-2 4 0,0 11 0,-7-12 0,7 12 0,-14 12 1,6 3 0,-1 2 1,2 7 2,-1 0-1,3 6 1,3-3 0,4 2-1,2-7 0,4-4-1,2-5-1,3-8-1,3-5-1,0-11-1,3-3 0,-3-9 0,4-1-1,-6-6 0,4 3 0,-6-2 1,2 9 1,-6 2 1,0 8 1,-8 10 1,10-1 1,-5 14 2,-6 0 0,3 10 0,-6-2 0,4 6 0,-6-8-2,2 3 0,0-7-1,0-2 0,4-13-1,0 0 0,0 0-1,11-17 0,0 0 0,3-4 0,2-1 0,1-1 0,0 3 0,-2 4-1,-1 5 2,-1 7 0,-13 4 0,14 7 1,-14-7 0,7 23 1,-7-9-1,2 1 0,-2-3 0,1-1-1,-1-11 0,0 0 0,13 2-1,-13-2 1,18-20-1,-8 9 0,1-1 1,-11 12 0,16-13 0,-16 13 1,0 0 0,12 19 0,-12-5-1,0 2 1,2 1-2,-1-4-3,9 3-5,-10-16-11,11 4-15,0-7-1,3-4 1,1-3-1</inkml:trace>
  <inkml:trace contextRef="#ctx0" brushRef="#br0" timeOffset="79408.9399">15725 8691 21,'0'0'31,"6"13"0,-6-13 4,0 14-13,8 5-5,-8-19-4,5 28-3,-5-28-3,12 23-3,-12-23-1,20 14 0,-7-14-1,3-5-1,-3-6 0,2-4 0,-4-6 0,1-2 1,-3-4-1,-2 2-1,-3 0 1,-4 3 0,-3 3-1,-1 4 1,-4 5-1,-3 5 0,-2 7 0,-2 3-1,-1 7 1,0 3-1,0 7-2,-1-3-1,11 14-11,-7-13-23,7 0 2,3-8-2,3-12 3</inkml:trace>
  <inkml:trace contextRef="#ctx0" brushRef="#br0" timeOffset="79875.9866">15987 8503 41,'0'0'34,"3"23"1,2-3 0,-3-4-16,12 18-6,-10-13-3,10 12-3,-9-11-2,7 0-2,-5-9-1,1-2-1,-8-11 0,13-1 0,-7-10 0,2-3 0,2-4-1,0-4 0,3-2-1,-1-7-3,7 10-5,-8-11-19,6 7-9,0 2 1,-1 4-2</inkml:trace>
  <inkml:trace contextRef="#ctx0" brushRef="#br0" timeOffset="80521.0513">16311 8629 10,'0'0'27,"12"12"1,-12-12 4,0 0-13,13 1-4,-13-1-2,5-13-3,-6-3-1,7 5-2,-6-8-2,3 3-2,-3-2-1,3 5-1,-6 0 0,3 13 0,0 0 0,-12-5 0,12 5 0,-17 23 0,6-5 1,0 4 0,0 1 0,3 3 0,0-2 0,4 3 1,3-5-2,4-1 0,3-5 0,4-5 0,2-6 0,6-5-1,0-8 1,3-4-1,0-5 1,1-3-1,0-3 0,2-1 0,-2 1 1,0 0-1,-2 2 0,-3 4 0,0 0 0,-5 0-1,-1 1 1,-4-3-1,-2 0 0,-2-4 0,1-1-1,-4-7-1,3 1 1,-4-2-1,2 4 1,-4 1 0,2 5 0,-2 5 0,-2 7 2,5 10 0,-11 6 1,5 12 1,-3 6 1,0 13 0,-2 6 0,6 9 1,-2-3 0,10 7-1,0-5-2,7-4-2,8 3-11,-3-15-27,1-9 3,-4-8-3,-4-8 1</inkml:trace>
  <inkml:trace contextRef="#ctx0" brushRef="#br0" timeOffset="82426.2417">12576 9436 54,'12'11'34,"-10"2"1,-2 4-4,4 15-14,-13-8-5,11 13-4,-8-6-4,5 1-5,1 0-5,-6-14-16,7-4-13,-1-14 1,0 0-2,13-9 1</inkml:trace>
  <inkml:trace contextRef="#ctx0" brushRef="#br0" timeOffset="82667.2659">12573 9233 58,'-5'-22'34,"1"5"-1,0 3 0,4 14-18,0 0-9,-3-10-8,3 10-13,7 14-18,-7-14 0,8 15-1,-8-15 1</inkml:trace>
  <inkml:trace contextRef="#ctx0" brushRef="#br0" timeOffset="83305.3297">12834 9459 30,'0'0'28,"0"0"3,0 0-7,-3 13-4,3-13-4,3 28-3,-10-15-2,10 13-3,-9-8-1,5 8-4,-5-7 0,3 1-2,-3-7 0,6-13 0,-6 13-2,6-13 1,0 0-1,2-12-1,2 1 0,1-6 1,5-1-2,1-5 2,3 2-1,-1 0 1,3 3 0,-1 4 2,-2 3 0,5 8 1,-5 4 1,3 7-1,-5 2 2,2 9-2,-4-1 0,1 3-3,-1 5-4,-9-6-28,6 1-2,-2-7 0,-4-14-2</inkml:trace>
  <inkml:trace contextRef="#ctx0" brushRef="#br0" timeOffset="83974.3964">13327 9482 52,'0'0'34,"2"-11"-1,-2 11 1,-9-20-17,9 20-9,-15-10-2,15 10-3,-21-2-1,7 5 0,-2 5-1,-4 5 0,1 4 0,-1 5-1,0 1 2,4 5-1,3-3 0,8 3 0,6-6 1,9-3-2,6-6-1,5-8-2,9-2-3,-4-13-4,12 5-7,-14-18-6,10 8-4,-15-12 0,5 8 1,-13-8 7,3 9 5,-9-3 7,0 6 9,-1 5 10,-4 10 7,0 0 3,0 0 1,14 3-3,-14-3-2,8 30-2,-10-16-3,9 13-3,-12-8-2,5 6-4,-8-5 0,4 0-2,-5-8 0,4 0-1,5-12 0,-11 8-1,11-8 0,0 0 0,-4-14 0,7 3 0,4-4 0,1-4-1,4-2 1,3-2 0,3 1-2,2-3 0,7 7-4,-8-11-7,11 7-21,-3 3-1,-3 4 1,-2 3-1</inkml:trace>
  <inkml:trace contextRef="#ctx0" brushRef="#br0" timeOffset="84522.4514">13678 9575 48,'12'-7'32,"-12"7"2,14-11-1,-10-1-16,11 9-6,-10-8-6,8 6 0,-6-6-3,4 4 0,-5-4-1,-6 11 1,15-19-2,-15 19 0,8-20 0,-7 10 0,-1 10-1,2-18 0,-2 18 0,-5-13-1,5 13 0,-11-6 0,11 6 0,-18 6 1,7 2-1,-2 1 2,0 2 1,0 7 0,2 0 3,4 8-1,-2-6 2,11 7-2,-1-6 2,8 4-2,1-7-1,6 0-1,2-7-2,2-7-4,11 4-9,-9-11-22,7-5-1,-1-8 0,3-3 1</inkml:trace>
  <inkml:trace contextRef="#ctx0" brushRef="#br0" timeOffset="85057.5049">14041 9586 38,'0'0'31,"0"0"1,10-4 0,-10 4-20,7-12-1,-7 12-3,7-21-2,-1 9-1,-6-5-2,3 1 1,-4-3-2,3 1 0,-4-1-1,1 4 1,-2-1-1,-1 4-1,4 12 1,-13-13-1,13 13 0,-17 8 0,8 5 0,-3 4-1,2 7 1,-2 1-1,3 0 2,1-1-2,1 0 1,3-5-1,4-4 1,3-5-1,-3-10 1,10 7 0,-10-7 1,19 0 0,-19 0 1,20-2 1,-9 2 0,3 2-1,-3 0 1,3 2-1,0 0-1,0-2-2,3 4-4,-17-6-14,26-13-18,-11 5 2,-1-5-3,-3-2 2</inkml:trace>
  <inkml:trace contextRef="#ctx0" brushRef="#br0" timeOffset="85548.554">14413 9415 12,'0'0'24,"-24"-10"3,24 10 1,-11-3-11,11 3-4,0 0-2,-16-11-3,16 11 0,0 0 0,0 12 0,0-12 0,-3 22 0,-4-11-2,8 13-1,-10-2 0,6 6-1,-8-3 0,4 2-3,-2-5 1,1-1-2,0-5 1,1-4-1,7-12 1,-10 14-2,10-14 1,0 0-1,0 0 0,0 0 0,0 0-1,-12-2-1,12 2 1,0 0-1,0 0 0,-12-14-1,12 14-1,0 0-4,0 0-9,5-10-13,-5 10-3,19-13 0,-8 3 0</inkml:trace>
  <inkml:trace contextRef="#ctx0" brushRef="#br0" timeOffset="86080.6072">14545 9434 43,'14'-9'31,"-14"9"3,0 0-5,18 2-13,-18-2-5,16 3-1,-16-3-3,23 2-2,-12-5-2,4 3 0,-5-3-2,3-1 1,-2-3-2,-1 1 1,-10 6-1,15-19 1,-8 9-1,-1-3 0,-2 1 0,-1 1-1,-3 11 0,0-18 0,0 18-1,-10-11 0,10 11 0,-17 4 0,7 5 1,-3 3 1,0 6 1,2 3 0,-1 2 2,4 4-1,1 1 1,7 3-1,0-4 1,7-2-3,2-2 0,2-4-3,5-2-3,-5-14-10,9 1-21,-3-8 1,1-4-1,-1-6 1</inkml:trace>
  <inkml:trace contextRef="#ctx0" brushRef="#br0" timeOffset="86441.6433">14987 9264 28,'0'0'29,"0"0"1,-10 2 0,-1 10-13,-8-6-7,6 12-2,-7-5-2,9 7-1,-6-6 0,10 4 0,0-8-2,9 4 1,-2-14 0,8 16 0,-8-16 0,22 13 0,-12-8-1,6 4 1,-3-2-1,2 3-1,-3-2 0,-1 3-1,-11-11 0,11 19-1,-11-19 0,-1 16-2,-3-5-1,-9-14-9,13 3-25,-15 0-1,5-2 0,-5-5 0</inkml:trace>
  <inkml:trace contextRef="#ctx0" brushRef="#br0" timeOffset="88140.8131">18777 6771 14,'0'0'19,"0"0"2,0 0-6,20 6-3,2-2 1,-2-8-1,13 9 1,-2-6 1,10 6-3,-3-6-3,10 6-2,-5-6-1,4 2-2,-1-5 1,0 1-3,2-4-5,-5-7-6,5-1-21,-6 6 0,-7-3-2,-2 5 1</inkml:trace>
  <inkml:trace contextRef="#ctx0" brushRef="#br0" timeOffset="88531.8523">19390 6534 32,'-14'-1'29,"14"1"1,0 0 1,0 0-13,27 21-6,-15-11-4,10 5-2,-3-4 2,9 9-4,-6-7 1,2 5-2,-5-4 1,-1 3-2,-6-4 0,-3 3 0,-8-1 0,-2 1 0,-9 1-1,-4 3-1,-3 3-3,-8-6-6,11 4-26,-6-1 0,3-4-2,7-8 2</inkml:trace>
  <inkml:trace contextRef="#ctx0" brushRef="#br0" timeOffset="89126.9117">20018 6461 48,'0'0'29,"0"0"2,0 0-2,0 23-16,-9-7-3,9 18-4,-8 3 2,7 13-2,-10 2 1,8 9-2,-7-1 1,7 3-3,-2-7-1,6-6-1,2-8 0,4-9-1,4-10 0,6-9-1,3-10-1,0-11-3,9 7-9,-13-10-22,3-4 0,-6-3-1,-4-1 2</inkml:trace>
  <inkml:trace contextRef="#ctx0" brushRef="#br0" timeOffset="89367.9359">19820 6801 70,'0'0'34,"13"-8"-2,5-1-3,11 9-20,0-7-5,14 1-3,8 3-7,1-5-22,5-1-5,2 2 0,-7-3 0</inkml:trace>
  <inkml:trace contextRef="#ctx0" brushRef="#br0" timeOffset="89699.9691">20439 6798 40,'0'0'28,"0"0"3,0 0-10,-18 10-5,9 3-3,-12-5-5,4 8-2,-8-4-1,6 4 0,-3-4-2,5 5 0,5-4-2,6 2 1,6-3 0,7 2-1,3-2 0,5 3 1,0-1 0,3 1 0,-4-2 0,0 2 0,-7-4 0,-2 4 0,-6-2 0,-2 2 0,-8-1-1,1-1-2,-1 1-1,-5-9-5,14 10-14,2-15-16,0 0 2,-11 1-3,11-1 3</inkml:trace>
  <inkml:trace contextRef="#ctx0" brushRef="#br0" timeOffset="90502.0493">20980 6849 45,'0'0'30,"11"-19"2,-7 5-6,-4 14-11,0-26-6,3 14-4,-9-3-1,4 5 0,-6-3-1,8 13 0,-22-13-2,8 13 1,-7 6-2,-3 6 1,-3 7-1,-3 9 0,0 7 0,2 3 0,4 4 0,4 0 0,7-2 0,10-4 1,4-8-1,7-10 1,7-10-1,4-9 1,3-12-1,3-6 1,2-9-1,2-4 0,0-6 0,-1 0-1,-2-4 1,-3 2-2,-2 4 0,-6-4 1,-1 4-2,-5-1 2,0 7-2,-5 1 2,0 7-1,-2 4 2,-1 7 0,-1 11 4,3 15 1,0 14 0,-9 5 1,5 15-1,-7 2 1,4 11-2,-5-3 0,6 0-2,0-5-5,0-15-5,17 1-22,-4-19-7,8-7 1,-1-13-2</inkml:trace>
  <inkml:trace contextRef="#ctx0" brushRef="#br0" timeOffset="90871.0861">21241 6930 37,'19'0'31,"-4"-4"1,2-3-2,3 5-14,-11-11-6,9 6-3,-8-7-3,4 4 0,-6-5-1,1 2-1,-4-2-1,-3 5 0,-3-2 0,1 12 0,-11-10-1,-2 11 0,-1 4 0,-3 5 1,-1 5 0,2 6 1,1 3-1,3 5 1,3 1 0,8 2 0,2-2-2,8-5-1,6 2-7,-4-16-17,9-1-9,0-7-1,4-9-1</inkml:trace>
  <inkml:trace contextRef="#ctx0" brushRef="#br0" timeOffset="91187.1177">21653 6867 32,'0'0'28,"5"-24"2,-2 13 0,-3 11-16,-12-26-5,12 26-4,-13-17 0,3 17-1,-5-2 1,1 14 0,-5-1 1,7 11-1,-6-2-1,10 8 1,-1-2-1,10 4 0,3-4-1,8-5-2,3-2-4,0-16-4,16 9-12,-6-16-17,2-6 0,-2-7 0,0-5 0</inkml:trace>
  <inkml:trace contextRef="#ctx0" brushRef="#br0" timeOffset="91502.1493">21811 6804 35,'3'10'33,"0"6"3,2 4-5,-6-8-8,10 13-6,-11-12-7,8 9-4,-6-8-3,3-1-1,-3-13-1,-1 13 0,1-13-1,0 0 2,0 0-1,0 0-1,0 0 1,1-17 0,1 5-1,3-4 0,2-6 0,2 0-1,4-2 0,3-4-2,7 4-1,-4-4-4,12 13-7,-8-1-21,3 2 0,-2 5 0,-1 2 1</inkml:trace>
  <inkml:trace contextRef="#ctx0" brushRef="#br0" timeOffset="91969.196">22115 6864 41,'0'0'30,"0"0"3,14 9-10,-14-9-5,11-5-6,-11 5-4,12-13-1,-9 1-2,-3 12-1,13-21-2,-13 21 1,11-23-2,-7 13 1,-3-1-1,-1 11 0,3-16 0,-3 16-1,-4-10 0,4 10-1,-13-3 1,3 7-1,0 5 0,-5 3 0,1 5 0,-1 2 1,-1 5 0,4 0 1,4 2-1,3 0 2,3-3-1,7-1 1,1-6 0,5-2 0,-1-5-1,3 0 1,-13-9 0,21 2 0,-21-2 0,18-8-1,-18 8-1,18-14-3,-6 14-11,-12 0-24,15-17 2,-10 6-2,2-2 1</inkml:trace>
  <inkml:trace contextRef="#ctx0" brushRef="#br0" timeOffset="92751.2742">22494 6801 10,'0'0'21,"0"0"1,-6-10-2,6 10-2,0 0-2,-5-19-4,5 19-3,-3-16-2,3 16-3,-8-14-1,8 14-2,-15-10-1,15 10 0,-24 2 0,8 4 0,-1 6 0,-2 4 1,0 6 0,3 2 0,1 1-1,5 0 1,4-2 0,6-3 0,5-7 1,5-6-1,4-8 0,2-5 1,3-7-1,1 0 1,-2-5-1,1 2 1,-4 0-1,-3 4 0,-2 2 1,0 9 1,-10 1 1,16 11-1,-10 2 1,2 8-1,0 2-1,4 3 0,-2 2-2,0-7-5,6 7-11,-9-11-18,4-10 0,2-7-2,-1-9 2</inkml:trace>
  <inkml:trace contextRef="#ctx0" brushRef="#br0" timeOffset="93112.3103">22828 6687 29,'0'0'27,"0"0"2,-22 10-8,2 2-4,2 12-5,-6-6-1,11 7-1,-8-4-3,12 3 0,1-8-3,8 2-1,4-6 0,8 1-1,1-5 1,4 1 0,-1-3 0,4 3 0,-8-3 0,4 5 0,-9 0-1,1 2 0,-7 2-1,-1 3 0,-8-1 0,-1 2-1,-2 1-2,-4-6-2,7 8-9,-10-12-25,5-2 2,-1-9-3,14 1 3</inkml:trace>
  <inkml:trace contextRef="#ctx0" brushRef="#br0" timeOffset="93465.3456">22918 6851 49,'26'-2'32,"-5"-4"1,2 0-1,-1 5-19,-12-12-6,3 7-1,-7-5-3,-6 11 0,8-19 0,-8 19-2,-4-16 0,4 16-1,-14-12 0,2 8 0,1 5 0,-1 3-1,-2 4 1,0 5 1,4 4 0,2 5 0,0 0 1,6 4 0,1 1 0,6-2 0,2-1-2,2-5-1,5-1-4,-14-18-6,31 6-24,-16-10 0,-1-5-1,1-5 0</inkml:trace>
  <inkml:trace contextRef="#ctx0" brushRef="#br0" timeOffset="93848.3839">23304 6697 32,'0'0'29,"0"0"4,0 0-2,0 0-15,0 0-4,-24 6-5,14 6-1,-10-4-1,5 6-1,-1-5-2,4 4 0,1-3-1,6 0 1,5-10-1,2 19 1,-2-19 0,25 17 0,-15-8 1,6 4 0,-4-1 0,2 6 0,-6-1 0,0 5-1,-9 0 0,-2 3-1,-3 3 0,-7 1-1,-2 1-2,-5-6-1,3 8-8,-13-12-26,9-1 0,1-10-2,6-7 2</inkml:trace>
  <inkml:trace contextRef="#ctx0" brushRef="#br0" timeOffset="94925.4914">20308 7401 48,'0'0'32,"-10"-20"-2,5 10-8,5 10-8,0 0-1,2 26-5,-6-5 1,10 18-4,-9 4 0,6 17-2,-7 1 1,4 5 0,-7-4-2,3-3 0,-3-9-2,3-10 1,-1-11-1,3-14-1,2-15 1,0 0-1,16-18 1,-5-5-2,6-5 1,0-7-1,5-2 1,0-3-1,2 5 0,1 3 0,-1 9 1,-3 7 0,0 10 2,-2 10 0,-3 8 0,-4 10 1,-5 2 0,-1 7 0,-7-1 0,-1 3-1,-8-6 0,-2 1 0,-4-6 0,-1-4-1,1-3-1,-2-6-1,7-2-2,-4-15-6,15 8-23,0-19-3,3-1-1,2-4 1</inkml:trace>
  <inkml:trace contextRef="#ctx0" brushRef="#br0" timeOffset="95262.5253">20626 7713 16,'26'19'27,"-10"-13"1,5 5 3,-4-6-16,-3-10-5,3 5-3,-4-14-1,2 4 0,-5-7-2,0 2-2,-4-3 0,-3 5-2,-3-1 1,-6 3-1,6 11 0,-20-7 0,6 10 0,-1 7 2,-3 3-1,8 6 2,-3 2 0,10 7 1,0-3 0,11 3 0,3-4-2,6-3-3,10 1-10,-5-6-22,7-10 0,3-4-2,-2-6 1</inkml:trace>
  <inkml:trace contextRef="#ctx0" brushRef="#br0" timeOffset="95617.5607">21182 7680 19,'0'0'28,"6"-20"0,-6 20 2,4-12-16,-11-1-4,7 13-3,-12-12-2,12 12 0,-20 3-1,9 7 1,-9 3-1,3 11 0,-5 1 1,4 11 1,-1-5-1,7 7-1,2-4 0,8-1-2,7-7 0,7-6-2,6-6-2,2-13-4,10 4-6,-9-18-13,7-2-10,2-3-1,-1-5 1,1-1 1</inkml:trace>
  <inkml:trace contextRef="#ctx0" brushRef="#br0" timeOffset="96052.6043">21382 7721 12,'-3'-10'26,"3"10"0,11-13-5,-11 0-5,0 13-1,2-21-4,-2 21-1,-2-19-2,2 19-3,-7-10-1,7 10-1,-12 0-1,12 0 0,-17 15 0,5 3 1,-4 3-1,2 8 2,-2 0-1,2 5 0,-1-2 0,6-1-1,-1-6-1,8-5 0,5-9-1,-3-11 0,19-2 1,-4-10-1,0-4 0,3-5 0,-2 1 1,0-1-1,-6 4 0,0 3 0,-10 14 0,10-12 0,-10 12 1,8 12-1,-3-1 0,3 2 1,1 1-2,0 0 0,8 2-6,-17-16-10,23 6-17,-7-5-1,-2-6-1,0-2 1</inkml:trace>
  <inkml:trace contextRef="#ctx0" brushRef="#br0" timeOffset="96441.6431">21628 7581 46,'0'0'35,"7"22"0,-6 1 1,6 9-21,-16-9-3,11 13-5,-5-7-3,4 2-1,-1-8-2,0-2-1,6-9 0,-6-12 0,16 5 1,-4-12-1,0-8 0,3-6 0,1-3-1,0-1 1,1-2-1,-3 3 0,-1 3 0,-4 6 0,-9 15 1,16-6 0,-16 6 1,12 21-1,-9-1 1,2 2 0,0 2-1,-1-1 0,3 4-3,-6-12-9,7 1-23,-1-4-1,-7-12 0,12 11-1</inkml:trace>
  <inkml:trace contextRef="#ctx0" brushRef="#br0" timeOffset="97135.7124">22095 7565 24,'-13'0'25,"10"15"2,-12-8 1,1-1-19,5 7-3,-5-4-1,5 4 0,9-13-1,-11 14 0,11-14-1,0 0 1,0 0 0,21 10 0,-11-10 1,9 10 1,-9-5 2,8 14-1,-8-4-1,5 8-1,-8-5-2,2 5 0,-4-2-1,-3 1-1,0-5 0,-2-2 0,-6-4-1,6-11 1,-14 13-1,3-9 0,11-4-1,-20 3 0,20-3-1,-20-2 0,20 2-1,0 0 1,0 0 0,0 0 0,6-11 0,6 5 1,5 0 1,2-1 0,3-2 0,1-2 0,3-3 1,1-5-1,2-2 1,0-1-1,-3-2 0,0 1 1,-7-1 0,-1 3-1,-7 3 1,-3 6-1,-6 1 1,-2 11 0,0 0 0,0 0 0,-14-2 0,8 14 0,-3 2 1,4 9 0,-2 2-1,2 5 1,4 1-1,5 1-1,4-1-3,2-14-7,19-2-27,-1-9 0,6-12-1,3-10 1</inkml:trace>
  <inkml:trace contextRef="#ctx0" brushRef="#br0" timeOffset="99186.9175">22898 7393 30,'-1'10'29,"-4"8"2,4 5-2,3 17-15,-9-1-1,13 21-2,-9-6-2,8 11 0,-5-9-4,5 1-1,-3-10-2,2-8-1,-3-12-1,0-8 1,0-8-1,-1-11 0,0 0-1,1-12 1,4-1-1,-3-6 0,5-1-1,0-8-1,5 1 1,-1-5-1,9 4 0,-4-1 1,5 7-1,-2 5 2,-3 8 2,0 10 2,-4 7 0,2 13 0,-8 1 0,3 9 0,-6-3 0,4 3 0,0-7-2,0-2-2,2-6-2,-9-16-2,26 12-4,-18-24-7,15 10-2,-11-18-2,10 11 1,-11-13-1,7 12 4,-11-7 1,-7 17 5,15-17 8,-15 17 8,0 0 4,0 0 2,0 0 2,10 14 0,2 1 1,-12-15 0,17 24-1,-17-24-5,20 20-1,-20-20-2,19 6 0,-19-6-2,19-15 1,-13-3-2,5 1-1,-5-6 0,2-1-1,-4-2 0,-2 2 0,-2 2 0,-2 5-1,-8 3 0,-2 7-1,-4 7 0,-5 6 0,2 9-1,-3 0-3,8 14-12,1-2-17,3-4 1,7 0-2,7-11 2</inkml:trace>
  <inkml:trace contextRef="#ctx0" brushRef="#br0" timeOffset="99464.9454">23529 7371 46,'13'24'35,"-12"6"1,0 13-1,6 14-19,-14-5-4,12 15-6,-9-8-3,6-2-3,0-4-5,-9-17-9,13-3-21,-2-10-1,-4-23 1,13 11 0</inkml:trace>
  <inkml:trace contextRef="#ctx0" brushRef="#br0" timeOffset="99810.9801">23643 7790 16,'0'0'29,"22"0"2,-11-4 1,6-3-12,2 7-7,-4-13-5,7 7-1,-7-12-2,6 4-2,-8-4 0,0 3-2,-5-1 1,-4 4-1,-5 2-1,1 10 0,-15-10 0,4 11 0,-3 4 0,-1 6 1,-4 4 0,4 7 1,1 2-1,6 5 2,1-3-1,7 4 0,2-3-2,7-4-1,8-2-4,-5-16-11,10-1-18,-2-4 0,0-9-1,3-5 0</inkml:trace>
  <inkml:trace contextRef="#ctx0" brushRef="#br0" timeOffset="100157.0147">24103 7550 34,'0'0'30,"0"0"2,0 0 0,-22 12-20,4-7-2,8 10-5,-5-2 0,5 5 0,-3-3 0,9 5-1,-3-3-2,9 4 1,1-5 0,7 3-1,-2-5 0,5 1-1,-1-3 0,0-2 0,0-2 0,-2 0 1,-10-8-1,5 14-1,-5-14 1,-17 17-2,6-4-1,-6-8-5,8 9-22,-10-5-7,1-2 0,0-1-1</inkml:trace>
  <inkml:trace contextRef="#ctx0" brushRef="#br0" timeOffset="101399.1389">20300 8643 25,'0'0'30,"0"0"2,0 0-6,0 0-9,0 0-1,-7-19-5,7 19-3,-4-17-2,4 17-3,-6-22 0,3 12-2,-4-2 0,1 2 0,6 10-1,-15-15 0,15 15 0,-22-1-1,9 8 1,-2 3-1,0 6 1,0 5-1,0 2 0,1 1 1,4-1-1,4-2 1,5-3 0,4-6 0,10-7 0,4-8 0,7-6 0,2-5 0,2-2 0,1-3 0,-4 0 0,-1 2 0,-7 3 0,-3 6 1,-14 8 0,20 2 0,-20-2 1,12 22-1,-6-7 1,2 2-1,3 1-2,-2-6-3,6 4-9,-7-5-20,5-9-1,2-2-1,-1-6 1</inkml:trace>
  <inkml:trace contextRef="#ctx0" brushRef="#br0" timeOffset="101736.1726">20535 8548 53,'7'15'34,"3"5"-1,-4 2 0,-4-8-20,7 10-5,-6-9-4,3 1-2,-6-16 0,3 18 0,-3-18-1,0 0-1,0 0 1,0 0-1,12-11 0,-7-3-1,6 3-5,-2-16-11,6 4-17,10-2 0,-1-2-1,3 3 0</inkml:trace>
  <inkml:trace contextRef="#ctx0" brushRef="#br0" timeOffset="102052.2041">20863 8554 44,'-4'15'30,"3"5"2,-1-9 0,2-11-20,2 14-4,-2-14-3,0 0-1,0 0 0,12-7-2,-9-4 1,4-2-2,-6-2 0,3-1 0,-3 1-1,-2 0 0,-1 2 0,2 13 0,-13-8-1,1 10 1,12-2 0,-19 23 1,10-4 0,1 4 0,3 2 0,4 2 1,4-3-1,4 1-1,2-2-3,1-9-6,15 0-21,-3-4-4,2-7-1,5-4 0</inkml:trace>
  <inkml:trace contextRef="#ctx0" brushRef="#br0" timeOffset="102631.2619">21480 8623 43,'0'0'30,"0"0"2,0 0-7,-8-18-13,8 18-4,0-24-3,0 10-2,-4-4 0,3 1-1,-2 0-1,-2 1-1,-2 2 0,-1 1 0,8 13-1,-21-9 0,7 12 0,-1 7 0,-1 5 0,-2 5 0,2 3 0,1 4 1,6-2 0,1 0 0,7-7 0,7-3 1,-6-15-1,25 10 1,-9-11-1,5-1 2,-2-4 0,0 3 0,-3-3 0,-1 6 1,-4-2-1,2 3-1,1 0-2,-3-7-6,13 7-13,-1-5-12,-5-6-2,4 1 1,-1-7 0</inkml:trace>
  <inkml:trace contextRef="#ctx0" brushRef="#br0" timeOffset="103021.3011">21689 8430 53,'0'12'35,"1"10"-1,-4 7-3,-7-7-18,11 12-3,-8-8-5,7 4-2,-4-8-2,2-5 0,2-7-1,0-10 0,0 0 0,19-8 0,-9-4 0,3-6 0,1-1 0,0-3-1,1 2 1,-1 2-1,-4 3 1,1 3 0,-11 12 0,17-4 1,-17 4 0,16 15 1,-11-4 0,3 4-1,-2 0 1,1 1-2,0 0-1,-4-5-6,8 6-13,-11-17-15,13 14 0,-13-14-2,17-2 2</inkml:trace>
  <inkml:trace contextRef="#ctx0" brushRef="#br0" timeOffset="103707.3697">21994 8454 34,'8'18'32,"-5"1"1,0 5 0,1 4-15,-11-9-7,7 9-2,-7-10-5,6 3 0,-6-11-3,7-10 0,-4 11 0,4-11-1,6-11 0,-1 0-1,4-3 1,1-1 0,2-1-1,1 1 0,-4 2 1,1 4-1,-10 9 1,18 0 0,-18 0 1,12 17 0,-7-6 0,3 4 1,1-4 0,2 1-1,-1-8 1,3-1-2,0-9 1,1-3 0,1-4-1,-2-3 0,-2-1 0,0-2 0,-5 3 1,-1 3-2,0 3 1,-5 10 0,0 0 1,0 0-1,3 15 1,-3 3 0,1 1 0,2 4 0,-1-1 0,2-2 0,-1-2-1,-1-6 0,-2-12-3,12 6-3,2-5-5,-14-19-9,15 6-8,-8-8-8,1-3 1,-1-3 1</inkml:trace>
  <inkml:trace contextRef="#ctx0" brushRef="#br0" timeOffset="103976.3964">22277 8338 30,'-17'-27'25,"11"8"-4,-5-1-9,3-7-26,8 27-5,0-25-4,12 21-2</inkml:trace>
  <inkml:trace contextRef="#ctx0" brushRef="#br0" timeOffset="104466.4454">22504 8169 21,'0'0'30,"-2"10"2,3 6 4,5 13-18,-14-3-1,12 19-4,-15-4-1,13 14-3,-11-6-4,8 0-1,-3-6-3,2-6 0,1-8-1,1-10 0,0-19-1,0 0 1,18 0-1,-6-16 0,0-3 0,1-8 0,2 2 0,-1-1-1,1 3 1,-2 4 0,-5 7 1,-8 12-1,12 0 2,-8 13 0,0 3 0,0 4 0,-1 0 1,0 5-1,1-5 0,0 0 0,1-6 0,-5-14-1,11 14 0,-11-14-1,17-5 0,-8-5 0,4-2 0,-2-2 0,0 2 0,-2-2-1,-9 14 2,17-16 0,-17 16 0,0 0 1,11 10 0,-9 3 0,0 1 0,2 2 0,-2 0 0,1-1 0,-2-4-2,-1-11 1,10 17-4,-10-17-3,15-6-15,-7-6-14,-1-6 1,2-6-1,0-5 1</inkml:trace>
  <inkml:trace contextRef="#ctx0" brushRef="#br0" timeOffset="104735.4724">22752 8220 17,'-26'-28'22,"26"28"-3,-12-13-14,9 1-21,3 12-4,12-3-2</inkml:trace>
  <inkml:trace contextRef="#ctx0" brushRef="#br0" timeOffset="105247.5237">22985 8206 21,'0'10'31,"6"7"3,-3 1 0,-3-1-11,9 15-6,-10-9-4,12 15-2,-15-8-4,9 9-1,-5-7-3,1 2 0,-3-6-2,2-3 1,-4-5-2,2-5 1,-1-5 0,3-10-1,-3 13 1,3-13-1,0 0 0,0 0 1,-6 13-1,6-13 0,0 0-1,0 0 1,-3 14 0,3-14 0,0 0 0,1 10 0,-1-10 0,0 0-1,0 0 0,0 0 0,2 10-2,-2-10-1,0 0-2,0 0-4,0 0-8,0 0-14,0 0-3,0 0-2,3-10 3</inkml:trace>
  <inkml:trace contextRef="#ctx0" brushRef="#br0" timeOffset="106000.599">23213 8587 17,'19'-3'28,"-19"3"2,10-12-4,3 10-7,-11-9-3,13 7-3,-15-11-3,12 6-3,-10-7-1,6 4-2,-8-4-1,2 5-1,-3-4-1,-2 4 0,-2 0 0,5 11-1,-15-13 0,2 12 0,3 4-1,-4 3 0,-1 8 1,0 1-1,2 6 1,-1-2-1,7 4 1,1-2 0,4-4-1,7-4 2,-5-13-2,17 10 1,-3-12 0,3-4 0,1-1 1,0-1 0,0 0-1,-2 1 1,2 3 0,2 0 0,-2 0 0,0 0 0,-1-1 0,3-4 0,0-3-1,1-2 0,-4-5 1,-2-2-2,0-1 1,-3-3 0,1 1 0,-5-1-1,-4 2 1,-3-1-2,3 3 1,-5 0-2,3 5 0,-4 1 0,2 15 0,-7-10 1,7 10 2,-5 19 2,-2 2 1,5 10 2,-9 2-1,8 11 1,-2-3 0,8 4-2,-2-7-1,1-3-1,6-6-2,2-7-1,3-5-2,-13-17-4,22 14-14,-22-14-13,6-10-1,-6 10 0,-13-24 1</inkml:trace>
  <inkml:trace contextRef="#ctx0" brushRef="#br0" timeOffset="106940.693">23401 8413 60,'11'5'35,"1"1"0,3 2 0,12 6-20,-9-11-8,10 4-4,-4-4-2,2-3-1,1 0-1,-3-4-1,-1 2-1,-6-7-2,-1 5 0,-16 4 1,21-9-1,-21 9 1,0 0 1,12-10 1,-12 10 2,0 0 0,0 0 0,0 0 1,0 0 0,0 0 0,0 0 1,0 0 0,0 0 0,0 0 2,0 0-1,0 0 0,2-11-1,-2 11 0,0 0 0,0 0-1,-16 7 0,16-7 0,-14 21-1,5-4 1,1 2-1,2 5 1,0 0-1,3 0 1,4-1-1,3-2 0,2-5 0,6-3 0,3-8 0,1-2 0,6-4 1,0-6-2,0-3 1,1-2 0,4-3 0,-2-1 0,4-1-1,-2-1 1,-2 0-1,1-1 0,1 2 1,-5-1-1,-2 2 0,-6 1 1,-3 3-1,-7 0 1,-4 12-1,-2-17 1,2 17 0,-14-5-1,0 8 1,-1 3 0,-2 7 0,-1 4 1,0 4 0,2 5 1,0-1-1,3 1 1,7 0-1,1-4 0,4-5 0,7-4 0,-6-13 0,17 5 0,0-11-1,1-8 0,-1-7 1,5-6-1,0-3 0,0-5 0,2-3-1,-6-2-1,0 1 2,-7 2-2,-2 6 1,-4 2 0,0 7 0,-6 9 1,1 13 0,-12 1 2,-1 16 0,2 12 1,-4 6 0,3 8 0,-2 5 0,6 5-1,7-3-2,5-3 0,10-4-5,0-16-5,13-1-27,-3-6 0,2-8-1,-3-8 1</inkml:trace>
  <inkml:trace contextRef="#ctx0" brushRef="#br0" timeOffset="107783.7773">24415 8139 25,'0'0'32,"6"21"2,-7 6 0,-5 18-14,-5-5-5,8 18-1,-13-5-6,9 7-1,-7-8-2,4-2-2,-1-11-2,4-8 0,1-11-1,2-10 1,4-10-2,0 0 1,13-22-1,-2 0 0,2-3 1,3-5-2,4 0 1,-1 0 0,0 3-1,1 4 1,-3 7 1,-4 8 0,2 6 0,-15 2 1,14 16 0,-12 1 0,-5 1 0,-5 5 1,-3-1-1,-1 1 0,-9-1 0,3-2-1,-1-2 0,-3-3 0,9 0-3,-4-11-5,17-4-23,0 0-5,0 0 1,2-12-2</inkml:trace>
  <inkml:trace contextRef="#ctx0" brushRef="#br0" timeOffset="108159.8149">24641 8456 28,'-1'16'31,"5"7"1,-10-3 1,6-7-15,1 11-4,-11-14-6,8 6-2,2-16-1,0 0-2,0 0 0,15-6-2,-4-7 0,4-3 0,5-3 0,3 1-1,-2 1 0,0 6-1,-4 6 1,-3 6 1,-1 6 0,-2 11 1,-7 1 0,-1 11 0,-6 1 1,0 6 0,-5-2-1,1 2 0,-7-4 0,0-2-2,5-1-2,-8-15-6,18 4-23,-1-19-5,-12 10 0,12-10-3</inkml:trace>
  <inkml:trace contextRef="#ctx0" brushRef="#br0" timeOffset="109068.9058">20146 9139 35,'-5'26'31,"4"-8"1,0 1-9,8 11-7,-12-8-3,11 10-3,-11-10-4,5 5 0,-6-11-2,4 0-2,2-16 0,-14 13-1,14-13 0,-15-6 0,15 6-1,-10-23 0,6 6 0,3-5-1,4-4 1,7 0-1,6-1 0,2-4-3,15 10-7,-7-6-15,10 1-8,6 8 0,-3-1 1</inkml:trace>
  <inkml:trace contextRef="#ctx0" brushRef="#br0" timeOffset="109406.9396">20406 9204 3,'6'26'24,"-6"-26"3,17 11 0,-4-10-10,-1-7-5,4 1-3,-5-11-1,6 4-2,-5-6-3,2 2-1,-2-2-1,-4 2-1,-1 4 0,-5 0-1,-2 12 0,0 0 0,-16-7 1,6 15 0,-5 5 1,2 5 1,-5 4 0,8 7 1,1-1 0,6 4 1,5-2-4,2-3-4,14-3-14,2-2-12,0-14-1,7-1-1</inkml:trace>
  <inkml:trace contextRef="#ctx0" brushRef="#br0" timeOffset="109687.9677">20794 9136 14,'-26'7'28,"14"7"1,-5 1 4,-3 2-14,12 15-5,-7-9-2,11 11-2,-3-8-3,12 2-1,1-9-4,7-6-4,11-3-8,-7-12-15,9-8-8,3-1-1,0-9 1</inkml:trace>
  <inkml:trace contextRef="#ctx0" brushRef="#br0" timeOffset="110203.0192">20936 9249 19,'-14'18'29,"9"6"0,2 1-4,-1-5-8,11 8-2,-2-16-4,11 3-4,-1-11-2,8-5-2,-3-11 0,3-3 0,-5-7 1,2-3-2,-6-4 0,-2 1 0,-8 1 0,-1 6-1,-7 0 1,-4 8-1,-5 6-1,-4 9 0,-4 6 0,-3 3-2,3 12-4,-6-8-10,8 8-17,3 3-1,10-9 0,9-1 0</inkml:trace>
  <inkml:trace contextRef="#ctx0" brushRef="#br0" timeOffset="110775.0764">21222 9181 45,'1'12'32,"3"7"2,-5 5-3,-1-7-17,8 13-3,-11-9-4,6 4-2,-3-8-3,1 1 0,1-18-1,-4 16 0,4-16-1,0 0 0,6-14 1,0 1-1,2-4 0,0-2 0,4-1 0,-3-1 0,3 5 0,-4 2 0,-8 14-1,12-8 1,-12 8 0,7 16 1,-7-1-1,2 2 1,-2 2-1,1-2 1,0-3 0,0-4 0,-1-10-1,10 8 1,-10-8-1,19-14 0,-9 3 1,3-1-1,-2 0 0,1 0 0,-12 12 0,15-12 0,-15 12 0,11 8 0,-11-8-1,9 20 2,-2-9-1,1 0 0,4-2-2,-1-7-2,9 2-5,-10-15-9,12 0-16,-4-2-1,-2-5-1,-1-1 2</inkml:trace>
  <inkml:trace contextRef="#ctx0" brushRef="#br0" timeOffset="111242.1231">21609 8935 41,'0'0'34,"5"26"1,-6-2 0,5 14-17,-15-3-5,11 13-4,-10-7-3,8 5-2,-7-8-1,5-3-2,0-8-1,4-4 1,0-9-1,0-14 0,0 0 0,0 0-1,17-15 1,-8-6 0,4-2-1,3-2 0,2 1 1,1 1-2,3 4 2,0 5-1,-4 6 1,1 7 0,-5 7 0,-4 3 0,-3 3 0,-1 3 1,-7 0 0,0 1 0,-7 1 0,-2 0-1,-4-2 1,-2 0 0,-1-2-1,-3-3 0,6 0-1,-2-5 0,16-5-4,-14-4-8,14 4-23,20-23 0,-4 3-1,6-3 1</inkml:trace>
  <inkml:trace contextRef="#ctx0" brushRef="#br0" timeOffset="111535.1524">21941 9140 38,'5'16'35,"-3"1"2,-1 4-2,-1 9-12,-6-12-8,10 10-7,-10-6-4,5 1-2,-1-3-3,-1-9-1,7 0-5,-5-22-6,13 5-13,-4-14-10,4-8 0,1-3 1</inkml:trace>
  <inkml:trace contextRef="#ctx0" brushRef="#br0" timeOffset="111825.1814">21993 9015 31,'-18'-10'28,"18"10"1,-25-4-4,25 4-20,-14 4-15,14-4-17,0 0-1,0 0 0</inkml:trace>
  <inkml:trace contextRef="#ctx0" brushRef="#br0" timeOffset="112565.2554">22169 9227 50,'-10'10'31,"3"0"2,-6 2-10,0-12-10,13 0-4,-15 7-3,15-7 0,0 0-4,-2-14 0,8 1-2,3 0 1,2-4-1,1 1-1,1 1 1,-1 5 0,-2 3 1,0 7-1,-10 0 1,14 15 1,-9 1-1,-2 2 1,0 3 0,3 0 0,-4-2-1,1 1 0,1-6-1,0-3 0,-4-11-2,18 12 0,-4-11-1,-2-7-1,9 4 0,-3-6-1,5 3 1,-5-5 1,3 4 0,-5-1 2,3 3 1,-4-1 1,1-2 1,-2 1-1,-1-4 1,2-1 0,-3-4 0,3 3 1,-7-7-2,2 6 1,-6-1-1,-1 2 1,-4 2-1,1 10 0,0 0 0,-17-5 0,17 5-1,-20 15 0,12-3 0,0 3 0,1 1 0,2 0 0,3 0 0,3-4 0,4-2 0,-5-10 0,12 8 0,-12-8 1,18-5-1,-18 5 0,17-8 0,-17 8 1,16-2-1,-16 2 1,15 6-1,-4 1 1,-1-4 0,4 1 0,1-5 0,3-4-1,2-5 1,5-3 0,-2-4-1,1-4 1,1-2-1,-3-1 0,-3-2 1,-3 2-2,-4 1 1,-4-1-1,-2 2 0,-4 1-1,-3 5 0,-5 0 0,6 16-1,-8-14 2,8 14 0,-11 17 2,2 5 1,1 9 1,-4 5 0,6 8 1,-5-2 0,8 3-1,-3-5-1,8-6-1,3-6-2,3-8 0,4-6-2,-12-14 0,19 12-3,-19-12-8,10-16-22,-10 16 0,-11-22 1,1 8 0</inkml:trace>
  <inkml:trace contextRef="#ctx0" brushRef="#br0" timeOffset="112971.2959">22627 9084 61,'11'4'35,"2"2"0,2 2 0,3-4-24,13 11-3,-8-9-3,8 7-2,-2-7 0,4-1-2,-4-3 0,4-6 0,-3-4-1,-1-4 0,3 2 0,-5-4-1,-2 4 1,-6-2-1,-4 5 1,-4 4-1,-11 3 1,0 0-1,6 17 1,-9-3 1,-2 5-1,1 5 2,-1 3-1,2 5 1,-4-1 0,6 2-1,-1-4 0,-1 1 0,4-7-2,-2-6 0,4-4-2,-3-13-2,0 0-4,4-13-10,5-3-17,-4-5 0,2-5 0,-1-1 1</inkml:trace>
  <inkml:trace contextRef="#ctx0" brushRef="#br0" timeOffset="113262.3251">23075 9011 46,'0'0'30,"-10"-25"-2,10 25-3,0 0-25,3-12-16,-3 12-12,0 0-2,13-4 1</inkml:trace>
  <inkml:trace contextRef="#ctx0" brushRef="#br0" timeOffset="113563.3552">23194 9267 26,'9'27'31,"-5"-7"2,7-2-1,4 1-14,-15-19-5,27 13-4,-15-18-1,9 1-3,0-8-2,3-3-1,-1-8 1,2-1-1,-5-4-1,0 2 0,-5 0 0,-3 3-1,-8 1 1,-1 5 0,-8 3-1,5 14 0,-20-12 0,8 13 0,-5 5-1,1 6 1,0 5-1,-1 4 1,5 4-1,-1-1-1,8 3-3,-4-10-5,14 10-11,-1-11-14,-4-16 0,15 14 1,-15-14 0</inkml:trace>
  <inkml:trace contextRef="#ctx0" brushRef="#br0" timeOffset="113873.3862">23505 9102 27,'17'-5'32,"-17"5"1,12 17-3,-2 7-9,-17-9-5,17 18-2,-19-8-5,14 11-2,-12-6-3,7 0 0,-2-5-3,-2-2 0,6-8 0,-2-15-1,6 11 1,-6-11-1,14-16 1,-1 0-1,-4-4 1,4-1-1,-1-1 0,-2 3 0,1 3 1,0 6-1,-11 10 1,18-1-1,-8 10 1,2 6 0,1 3 0,6 0-1,3 1-1,0-4-1,10 1-3,-7-15-11,11 2-21,0-6-1,1-4 1,-5-3 0</inkml:trace>
  <inkml:trace contextRef="#ctx0" brushRef="#br0" timeOffset="114881.487">24357 9262 35,'19'23'28,"-19"-23"1,12 16 0,-12-16-19,0 0-5,0 0-1,0 0-1,7-18-1,-5 2 1,4 2-1,-2-6-1,-1 3 0,1-3 0,-4 5-1,-1 0 1,1 15-1,-9-17 1,9 17-1,-20-2 0,20 2 1,-24 14-1,10-3-1,-1 6 1,1-2 0,4 4 0,3-4 0,1-1 0,8-4 0,-2-10 0,20 4 0,-5-8 1,2-2 0,-1 2 0,3 3 1,-4 2 1,-3 6 0,-12-7 1,17 23-1,-12-12 0,3 5 0,-1-5 0,4-2-1,1-7 0,8-4-1,0-6 0,2-4 0,7-5 0,3-5-1,-5-3 0,2-2 0,-3 1 0,-8-2-1,1 0 1,-5 1-2,-7 1 0,-6 0 0,2 5 0,-6-1-1,6 7 1,-4 2-1,1 13 3,0 0 0,-4 17 2,4 7 1,-5 8 1,5 12 0,-10 0-1,6 8 1,-2-6-1,4-4-2,2-5-2,1-7-2,3-5-3,-4-25-5,10 13-16,-10-13-9,0 0 0,9-19 1</inkml:trace>
  <inkml:trace contextRef="#ctx0" brushRef="#br0" timeOffset="115183.5171">24549 9163 71,'23'-5'35,"3"4"-1,7-2-4,9 5-24,-3 0-8,3-6-9,9 3-21,-6-1-2,-7-2 0,-3 0 0</inkml:trace>
  <inkml:trace contextRef="#ctx0" brushRef="#br0" timeOffset="116333.6322">21552 9829 19,'0'0'31,"0"0"0,13-6-2,-13 6-8,0 0-7,0 0-4,-3-17-2,3 17-3,-1-13 0,1 13-3,-2-20 0,2 20-1,-3-20 0,3 20-1,-5-15 0,5 15 0,0 0 0,-15-9-1,15 9 1,-20 12-1,7 1 0,-1 4 0,-1 5 0,0-1 1,2 6-1,3-2 0,3 0 1,5-6-1,4-5 1,-2-14 0,20 7 0,-3-11 0,3-8 0,2-4 0,1-6 1,1-1-1,-2 0 0,-2 4 0,-1 2 0,-6 5 1,0 5 0,-2 10-1,-1 4 1,-2 4 0,1 2 0,4 3 0,2 2-3,-1-5-4,8 6-16,0-9-11,-4-7-1,4 0 0,-4-6 0</inkml:trace>
  <inkml:trace contextRef="#ctx0" brushRef="#br0" timeOffset="117758.7747">22272 9663 0,'0'-15'3,"0"3"2,-1-3 2,0 2 4,-2 0 2,-2 2 3,5 11 0,-10-20 3,10 20-4,-13-11-1,13 11-3,-13-3-2,13 3-2,-16 12-2,8 3 0,-4-2 0,2 12 0,-3-1 1,5 14 0,-4-1-2,5 8 1,-1-1-2,4 4 0,-1-4-2,3-3-1,2-6-2,-3-9-4,9-1-5,-6-25-14,0 13-10,0-13-2,4-11 2,-3 0 0</inkml:trace>
  <inkml:trace contextRef="#ctx0" brushRef="#br0" timeOffset="118272.8261">22065 9828 23,'21'-4'27,"-1"-9"-1,11 11 2,-3-1-16,4-1-8,0 5-3,-3 2-1,-7 3 0,0 0 1,-5 3 0,-6-3 1,0 2 0,-11-8 1,11 10-1,-11-10 1,15 3 0,-15-3-1,15-6 0,-15 6 0,18-16 0,-10 5 0,0 0 0,-5-1-1,1 1 1,-8-2 0,4 13-1,-12-11 1,12 11-1,-26 4 1,12 5-1,-3 6 0,2 4 0,-1 2 0,4 2 1,2 0-1,5-3 1,5-2-2,5-6 1,-5-12-1,23 9 1,-6-13-1,-1-1 0,2-4 1,-1 2-1,-1-2 0,1 4 0,-6 1 0,1 5 0,1 1-1,-1-2-5,6 8-8,0-5-19,-5-4 0,4-3-1,-3-4 1</inkml:trace>
  <inkml:trace contextRef="#ctx0" brushRef="#br0" timeOffset="118641.863">22747 9688 40,'0'-14'31,"0"14"1,0-15-3,-11 7-17,11 8-6,-22 5-1,9 7-1,-3 0-1,3 4-1,-2 0 0,5 2 0,4-2 1,6-1-2,3-2 1,8-1-1,1-3 1,5 1-1,-1-2 1,3 5 1,-5-4-1,0 4 0,-7-2 0,-2 4 0,-6 2-1,-4 0 0,-5 1-1,-3-3-3,1 6-3,-5-15-10,17-6-19,-12 10-1,12-10 0,5-23 0</inkml:trace>
  <inkml:trace contextRef="#ctx0" brushRef="#br0" timeOffset="118944.8933">22950 9572 53,'-2'27'36,"-3"7"-1,-1 10-4,-11-7-14,12 14-6,-10-7-5,11 3-2,-6-4-3,5-8-2,3-2-3,-2-15-3,12 6-10,-8-24-19,0 0 1,0 0-2,6-10 2</inkml:trace>
  <inkml:trace contextRef="#ctx0" brushRef="#br0" timeOffset="119346.9334">22766 9806 53,'14'2'33,"5"3"0,-1 2-10,-3-8-12,12 8-3,-10-7-2,10 3 0,-7-5-3,5 0-1,-3-5-1,1-1-1,-2-3 0,-3 0 0,0-2 0,-4 1 0,-4 0 0,-3 0 0,-4 2-1,-3 10 1,-4-13 0,4 13-1,-15-4 0,4 4 0,11 0 1,-12 10 0,12-10 0,-9 21 2,6-7-1,4 3 2,0 2-2,3 2 2,-3-3-2,8 0 1,-1-2-1,2-2-1,5-1-2,0-10 0,8 4-3,-6-11-7,13 4-17,-10-4-6,-1-3-1,-2-1 2</inkml:trace>
  <inkml:trace contextRef="#ctx0" brushRef="#br0" timeOffset="119755.9744">23278 9808 41,'-13'-3'32,"13"3"2,-8 24-9,8-24-7,-3 30-6,-7-13-2,9 8-4,-6-5-2,5 0 0,-2-4-3,3-3 0,1-13 0,-4 13 0,4-13 0,0 0 0,11-21 0,-2 10-1,1-6 1,2 0 0,6-3-1,-1 2-1,5 1 0,-1-1-2,6 8-1,-6-5-3,14 12-6,-10-10-5,13 9-12,-2 0-6,-4 0 2,5 3 1</inkml:trace>
  <inkml:trace contextRef="#ctx0" brushRef="#br0" timeOffset="120229.0217">23764 9752 59,'2'15'35,"0"5"0,-6 2-1,-5-2-25,11 13-1,-9-8-4,4 3-1,-3-6-1,4-4 0,-2-4-1,4-4 0,0-10 0,0 0-1,0 0 1,2-20-1,1 5 1,1-2-1,1-2 0,2-2 0,5 1 0,4 0-2,3 2 0,-1 0-2,13 6-3,-7-6-3,16 12-9,-13-5-11,4 3-5,-2 4-1,-1 2 3</inkml:trace>
  <inkml:trace contextRef="#ctx0" brushRef="#br0" timeOffset="120897.0885">24168 9919 18,'0'0'27,"0"0"1,-3-16-6,3 16-6,3-21-4,-3 21-3,3-26-1,2 14-1,-7-3-2,5 4-1,-7-2-2,1 3-1,3 10 0,-14-14-1,3 12 0,0 4 0,-6 6 0,-1 5 0,1 3 1,1 2 0,-2 4 1,7 2-1,0-2 0,5 0 1,6-6 0,6-2-1,-6-14 0,19 14-1,-8-13 0,2-4 1,-1-4 0,2 1 0,-14 6 0,18-11 1,-18 11-1,17-4 0,-6 3 1,4 2-1,-1-3 0,7-3 0,4-2 0,2-4 0,4-7-1,0-3 1,1-4-1,-6 0 0,1 0 1,-7 0-2,-6 1 1,-4 2 0,-7 2 0,-3 1-1,0 3 0,-3 0 0,-2 2 1,1 1-2,4 13 0,-8-14 1,8 14 0,0 0 2,-7 22 1,7 1 1,-6 6-1,2 8 2,-4 0-1,7 6 0,-5-3-3,2-4-1,4 1-4,-6-18-4,15 3-21,-9-22-7,2 11 1,-2-11 0</inkml:trace>
  <inkml:trace contextRef="#ctx0" brushRef="#br0" timeOffset="121326.1314">24269 9781 37,'13'7'32,"-13"-7"2,20 9 0,-7 2-19,-3-10-4,13 8-2,-9-6-2,9 4-2,-2-7-1,3 3-1,-3-7-1,5-2-1,-3-3-1,0-4 1,4-3-1,-1 0 0,-5-1 0,-2 1 0,-4 1 0,-7 1-1,-5 4 1,-3 10-1,-12-7 0,-5 11 1,1 7 1,-5 5 1,1 4 0,5 8 0,-1-2 1,10 7 0,8-2-1,12 4 1,5-4-2,12-5-1,6 0-2,4-11-2,14 5-5,-11-18-20,8-1-7,-6-9-3,-1-6 2</inkml:trace>
  <inkml:trace contextRef="#ctx0" brushRef="#br0" timeOffset="125439.5427">17875 9370 15,'0'0'15,"0"0"-4,0 0-1,10 3-2,-10-3 1,17 1-2,-7 1-1,2-2 0,2 1-1,1-1 0,3 2 1,1-6-1,2 3 0,-3-3-1,3 2-1,-4-1-1,3 0-1,-4 0 0,0 2 0,-3 0 0,2 1-1,-3 0 1,1 1-1,-1 0 1,1 0-1,-1 0 1,0 0 0,1 1 0,1-1-1,-2-1 1,0 1 0,2 0-1,-2 1 1,-1-1-1,0 1 0,-1-1 1,-10-1-1,19 3 1,-19-3-1,17 3 1,-17-3-1,18 2 1,-8-2-1,-10 0 1,20 2-1,-10-2 1,2 0 0,0-1 0,2 0 0,3 0-1,-1 0 1,1-2 0,2 2-1,0-1 1,1 1-1,-1 1 0,0-2 0,1 2 0,-1 0 0,1 2 0,1-2 0,-1 1 1,2-1-1,-1 1 0,0 0 0,-2 0 0,1 0 0,-3 2 1,1-1-1,-3 0 0,0 1 0,-2-1 1,1 1-1,-3 0 1,2-1-1,0 0 0,1 1 1,-2-1-1,2 0 1,1 1-1,1 0 1,2-2 0,2 1 0,-3-2 0,3 3 0,-3-3 0,1 2 0,0-2 0,-1 2 0,-3-2 0,0 2-1,0-1 1,-1-1-1,-2 0 1,0 1-1,-11-1 0,17 0 0,-17 0 1,14 0-1,-14 0 0,0 0 0,13 0 0,-13 0 0,0 0 1,0 0-1,0 0 1,0 0 0,0 0 1,0 0-1,0 0 0,0 0 0,0 0-1,0 0 1,0 0-1,3 14 0,-3-14 0,-4 10 0,4-10 0,-4 16 0,4-16 0,-2 20 0,2-9 0,0 3 0,1 2 1,1 2-2,-1 0 2,1-1-1,-1 1 1,0-1-2,0 0 2,-1-1-1,0-3 0,0 0 0,0 1 0,0-2 0,1 1-1,-1 1 1,0 0 0,0 1 0,0 1 0,0 1 0,0 2 0,0-1 0,0 2 0,0 0 0,1 2 0,-1 1 0,0 0 0,2 0 0,-2 0 0,1 1 0,-1-1 0,0-1 0,-1-2 0,1-1 0,0-3 0,0 0 0,-2-2 0,2-1 0,0-1 0,-1 0 0,1-12 0,1 19 0,-1-8 0,0 0 0,0 0 0,0-1 1,0 0 0,-1 1-1,1 0 1,-1 2 0,-1 2 0,1 1-1,-2 1 1,2 2-2,0-1 1,0 3-1,0-1 1,1 0-1,1-1 1,-1-1 1,0 3-2,0-1 2,0 2-1,0 0 0,-1-1 0,1 3 0,-2 1 0,2-1 0,0 1 0,0 0 1,2-1-1,-1 0 0,0-1 0,1 0 1,-1-2-1,1-1 0,-2-1 0,1 0 0,-1-2 0,-1 0 1,1-1-1,0 1 0,-2-2 0,1 0 0,0 0 1,1-1-1,0 3 0,-1-1 0,0 2 1,0 2-1,-1-2 0,2 3 0,-1-1 0,0 2 0,0-3 0,0 3 1,1-2-1,-1-2 0,-1 2 0,2-2 0,-1 2 0,0-1 0,0 1 0,1-2 1,-1 3-1,1-1 0,-1 1 0,1-2 0,0 0 0,0 0 0,0 1 0,0-3 1,-1 0-1,1 0 0,0-2 0,0 0 0,0 0 0,-2-2 0,1 2 0,1-1 0,-1 2 0,0-1 0,0 0 0,0 1 0,-1 1 0,2-2 0,2 1 0,-2 0-1,-2 1 1,4 2 0,-1-1 0,0 2-1,1-1 1,-1 2 0,1 0-1,0 0 2,0-1-2,0 1 2,0 0-1,0 0 0,0-1-1,1 2 2,-2-2-2,0 1 1,1-1 0,-1 1 0,2 0 0,-2 0 0,0-1 0,-1-1 0,1 0 0,0 0 0,1-3 0,-2-1 0,0-1 0,0-3 1,-2 0-2,2-11 2,2 18-1,-2-18 0,-2 16-1,2-16 1,2 17 0,-2-17 0,1 17 0,-1-17 0,2 17 0,-2-17 0,2 20 0,-2-20 0,4 17 0,-4-17 0,6 17-1,-6-17 1,5 19 0,-5-19 0,6 16 0,-6-16 0,6 18 1,-6-18-1,6 21 1,-3-9-2,1-1 2,-1 2-2,2-3 2,-1 2-2,-4-12 1,13 14-1,-13-14-1,13-3-4,4 3-23,-7-10-5,3-4-2,1-4 2</inkml:trace>
  <inkml:trace contextRef="#ctx0" brushRef="#br0" timeOffset="126845.6833">19384 12439 2,'0'0'23,"0"0"1,0 0-8,0 0-3,0 0-3,0 0-2,0 0-2,0 0 0,0 0-2,0 0 1,4 10 0,-4-10 0,0 0-1,12 13-1,-12-13 0,11 8 0,-11-8-1,16 6 1,-16-6-1,25 6 0,-11-6 0,3 2-1,0-2 1,5 1-1,-1-2 1,2 0-2,0-1 1,3 0 0,-2-1 0,2 1 0,-2-3 0,2 2-1,-1-1 1,3 1 0,-3-1-1,1 1 0,-2-1 1,2 2-1,-3 0 0,0 2 0,-3 0 0,-2 0 1,0 1-1,-2 1 0,-1 0 0,-1 1 0,0-1 0,0-1 1,-3 0-1,3 2 0,1-3 0,-1 1 1,1-1-1,0 1 0,1 0 0,1 0 0,0-1 0,-1 1 0,-1 1 0,1-1 2,0-1-2,-1 0 0,-2 0 1,0-1-1,-1 1 1,-1 0-1,-11 0 0,19-3 1,-19 3-1,14 0 0,-14 0 0,0 0 0,13 0 0,-13 0 0,0 0 0,0 0 0,10 3 0,-10-3 0,0 0 0,12 3 0,-12-3 0,10 3 1,-10-3-1,13 3 0,-13-3 0,12 3 0,-12-3 0,0 0 1,13 3-1,-13-3 0,0 0 0,0 0 1,12 2-1,-12-2 0,0 0 0,0 0 1,0 0-1,10 2 1,-10-2-2,0 0-2,0 0-11,11-4-20,-11 4 1,7-17-2,-3 4 1</inkml:trace>
  <inkml:trace contextRef="#ctx0" brushRef="#br0" timeOffset="129154.9141">20476 12467 4,'0'0'19,"0"0"-6,-6-11-1,6 11-3,0 0-1,1-12 0,-1 12 0,2-12 1,-2 12-2,3-14 0,-3 14-1,1-15-1,-1 15-1,2-16-1,-2 16 0,2-19-1,-2 19 1,2-21-1,0 10 0,-2-1 0,1 1 0,-1-1 0,1 0-1,-1 1 0,0 0 0,0-2-1,1 2 1,-2-2 0,1 2 0,-1-2 0,1-1 0,0 2 0,0 0 0,0-2-1,0 1 0,1 1 1,-1-1-1,0 0 0,1 2 0,-1-2 0,2-1 0,-2 2 0,1 0 0,0 1 0,0-1 0,0 2 0,2-1 0,-2 1 0,-1 10 0,4-20 0,-1 10 0,1 0 0,0-1 0,2 0 0,-3 0 0,-3 11 0,8-18 0,-8 18 0,9-17 0,-9 17 0,6-19 0,-6 19 0,6-19 0,-6 19 0,9-21-1,-5 9 1,3-2 1,-3 2-1,3 1 0,-1-3 0,2 3 1,-2-2-2,-1 2 2,0 0-1,1 1 0,0 0 0,-1-1 0,-5 11 0,12-18 0,-12 18 0,12-18 0,-12 18 0,13-17 0,-13 17 1,12-15-1,-12 15 0,13-16 0,-13 16 0,15-16 0,-15 16 0,18-16 0,-18 16 0,18-19 0,-7 10 0,-11 9 0,19-20 1,-8 10-1,-1 1 0,0-1 1,1-1-1,1 2 0,-3-1 1,2 0-1,0 2 1,-1 0-1,1 0 0,-11 8 0,19-15 1,-7 9-1,-1-2 0,2 1 0,0-1 1,3 0-1,-1 0 1,1 0-1,2 0 0,-3-1 0,2 1 1,0 0-1,-1 1 0,-1 0 1,-1 0-1,1 1 0,-1 0 1,1 1-1,-3-1 0,0 0 1,0 1-1,0 2 0,-12 3 1,21-6-1,-21 6 0,19 0 0,-7 1 0,-1 0 0,0 1 1,1 0-1,1-1 0,-2 0 0,2-1 1,-2 0-1,-11 0 0,18 1 0,-18-1 0,15 2 0,-15-2 0,14 1 0,-14-1 0,12 1 0,-12-1 0,14 0 1,-14 0-1,13 0 0,-13 0 0,18-1 0,-8 1 0,2-1 0,1-1 0,-2 2 0,2-1 0,-2 0 0,5 0 0,-4 1 2,1-2-2,2 0 0,-1 1 0,1-1 0,1 0 1,2 1-1,-2-2 0,0 1 0,3 2 0,-4-1 0,2 2 0,-1-1 0,-1 2 0,0-1 1,-1 2-1,0-1 0,-1-1 0,2 0 0,-3-1 1,1 1-1,1-2 0,-1 0 0,-1 0 1,2-1-1,-4-1 0,-10 3 0,19-3 1,-19 3-1,15-4 0,-15 4 0,0 0 0,12-2 0,-12 2 0,0 0 0,0 0 0,0 0 0,0 0 1,11 0-1,-11 0 0,0 0 0,0 0 1,0 0-1,0 0 0,0 0 0,0 0 1,0 0-1,0 0 0,0 0 0,0 0 0,0 0-2,0 0 0,0 0-1,0 0-3,0 0 1,0 0-3,0 0-5,0 0-19,0 0-1,0 0 2,0 0 1</inkml:trace>
  <inkml:trace contextRef="#ctx0" brushRef="#br0" timeOffset="132276.2263">22020 11222 13,'0'0'23,"-15"7"-6,15-7-3,-14 7 0,2-7-1,12 0-2,-22 7-2,22-7-1,-22 6-2,22-6-1,-22 6-1,12-3-1,-3-2-1,1 2 1,1-2-1,0 0 0,-1-1 0,0 0 0,-1-1 0,2 1-1,-2-3 0,2 3 0,-2-1-1,-1 0 1,1 0-1,-1 0 0,1 0 0,0 1 0,0-3 1,0 2-1,2 1 0,0-1 0,1 1 0,10 0 0,-21 0 0,21 0 1,-20 2-1,10 0 0,-3-1 0,1-1 0,1 2 0,0-2 0,0 1 0,0 0 0,0-1 0,11 0 1,-19 4-1,19-4 0,-18 4 0,7-1 0,0 0 0,0-1 0,1 2 0,-1-2 0,0 2 0,11-4 0,-19 4 0,19-4 0,-17 5 0,17-5 0,-17 5 0,17-5 0,-16 3 0,16-3 0,-17 5 0,17-5 0,-18 3 1,18-3-1,-18 2 0,18-2 0,-17 2 0,17-2-1,-13 2 1,13-2 0,-10 2 0,10-2 0,-11 5 0,11-5 0,0 0 0,-15 8 0,15-8 0,-13 6 0,13-6 0,-12 7 0,12-7 0,-17 9 0,17-9 0,-15 9 0,15-9 0,-12 9 0,12-9 0,-13 6 0,13-6 1,-12 5-1,12-5 0,-10 2 0,10-2 0,-11 2 0,11-2 0,0 0 0,-13 7 0,13-7 0,0 0 0,-15 8 0,15-8 0,-11 8 0,11-8 0,-14 9 0,14-9 0,-13 10 0,13-10 0,-10 9 0,10-9 0,-13 8 0,13-8 0,-11 9 0,11-9 0,-11 11 0,11-11 0,-14 11 0,14-11 0,-16 14 0,16-14 0,-16 14 0,16-14 0,-19 14 0,19-14 0,-17 15 0,17-15-1,-15 12 2,15-12-2,-14 13 1,14-13 0,-13 10 0,13-10 0,-11 8 0,11-8 0,-12 10 0,12-10 0,-10 10 0,10-10 0,-11 10 0,11-10 0,-12 11 0,12-11 0,-11 10 0,11-10 0,-11 9 0,11-9 0,-11 11 0,11-11 0,-10 11 0,10-11 0,-13 14 0,13-14 0,-14 14 0,14-14 0,-12 14 0,12-14 0,-11 11 0,11-11 0,-9 11 0,9-11 0,-8 10 0,8-10 0,0 0 0,-12 14 0,12-14 0,0 0 0,-13 11 0,13-11 1,0 0-1,-11 18 0,11-18 0,-11 16 0,11-16 0,-10 18 0,10-18-1,-11 19 1,11-19-1,-8 16 1,8-16 0,-7 15 0,7-15 0,-8 14 0,8-14 0,-8 16 0,8-16 0,-8 16 0,8-16 0,-8 20 0,4-10 0,0 0 0,-2 2 0,1 1 0,-2 1 0,3-1 0,-4 2 0,1 0 0,-1 1 0,1 2 0,1-1 0,-1 3 0,1-2 0,-1 2 0,2-1 0,2 1 0,0-2 0,-1 1 0,2 0 0,1-2 0,-1-1 0,1 0 0,1 0 0,0-1 0,0 0 0,0-1 0,0-1 1,-1-1-1,1 1 0,-1-2 0,1 0 1,0-11-1,-2 18 0,2-18 0,0 15 0,0-15 1,0 12-1,0-12 0,1 11 0,-1-11 0,0 0 0,2 14 0,-2-14 0,0 0 0,2 11 0,-2-11 0,0 0 0,0 0 0,0 0 0,4 12 0,-4-12 0,0 0 0,5 11 1,-5-11 0,0 0-1,0 0 0,3 11 0,-3-11 1,0 0-1,0 0 1,0 0-1,0 0 0,0 0 2,0 0-2,0 0 1,0 0-1,0 0 0,0 0 1,0 0-1,0 0 0,0 0 0,0 0 1,-3-11-1,3 11 0,0 0 1,0 0-1,-6-13 0,6 13 0,0 0 1,0 0-1,-11-10 0,11 10 0,0 0 0,-10-6 0,10 6 0,0 0 0,-15-6 0,15 6 0,-14-2 0,14 2 0,-16-3 0,16 3 0,-20-1 0,8 1 0,2 0 0,-2 0 0,1 1 0,-2-1 0,-1 3 0,-2-2 0,0 1 0,-2 0 0,0 2 0,-3-2 0,0 2 0,1-2 0,1 0 0,0-1 0,3 1 0,2-2 0,0 0 0,3 0 0,-1 0 0,0 0 0,2-2 0,0 1 0,-3 1 0,2 0 0,0-1 0,-1 1 0,2-1 0,-1 1 0,11 0 0,-19-1 0,19 1 0,-20 0 0,10-1-1,10 1 2,-20 0-2,20 0 1,-19 0 0,19 0 0,-18 0 0,18 0 1,-16 0-1,16 0 0,-20 0 0,20 0 0,-20-1 0,9-1 0,0 2 0,-2 0 0,3-1 0,-2 1 0,12 0 0,-18 0 0,18 0 0,-15 0 0,15 0 0,-13-1 0,13 1 0,-11-2 0,11 2 0,-14-3 0,14 3 0,-14-2 0,14 2 0,-16-1 0,16 1 0,-18-1 0,18 1 0,-18 1 0,7 0 0,1-1 0,10 0 0,-21 1 0,10 0 0,0-1 0,-1 2 0,-2-2 0,-1 1 0,0 0 0,-2 1 0,0 1 0,-1-1 0,1 1 0,-1-2 0,3 1 0,4-2 0,-1 1-1,12-1-3,-10 1-8,10-1-22,0 0 2,-3-15-3,10 3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B08B9-5A04-4044-A9CF-26E362CC3E14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03C0-EBBE-4BAB-A1C2-03F8CB281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2106-88D2-42C9-95A4-ADE98A7C105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E2106-88D2-42C9-95A4-ADE98A7C105D}" type="datetimeFigureOut">
              <a:rPr lang="en-US" smtClean="0"/>
              <a:t>10/14/2013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5A61-C4AC-4D13-AD51-6DAD4D1A66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5.x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8.wmf"/><Relationship Id="rId18" Type="http://schemas.openxmlformats.org/officeDocument/2006/relationships/image" Target="../media/image23.emf"/><Relationship Id="rId3" Type="http://schemas.openxmlformats.org/officeDocument/2006/relationships/image" Target="../media/image19.png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6.bin"/><Relationship Id="rId17" Type="http://schemas.openxmlformats.org/officeDocument/2006/relationships/customXml" Target="../ink/ink3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2.e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customXml" Target="../ink/ink2.xml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6.wmf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6002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EE130/230A Discussion 7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41148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Peng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Zheng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Decay of Stored Charge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229600" cy="48307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smtClean="0"/>
              <a:t>Consider a </a:t>
            </a:r>
            <a:r>
              <a:rPr lang="en-US" altLang="en-US" sz="2800" b="1" smtClean="0"/>
              <a:t>p</a:t>
            </a:r>
            <a:r>
              <a:rPr lang="en-US" altLang="en-US" sz="2800" b="1" baseline="30000" smtClean="0"/>
              <a:t>+</a:t>
            </a:r>
            <a:r>
              <a:rPr lang="en-US" altLang="en-US" sz="2800" b="1" smtClean="0"/>
              <a:t>n diode</a:t>
            </a:r>
            <a:r>
              <a:rPr lang="en-US" altLang="en-US" sz="2800" smtClean="0"/>
              <a:t> (</a:t>
            </a:r>
            <a:r>
              <a:rPr lang="en-US" altLang="en-US" sz="2800" i="1" smtClean="0"/>
              <a:t>Q</a:t>
            </a:r>
            <a:r>
              <a:rPr lang="en-US" altLang="en-US" sz="2800" baseline="-25000" smtClean="0"/>
              <a:t>p</a:t>
            </a:r>
            <a:r>
              <a:rPr lang="en-US" altLang="en-US" sz="2800" smtClean="0"/>
              <a:t> &gt;&gt; </a:t>
            </a:r>
            <a:r>
              <a:rPr lang="en-US" altLang="en-US" sz="2800" i="1" smtClean="0"/>
              <a:t>Q</a:t>
            </a:r>
            <a:r>
              <a:rPr lang="en-US" altLang="en-US" sz="2800" baseline="-25000" smtClean="0"/>
              <a:t>n</a:t>
            </a:r>
            <a:r>
              <a:rPr lang="en-US" altLang="en-US" sz="2800" smtClean="0"/>
              <a:t>):</a:t>
            </a:r>
          </a:p>
          <a:p>
            <a:endParaRPr lang="en-US" altLang="en-US" smtClean="0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4953000" y="3121025"/>
            <a:ext cx="350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rot="-5400000">
            <a:off x="5219700" y="3006725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448675" y="28956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821363" y="167640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i</a:t>
            </a:r>
            <a:r>
              <a:rPr lang="en-US" altLang="en-US" sz="2400">
                <a:latin typeface="Times New Roman" pitchFamily="18" charset="0"/>
              </a:rPr>
              <a:t>(</a:t>
            </a:r>
            <a:r>
              <a:rPr lang="en-US" altLang="en-US" sz="2400" i="1">
                <a:latin typeface="Times New Roman" pitchFamily="18" charset="0"/>
              </a:rPr>
              <a:t>t</a:t>
            </a:r>
            <a:r>
              <a:rPr lang="en-US" alt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953000" y="5486400"/>
            <a:ext cx="3505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rot="-5400000">
            <a:off x="5219700" y="53721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8448675" y="526097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5734050" y="4041775"/>
            <a:ext cx="730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v</a:t>
            </a:r>
            <a:r>
              <a:rPr lang="en-US" altLang="en-US" sz="2400" i="1" baseline="-25000">
                <a:latin typeface="Times New Roman" pitchFamily="18" charset="0"/>
              </a:rPr>
              <a:t>A</a:t>
            </a:r>
            <a:r>
              <a:rPr lang="en-US" altLang="en-US" sz="2400">
                <a:latin typeface="Times New Roman" pitchFamily="18" charset="0"/>
              </a:rPr>
              <a:t>(</a:t>
            </a:r>
            <a:r>
              <a:rPr lang="en-US" altLang="en-US" sz="2400" i="1">
                <a:latin typeface="Times New Roman" pitchFamily="18" charset="0"/>
              </a:rPr>
              <a:t>t</a:t>
            </a:r>
            <a:r>
              <a:rPr lang="en-US" alt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3564" name="Line 17"/>
          <p:cNvSpPr>
            <a:spLocks noChangeShapeType="1"/>
          </p:cNvSpPr>
          <p:nvPr/>
        </p:nvSpPr>
        <p:spPr bwMode="auto">
          <a:xfrm>
            <a:off x="4953000" y="2435225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5" name="Line 18"/>
          <p:cNvSpPr>
            <a:spLocks noChangeShapeType="1"/>
          </p:cNvSpPr>
          <p:nvPr/>
        </p:nvSpPr>
        <p:spPr bwMode="auto">
          <a:xfrm>
            <a:off x="6096000" y="357822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6" name="Arc 19"/>
          <p:cNvSpPr>
            <a:spLocks/>
          </p:cNvSpPr>
          <p:nvPr/>
        </p:nvSpPr>
        <p:spPr bwMode="auto">
          <a:xfrm flipH="1">
            <a:off x="6705600" y="3121025"/>
            <a:ext cx="5334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567" name="Line 20"/>
          <p:cNvSpPr>
            <a:spLocks noChangeShapeType="1"/>
          </p:cNvSpPr>
          <p:nvPr/>
        </p:nvSpPr>
        <p:spPr bwMode="auto">
          <a:xfrm>
            <a:off x="6096000" y="2435225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8" name="Line 21"/>
          <p:cNvSpPr>
            <a:spLocks noChangeShapeType="1"/>
          </p:cNvSpPr>
          <p:nvPr/>
        </p:nvSpPr>
        <p:spPr bwMode="auto">
          <a:xfrm>
            <a:off x="7239000" y="3121025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9" name="Line 22"/>
          <p:cNvSpPr>
            <a:spLocks noChangeShapeType="1"/>
          </p:cNvSpPr>
          <p:nvPr/>
        </p:nvSpPr>
        <p:spPr bwMode="auto">
          <a:xfrm>
            <a:off x="4953000" y="5029200"/>
            <a:ext cx="1143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0" name="Arc 23"/>
          <p:cNvSpPr>
            <a:spLocks/>
          </p:cNvSpPr>
          <p:nvPr/>
        </p:nvSpPr>
        <p:spPr bwMode="auto">
          <a:xfrm>
            <a:off x="6096000" y="5030788"/>
            <a:ext cx="609600" cy="684212"/>
          </a:xfrm>
          <a:custGeom>
            <a:avLst/>
            <a:gdLst>
              <a:gd name="T0" fmla="*/ 0 w 19938"/>
              <a:gd name="T1" fmla="*/ 0 h 21600"/>
              <a:gd name="T2" fmla="*/ 2147483647 w 19938"/>
              <a:gd name="T3" fmla="*/ 2147483647 h 21600"/>
              <a:gd name="T4" fmla="*/ 0 w 19938"/>
              <a:gd name="T5" fmla="*/ 2147483647 h 21600"/>
              <a:gd name="T6" fmla="*/ 0 60000 65536"/>
              <a:gd name="T7" fmla="*/ 0 60000 65536"/>
              <a:gd name="T8" fmla="*/ 0 60000 65536"/>
              <a:gd name="T9" fmla="*/ 0 w 19938"/>
              <a:gd name="T10" fmla="*/ 0 h 21600"/>
              <a:gd name="T11" fmla="*/ 19938 w 1993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38" h="21600" fill="none" extrusionOk="0">
                <a:moveTo>
                  <a:pt x="-1" y="0"/>
                </a:moveTo>
                <a:cubicBezTo>
                  <a:pt x="8719" y="0"/>
                  <a:pt x="16584" y="5242"/>
                  <a:pt x="19938" y="13291"/>
                </a:cubicBezTo>
              </a:path>
              <a:path w="19938" h="21600" stroke="0" extrusionOk="0">
                <a:moveTo>
                  <a:pt x="-1" y="0"/>
                </a:moveTo>
                <a:cubicBezTo>
                  <a:pt x="8719" y="0"/>
                  <a:pt x="16584" y="5242"/>
                  <a:pt x="19938" y="1329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71" name="Line 24"/>
          <p:cNvSpPr>
            <a:spLocks noChangeShapeType="1"/>
          </p:cNvSpPr>
          <p:nvPr/>
        </p:nvSpPr>
        <p:spPr bwMode="auto">
          <a:xfrm>
            <a:off x="6705600" y="30448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2" name="Line 25"/>
          <p:cNvSpPr>
            <a:spLocks noChangeShapeType="1"/>
          </p:cNvSpPr>
          <p:nvPr/>
        </p:nvSpPr>
        <p:spPr bwMode="auto">
          <a:xfrm>
            <a:off x="6705600" y="5410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73" name="Text Box 26"/>
          <p:cNvSpPr txBox="1">
            <a:spLocks noChangeArrowheads="1"/>
          </p:cNvSpPr>
          <p:nvPr/>
        </p:nvSpPr>
        <p:spPr bwMode="auto">
          <a:xfrm>
            <a:off x="6532563" y="2590800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t</a:t>
            </a:r>
            <a:r>
              <a:rPr lang="en-US" altLang="en-US" sz="2400" i="1" baseline="-25000">
                <a:latin typeface="Times New Roman" pitchFamily="18" charset="0"/>
              </a:rPr>
              <a:t>s</a:t>
            </a:r>
          </a:p>
        </p:txBody>
      </p:sp>
      <p:sp>
        <p:nvSpPr>
          <p:cNvPr id="23574" name="Text Box 27"/>
          <p:cNvSpPr txBox="1">
            <a:spLocks noChangeArrowheads="1"/>
          </p:cNvSpPr>
          <p:nvPr/>
        </p:nvSpPr>
        <p:spPr bwMode="auto">
          <a:xfrm>
            <a:off x="6477000" y="5489575"/>
            <a:ext cx="34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>
                <a:latin typeface="Times New Roman" pitchFamily="18" charset="0"/>
              </a:rPr>
              <a:t>t</a:t>
            </a:r>
            <a:r>
              <a:rPr lang="en-US" altLang="en-US" sz="2400" i="1" baseline="-25000">
                <a:latin typeface="Times New Roman" pitchFamily="18" charset="0"/>
              </a:rPr>
              <a:t>s</a:t>
            </a:r>
          </a:p>
        </p:txBody>
      </p:sp>
      <p:graphicFrame>
        <p:nvGraphicFramePr>
          <p:cNvPr id="23575" name="Object 28"/>
          <p:cNvGraphicFramePr>
            <a:graphicFrameLocks noChangeAspect="1"/>
          </p:cNvGraphicFramePr>
          <p:nvPr/>
        </p:nvGraphicFramePr>
        <p:xfrm>
          <a:off x="1828800" y="5334000"/>
          <a:ext cx="28194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Equation" r:id="rId3" imgW="1384300" imgH="469900" progId="Equation.3">
                  <p:embed/>
                </p:oleObj>
              </mc:Choice>
              <mc:Fallback>
                <p:oleObj name="Equation" r:id="rId3" imgW="1384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334000"/>
                        <a:ext cx="28194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6" name="Text Box 29"/>
          <p:cNvSpPr txBox="1">
            <a:spLocks noChangeArrowheads="1"/>
          </p:cNvSpPr>
          <p:nvPr/>
        </p:nvSpPr>
        <p:spPr bwMode="auto">
          <a:xfrm>
            <a:off x="315913" y="5538788"/>
            <a:ext cx="13049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b="1" dirty="0" smtClean="0">
                <a:latin typeface="+mj-lt"/>
              </a:rPr>
              <a:t>For </a:t>
            </a:r>
            <a:r>
              <a:rPr lang="en-US" sz="2400" b="1" i="1" dirty="0" smtClean="0">
                <a:latin typeface="+mj-lt"/>
              </a:rPr>
              <a:t>t</a:t>
            </a:r>
            <a:r>
              <a:rPr lang="en-US" sz="2400" b="1" dirty="0" smtClean="0">
                <a:latin typeface="+mj-lt"/>
              </a:rPr>
              <a:t> &gt; 0:</a:t>
            </a:r>
          </a:p>
        </p:txBody>
      </p:sp>
      <p:sp>
        <p:nvSpPr>
          <p:cNvPr id="23577" name="Arc 30"/>
          <p:cNvSpPr>
            <a:spLocks/>
          </p:cNvSpPr>
          <p:nvPr/>
        </p:nvSpPr>
        <p:spPr bwMode="auto">
          <a:xfrm>
            <a:off x="6121400" y="5473700"/>
            <a:ext cx="657225" cy="450850"/>
          </a:xfrm>
          <a:custGeom>
            <a:avLst/>
            <a:gdLst>
              <a:gd name="T0" fmla="*/ 2147483647 w 21515"/>
              <a:gd name="T1" fmla="*/ 0 h 9522"/>
              <a:gd name="T2" fmla="*/ 2147483647 w 21515"/>
              <a:gd name="T3" fmla="*/ 2147483647 h 9522"/>
              <a:gd name="T4" fmla="*/ 0 w 21515"/>
              <a:gd name="T5" fmla="*/ 2147483647 h 9522"/>
              <a:gd name="T6" fmla="*/ 0 60000 65536"/>
              <a:gd name="T7" fmla="*/ 0 60000 65536"/>
              <a:gd name="T8" fmla="*/ 0 60000 65536"/>
              <a:gd name="T9" fmla="*/ 0 w 21515"/>
              <a:gd name="T10" fmla="*/ 0 h 9522"/>
              <a:gd name="T11" fmla="*/ 21515 w 21515"/>
              <a:gd name="T12" fmla="*/ 9522 h 9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15" h="9522" fill="none" extrusionOk="0">
                <a:moveTo>
                  <a:pt x="19387" y="0"/>
                </a:moveTo>
                <a:cubicBezTo>
                  <a:pt x="20559" y="2384"/>
                  <a:pt x="21280" y="4964"/>
                  <a:pt x="21515" y="7610"/>
                </a:cubicBezTo>
              </a:path>
              <a:path w="21515" h="9522" stroke="0" extrusionOk="0">
                <a:moveTo>
                  <a:pt x="19387" y="0"/>
                </a:moveTo>
                <a:cubicBezTo>
                  <a:pt x="20559" y="2384"/>
                  <a:pt x="21280" y="4964"/>
                  <a:pt x="21515" y="7610"/>
                </a:cubicBezTo>
                <a:lnTo>
                  <a:pt x="0" y="9522"/>
                </a:lnTo>
                <a:lnTo>
                  <a:pt x="19387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23578" name="Picture 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98663"/>
            <a:ext cx="44958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9" name="Text Box 15"/>
          <p:cNvSpPr txBox="1">
            <a:spLocks noChangeArrowheads="1"/>
          </p:cNvSpPr>
          <p:nvPr/>
        </p:nvSpPr>
        <p:spPr bwMode="auto">
          <a:xfrm>
            <a:off x="180975" y="1600200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Symbol" pitchFamily="18" charset="2"/>
              </a:rPr>
              <a:t>D</a:t>
            </a:r>
            <a:r>
              <a:rPr lang="en-US" altLang="en-US" sz="2400" i="1">
                <a:latin typeface="Times New Roman" pitchFamily="18" charset="0"/>
              </a:rPr>
              <a:t>p</a:t>
            </a:r>
            <a:r>
              <a:rPr lang="en-US" altLang="en-US" sz="2400" i="1" baseline="-25000">
                <a:latin typeface="Times New Roman" pitchFamily="18" charset="0"/>
              </a:rPr>
              <a:t>n</a:t>
            </a:r>
            <a:r>
              <a:rPr lang="en-US" altLang="en-US" sz="2400">
                <a:latin typeface="Times New Roman" pitchFamily="18" charset="0"/>
              </a:rPr>
              <a:t>(</a:t>
            </a:r>
            <a:r>
              <a:rPr lang="en-US" altLang="en-US" sz="2400" i="1">
                <a:latin typeface="Times New Roman" pitchFamily="18" charset="0"/>
              </a:rPr>
              <a:t>x</a:t>
            </a:r>
            <a:r>
              <a:rPr lang="en-US" alt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3580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13, Slide </a:t>
            </a:r>
            <a:fld id="{232A320B-2309-4066-B267-8496FE59A168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1" name="TextBox 30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9825" y="5105400"/>
            <a:ext cx="25939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 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Device Fundamentals</a:t>
            </a:r>
            <a:r>
              <a:rPr lang="en-US" sz="800" dirty="0">
                <a:latin typeface="+mj-lt"/>
              </a:rPr>
              <a:t>, Fig. 8.3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/>
              <p14:cNvContentPartPr/>
              <p14:nvPr/>
            </p14:nvContentPartPr>
            <p14:xfrm>
              <a:off x="395280" y="1886400"/>
              <a:ext cx="8003520" cy="30592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5200" y="1879200"/>
                <a:ext cx="8018640" cy="307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91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Qualitative Examples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762000" y="40386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 rot="-5400000">
            <a:off x="419100" y="39243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971800" y="38100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020763" y="2593975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itchFamily="18" charset="0"/>
              </a:rPr>
              <a:t>i</a:t>
            </a:r>
            <a:r>
              <a:rPr lang="en-US" altLang="en-US" sz="2400">
                <a:latin typeface="Times New Roman" pitchFamily="18" charset="0"/>
              </a:rPr>
              <a:t>(</a:t>
            </a:r>
            <a:r>
              <a:rPr lang="en-US" altLang="en-US" sz="2400" i="1">
                <a:latin typeface="Times New Roman" pitchFamily="18" charset="0"/>
              </a:rPr>
              <a:t>t</a:t>
            </a:r>
            <a:r>
              <a:rPr lang="en-US" alt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762000" y="33528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1295400" y="44958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09" name="Arc 9"/>
          <p:cNvSpPr>
            <a:spLocks/>
          </p:cNvSpPr>
          <p:nvPr/>
        </p:nvSpPr>
        <p:spPr bwMode="auto">
          <a:xfrm flipH="1">
            <a:off x="1905000" y="4038600"/>
            <a:ext cx="5334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1295400" y="33528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2438400" y="40386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905000" y="3962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731963" y="3508375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itchFamily="18" charset="0"/>
              </a:rPr>
              <a:t>t</a:t>
            </a:r>
            <a:r>
              <a:rPr lang="en-US" altLang="en-US" sz="2400" i="1" baseline="-25000">
                <a:latin typeface="Times New Roman" pitchFamily="18" charset="0"/>
              </a:rPr>
              <a:t>s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676275" y="1900238"/>
            <a:ext cx="147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Increase </a:t>
            </a:r>
            <a:r>
              <a:rPr lang="en-US" sz="2400" i="1" dirty="0" smtClean="0">
                <a:latin typeface="+mj-lt"/>
              </a:rPr>
              <a:t>I</a:t>
            </a:r>
            <a:r>
              <a:rPr lang="en-US" sz="2400" baseline="-25000" dirty="0" smtClean="0">
                <a:latin typeface="+mj-lt"/>
              </a:rPr>
              <a:t>F</a:t>
            </a: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581400" y="40386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rot="-5400000">
            <a:off x="3238500" y="39243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5791200" y="38100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3840163" y="2593975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itchFamily="18" charset="0"/>
              </a:rPr>
              <a:t>i</a:t>
            </a:r>
            <a:r>
              <a:rPr lang="en-US" altLang="en-US" sz="2400">
                <a:latin typeface="Times New Roman" pitchFamily="18" charset="0"/>
              </a:rPr>
              <a:t>(</a:t>
            </a:r>
            <a:r>
              <a:rPr lang="en-US" altLang="en-US" sz="2400" i="1">
                <a:latin typeface="Times New Roman" pitchFamily="18" charset="0"/>
              </a:rPr>
              <a:t>t</a:t>
            </a:r>
            <a:r>
              <a:rPr lang="en-US" alt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3581400" y="33528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4114800" y="44958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1" name="Arc 21"/>
          <p:cNvSpPr>
            <a:spLocks/>
          </p:cNvSpPr>
          <p:nvPr/>
        </p:nvSpPr>
        <p:spPr bwMode="auto">
          <a:xfrm flipH="1">
            <a:off x="4724400" y="4038600"/>
            <a:ext cx="5334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4114800" y="33528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5257800" y="40386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724400" y="3962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4551363" y="3508375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itchFamily="18" charset="0"/>
              </a:rPr>
              <a:t>t</a:t>
            </a:r>
            <a:r>
              <a:rPr lang="en-US" altLang="en-US" sz="2400" i="1" baseline="-25000">
                <a:latin typeface="Times New Roman" pitchFamily="18" charset="0"/>
              </a:rPr>
              <a:t>s</a:t>
            </a:r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3484563" y="1900238"/>
            <a:ext cx="1490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smtClean="0">
                <a:latin typeface="+mj-lt"/>
              </a:rPr>
              <a:t>Increase </a:t>
            </a:r>
            <a:r>
              <a:rPr lang="en-US" sz="2400" i="1" smtClean="0">
                <a:latin typeface="+mj-lt"/>
              </a:rPr>
              <a:t>I</a:t>
            </a:r>
            <a:r>
              <a:rPr lang="en-US" sz="2400" baseline="-25000" smtClean="0">
                <a:latin typeface="+mj-lt"/>
              </a:rPr>
              <a:t>R</a:t>
            </a: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6400800" y="40386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-5400000">
            <a:off x="6057900" y="3924300"/>
            <a:ext cx="175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8610600" y="38100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itchFamily="18" charset="0"/>
              </a:rPr>
              <a:t>t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6659563" y="2593975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itchFamily="18" charset="0"/>
              </a:rPr>
              <a:t>i</a:t>
            </a:r>
            <a:r>
              <a:rPr lang="en-US" altLang="en-US" sz="2400">
                <a:latin typeface="Times New Roman" pitchFamily="18" charset="0"/>
              </a:rPr>
              <a:t>(</a:t>
            </a:r>
            <a:r>
              <a:rPr lang="en-US" altLang="en-US" sz="2400" i="1">
                <a:latin typeface="Times New Roman" pitchFamily="18" charset="0"/>
              </a:rPr>
              <a:t>t</a:t>
            </a:r>
            <a:r>
              <a:rPr lang="en-US" altLang="en-US" sz="2400">
                <a:latin typeface="Times New Roman" pitchFamily="18" charset="0"/>
              </a:rPr>
              <a:t>)</a:t>
            </a:r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6400800" y="33528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6934200" y="44958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3" name="Arc 33"/>
          <p:cNvSpPr>
            <a:spLocks/>
          </p:cNvSpPr>
          <p:nvPr/>
        </p:nvSpPr>
        <p:spPr bwMode="auto">
          <a:xfrm flipH="1">
            <a:off x="7543800" y="4038600"/>
            <a:ext cx="533400" cy="457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6934200" y="3352800"/>
            <a:ext cx="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8077200" y="4038600"/>
            <a:ext cx="38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7543800" y="3962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7370763" y="3508375"/>
            <a:ext cx="347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i="1">
                <a:latin typeface="Times New Roman" pitchFamily="18" charset="0"/>
              </a:rPr>
              <a:t>t</a:t>
            </a:r>
            <a:r>
              <a:rPr lang="en-US" altLang="en-US" sz="2400" i="1" baseline="-25000">
                <a:latin typeface="Times New Roman" pitchFamily="18" charset="0"/>
              </a:rPr>
              <a:t>s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6232525" y="1895475"/>
            <a:ext cx="1647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latin typeface="+mj-lt"/>
              </a:rPr>
              <a:t>Decrease </a:t>
            </a:r>
            <a:r>
              <a:rPr lang="en-US" sz="2400" dirty="0" err="1" smtClean="0">
                <a:latin typeface="Symbol" pitchFamily="18" charset="2"/>
              </a:rPr>
              <a:t>t</a:t>
            </a:r>
            <a:r>
              <a:rPr lang="en-US" sz="2400" baseline="-25000" dirty="0" err="1" smtClean="0">
                <a:latin typeface="+mj-lt"/>
              </a:rPr>
              <a:t>p</a:t>
            </a:r>
            <a:endParaRPr lang="en-US" sz="2400" baseline="-25000" dirty="0" smtClean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3388" y="6477000"/>
            <a:ext cx="177484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+mj-lt"/>
              </a:rPr>
              <a:t>EE130/230A Fall 2013</a:t>
            </a:r>
            <a:endParaRPr lang="en-US" sz="1400" dirty="0">
              <a:latin typeface="+mj-lt"/>
            </a:endParaRPr>
          </a:p>
        </p:txBody>
      </p:sp>
      <p:sp>
        <p:nvSpPr>
          <p:cNvPr id="25640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6105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1400" dirty="0">
                <a:latin typeface="Calibri" pitchFamily="34" charset="0"/>
              </a:rPr>
              <a:t>Lecture 13, Slide </a:t>
            </a:r>
            <a:r>
              <a:rPr lang="en-US" altLang="en-US" sz="1400" dirty="0" smtClean="0">
                <a:latin typeface="Calibri" pitchFamily="34" charset="0"/>
              </a:rPr>
              <a:t>21</a:t>
            </a:r>
            <a:endParaRPr lang="en-US" altLang="en-US" sz="1400" dirty="0"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219200"/>
            <a:ext cx="77104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Illustrate how the turn-off transient response would change: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76880" y="2325960"/>
              <a:ext cx="8195760" cy="239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9320" y="2314080"/>
                <a:ext cx="8207280" cy="242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99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Minority-Carrier Charge Storage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en-US" sz="2600" dirty="0" smtClean="0">
                <a:latin typeface="+mj-lt"/>
              </a:rPr>
              <a:t>Under forward bias (</a:t>
            </a:r>
            <a:r>
              <a:rPr lang="en-US" sz="2600" i="1" dirty="0" smtClean="0">
                <a:latin typeface="+mj-lt"/>
              </a:rPr>
              <a:t>V</a:t>
            </a:r>
            <a:r>
              <a:rPr lang="en-US" sz="2600" baseline="-25000" dirty="0" smtClean="0">
                <a:latin typeface="+mj-lt"/>
              </a:rPr>
              <a:t>A </a:t>
            </a:r>
            <a:r>
              <a:rPr lang="en-US" sz="2600" dirty="0" smtClean="0">
                <a:latin typeface="+mj-lt"/>
              </a:rPr>
              <a:t>&gt; 0), excess minority carriers are stored in the quasi-neutral regions of a </a:t>
            </a:r>
            <a:r>
              <a:rPr lang="en-US" sz="2600" dirty="0" err="1" smtClean="0">
                <a:latin typeface="+mj-lt"/>
              </a:rPr>
              <a:t>pn</a:t>
            </a:r>
            <a:r>
              <a:rPr lang="en-US" sz="2600" dirty="0" smtClean="0">
                <a:latin typeface="+mj-lt"/>
              </a:rPr>
              <a:t> junction:</a:t>
            </a:r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5181600" y="2362200"/>
          <a:ext cx="25654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3" imgW="1282700" imgH="584200" progId="Equation.3">
                  <p:embed/>
                </p:oleObj>
              </mc:Choice>
              <mc:Fallback>
                <p:oleObj name="Equation" r:id="rId3" imgW="12827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362200"/>
                        <a:ext cx="25654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1143000" y="2362200"/>
          <a:ext cx="287813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5" imgW="1447800" imgH="609600" progId="Equation.3">
                  <p:embed/>
                </p:oleObj>
              </mc:Choice>
              <mc:Fallback>
                <p:oleObj name="Equation" r:id="rId5" imgW="14478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200"/>
                        <a:ext cx="2878138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13, Slide </a:t>
            </a:r>
            <a:fld id="{0BA6D764-1A35-4ABB-B622-915598ABD7D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053720" y="2118960"/>
              <a:ext cx="6969240" cy="40435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4720" y="2112120"/>
                <a:ext cx="6989400" cy="40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1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Charge Control Model Summary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en-US" sz="2400" dirty="0" smtClean="0"/>
              <a:t>Under forward bias, minority-carrier charge is stored in the quasi-neutral regions of a </a:t>
            </a:r>
            <a:r>
              <a:rPr lang="en-US" altLang="en-US" sz="2400" dirty="0" err="1" smtClean="0"/>
              <a:t>pn</a:t>
            </a:r>
            <a:r>
              <a:rPr lang="en-US" altLang="en-US" sz="2400" dirty="0" smtClean="0"/>
              <a:t> diode.</a:t>
            </a:r>
          </a:p>
          <a:p>
            <a:pPr lvl="1">
              <a:spcBef>
                <a:spcPct val="100000"/>
              </a:spcBef>
            </a:pPr>
            <a:r>
              <a:rPr lang="en-US" altLang="en-US" sz="2400" dirty="0" smtClean="0"/>
              <a:t>Long base:</a:t>
            </a:r>
          </a:p>
          <a:p>
            <a:pPr lvl="1">
              <a:spcBef>
                <a:spcPct val="100000"/>
              </a:spcBef>
            </a:pPr>
            <a:endParaRPr lang="en-US" altLang="en-US" sz="2400" dirty="0" smtClean="0"/>
          </a:p>
          <a:p>
            <a:pPr lvl="1">
              <a:spcBef>
                <a:spcPct val="100000"/>
              </a:spcBef>
            </a:pPr>
            <a:endParaRPr lang="en-US" altLang="en-US" sz="2400" dirty="0" smtClean="0"/>
          </a:p>
          <a:p>
            <a:pPr lvl="1">
              <a:spcBef>
                <a:spcPct val="100000"/>
              </a:spcBef>
            </a:pPr>
            <a:r>
              <a:rPr lang="en-US" altLang="en-US" sz="2400" dirty="0" smtClean="0"/>
              <a:t>Narrow base:</a:t>
            </a:r>
          </a:p>
        </p:txBody>
      </p:sp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3219450" y="3048000"/>
          <a:ext cx="3251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3" imgW="1625600" imgH="457200" progId="Equation.3">
                  <p:embed/>
                </p:oleObj>
              </mc:Choice>
              <mc:Fallback>
                <p:oleObj name="Equation" r:id="rId3" imgW="162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3048000"/>
                        <a:ext cx="3251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3219450" y="2133600"/>
          <a:ext cx="34099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5" name="Equation" r:id="rId5" imgW="1714500" imgH="457200" progId="Equation.3">
                  <p:embed/>
                </p:oleObj>
              </mc:Choice>
              <mc:Fallback>
                <p:oleObj name="Equation" r:id="rId5" imgW="1714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9450" y="2133600"/>
                        <a:ext cx="34099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8"/>
          <p:cNvGraphicFramePr>
            <a:graphicFrameLocks noChangeAspect="1"/>
          </p:cNvGraphicFramePr>
          <p:nvPr/>
        </p:nvGraphicFramePr>
        <p:xfrm>
          <a:off x="3246438" y="4349750"/>
          <a:ext cx="3687762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Equation" r:id="rId7" imgW="1854200" imgH="457200" progId="Equation.3">
                  <p:embed/>
                </p:oleObj>
              </mc:Choice>
              <mc:Fallback>
                <p:oleObj name="Equation" r:id="rId7" imgW="185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438" y="4349750"/>
                        <a:ext cx="3687762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9"/>
          <p:cNvGraphicFramePr>
            <a:graphicFrameLocks noChangeAspect="1"/>
          </p:cNvGraphicFramePr>
          <p:nvPr/>
        </p:nvGraphicFramePr>
        <p:xfrm>
          <a:off x="3287713" y="5264150"/>
          <a:ext cx="35115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Equation" r:id="rId9" imgW="1765300" imgH="457200" progId="Equation.3">
                  <p:embed/>
                </p:oleObj>
              </mc:Choice>
              <mc:Fallback>
                <p:oleObj name="Equation" r:id="rId9" imgW="1765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5264150"/>
                        <a:ext cx="35115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13, Slide </a:t>
            </a:r>
            <a:fld id="{DF18F7EC-386A-49D3-B939-4A2E75263C7F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</p:spTree>
    <p:extLst>
      <p:ext uri="{BB962C8B-B14F-4D97-AF65-F5344CB8AC3E}">
        <p14:creationId xmlns:p14="http://schemas.microsoft.com/office/powerpoint/2010/main" val="32754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457200"/>
            <a:ext cx="8610600" cy="5440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smtClean="0"/>
              <a:t>The steady-state diode current can be viewed as the charge supply required to compensate for charge loss via recombination (for long base) or collection at the contacts (for narrow base).</a:t>
            </a:r>
          </a:p>
          <a:p>
            <a:pPr lvl="1">
              <a:lnSpc>
                <a:spcPct val="90000"/>
              </a:lnSpc>
            </a:pPr>
            <a:endParaRPr lang="en-US" altLang="en-US" sz="2400" smtClean="0"/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Long base (both sides):</a:t>
            </a:r>
          </a:p>
          <a:p>
            <a:pPr lvl="1">
              <a:lnSpc>
                <a:spcPct val="90000"/>
              </a:lnSpc>
            </a:pPr>
            <a:endParaRPr lang="en-US" altLang="en-US" sz="2400" smtClean="0"/>
          </a:p>
          <a:p>
            <a:pPr lvl="1">
              <a:lnSpc>
                <a:spcPct val="90000"/>
              </a:lnSpc>
            </a:pPr>
            <a:endParaRPr lang="en-US" altLang="en-US" sz="2400" smtClean="0"/>
          </a:p>
          <a:p>
            <a:pPr lvl="1">
              <a:lnSpc>
                <a:spcPct val="90000"/>
              </a:lnSpc>
            </a:pPr>
            <a:r>
              <a:rPr lang="en-US" altLang="en-US" sz="2400" smtClean="0"/>
              <a:t>Narrow base (both sides):</a:t>
            </a:r>
          </a:p>
          <a:p>
            <a:pPr lvl="1">
              <a:lnSpc>
                <a:spcPct val="90000"/>
              </a:lnSpc>
            </a:pPr>
            <a:endParaRPr lang="en-US" altLang="en-US" sz="2400" smtClean="0"/>
          </a:p>
          <a:p>
            <a:pPr lvl="1">
              <a:lnSpc>
                <a:spcPct val="90000"/>
              </a:lnSpc>
            </a:pPr>
            <a:endParaRPr lang="en-US" altLang="en-US" sz="2400" smtClean="0"/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mtClean="0"/>
              <a:t>where	                            and</a:t>
            </a:r>
          </a:p>
        </p:txBody>
      </p:sp>
      <p:graphicFrame>
        <p:nvGraphicFramePr>
          <p:cNvPr id="12291" name="Object 4"/>
          <p:cNvGraphicFramePr>
            <a:graphicFrameLocks noChangeAspect="1"/>
          </p:cNvGraphicFramePr>
          <p:nvPr/>
        </p:nvGraphicFramePr>
        <p:xfrm>
          <a:off x="4244975" y="2257425"/>
          <a:ext cx="2155825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2" name="Equation" r:id="rId3" imgW="939392" imgH="444307" progId="Equation.3">
                  <p:embed/>
                </p:oleObj>
              </mc:Choice>
              <mc:Fallback>
                <p:oleObj name="Equation" r:id="rId3" imgW="939392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2257425"/>
                        <a:ext cx="2155825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"/>
          <p:cNvGraphicFramePr>
            <a:graphicFrameLocks noChangeAspect="1"/>
          </p:cNvGraphicFramePr>
          <p:nvPr/>
        </p:nvGraphicFramePr>
        <p:xfrm>
          <a:off x="4633913" y="3429000"/>
          <a:ext cx="2300287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3" name="Equation" r:id="rId5" imgW="1002865" imgH="444307" progId="Equation.3">
                  <p:embed/>
                </p:oleObj>
              </mc:Choice>
              <mc:Fallback>
                <p:oleObj name="Equation" r:id="rId5" imgW="1002865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913" y="3429000"/>
                        <a:ext cx="2300287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6400800" y="5807075"/>
          <a:ext cx="258286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4" name="Equation" r:id="rId7" imgW="1536033" imgH="444307" progId="Equation.3">
                  <p:embed/>
                </p:oleObj>
              </mc:Choice>
              <mc:Fallback>
                <p:oleObj name="Equation" r:id="rId7" imgW="1536033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807075"/>
                        <a:ext cx="2582863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5257800" y="5959475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charset="0"/>
              </a:rPr>
              <a:t>Note that</a:t>
            </a:r>
          </a:p>
        </p:txBody>
      </p:sp>
      <p:graphicFrame>
        <p:nvGraphicFramePr>
          <p:cNvPr id="12295" name="Object 11"/>
          <p:cNvGraphicFramePr>
            <a:graphicFrameLocks noChangeAspect="1"/>
          </p:cNvGraphicFramePr>
          <p:nvPr/>
        </p:nvGraphicFramePr>
        <p:xfrm>
          <a:off x="2514600" y="4648200"/>
          <a:ext cx="1600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5" name="Equation" r:id="rId9" imgW="799753" imgH="469696" progId="Equation.3">
                  <p:embed/>
                </p:oleObj>
              </mc:Choice>
              <mc:Fallback>
                <p:oleObj name="Equation" r:id="rId9" imgW="799753" imgH="46969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648200"/>
                        <a:ext cx="1600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2"/>
          <p:cNvGraphicFramePr>
            <a:graphicFrameLocks noChangeAspect="1"/>
          </p:cNvGraphicFramePr>
          <p:nvPr/>
        </p:nvGraphicFramePr>
        <p:xfrm>
          <a:off x="4953000" y="4648200"/>
          <a:ext cx="16510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Equation" r:id="rId11" imgW="825500" imgH="469900" progId="Equation.3">
                  <p:embed/>
                </p:oleObj>
              </mc:Choice>
              <mc:Fallback>
                <p:oleObj name="Equation" r:id="rId11" imgW="825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648200"/>
                        <a:ext cx="16510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13, Slide </a:t>
            </a:r>
            <a:fld id="{1F4D5912-C93E-4078-B938-459CCF70E8CC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1" name="TextBox 10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</p:spTree>
    <p:extLst>
      <p:ext uri="{BB962C8B-B14F-4D97-AF65-F5344CB8AC3E}">
        <p14:creationId xmlns:p14="http://schemas.microsoft.com/office/powerpoint/2010/main" val="203776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Sample Problem-Charge Control Model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219200"/>
            <a:ext cx="7734300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Sample Problem-Charge Control Model</a:t>
            </a:r>
          </a:p>
        </p:txBody>
      </p:sp>
      <p:pic>
        <p:nvPicPr>
          <p:cNvPr id="31747" name="Picture 3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3312"/>
            <a:ext cx="781431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1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Small-Signal Model Summary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3434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4" name="Object 5"/>
          <p:cNvGraphicFramePr>
            <a:graphicFrameLocks noChangeAspect="1"/>
          </p:cNvGraphicFramePr>
          <p:nvPr/>
        </p:nvGraphicFramePr>
        <p:xfrm>
          <a:off x="6762750" y="4800600"/>
          <a:ext cx="131445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4" name="Equation" r:id="rId4" imgW="685800" imgH="419100" progId="Equation.3">
                  <p:embed/>
                </p:oleObj>
              </mc:Choice>
              <mc:Fallback>
                <p:oleObj name="Equation" r:id="rId4" imgW="685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0" y="4800600"/>
                        <a:ext cx="131445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/>
          <p:cNvGraphicFramePr>
            <a:graphicFrameLocks noChangeAspect="1"/>
          </p:cNvGraphicFramePr>
          <p:nvPr/>
        </p:nvGraphicFramePr>
        <p:xfrm>
          <a:off x="2965450" y="5257800"/>
          <a:ext cx="18351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5" name="Equation" r:id="rId6" imgW="749300" imgH="419100" progId="Equation.3">
                  <p:embed/>
                </p:oleObj>
              </mc:Choice>
              <mc:Fallback>
                <p:oleObj name="Equation" r:id="rId6" imgW="749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5257800"/>
                        <a:ext cx="1835150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/>
          <p:cNvGraphicFramePr>
            <a:graphicFrameLocks noChangeAspect="1"/>
          </p:cNvGraphicFramePr>
          <p:nvPr/>
        </p:nvGraphicFramePr>
        <p:xfrm>
          <a:off x="3041650" y="4202113"/>
          <a:ext cx="1335088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Equation" r:id="rId8" imgW="634725" imgH="393529" progId="Equation.3">
                  <p:embed/>
                </p:oleObj>
              </mc:Choice>
              <mc:Fallback>
                <p:oleObj name="Equation" r:id="rId8" imgW="63472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202113"/>
                        <a:ext cx="1335088" cy="827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/>
          <p:cNvGraphicFramePr>
            <a:graphicFrameLocks noChangeAspect="1"/>
          </p:cNvGraphicFramePr>
          <p:nvPr/>
        </p:nvGraphicFramePr>
        <p:xfrm>
          <a:off x="1001713" y="3419475"/>
          <a:ext cx="23510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10" imgW="1218671" imgH="241195" progId="Equation.3">
                  <p:embed/>
                </p:oleObj>
              </mc:Choice>
              <mc:Fallback>
                <p:oleObj name="Equation" r:id="rId10" imgW="1218671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3419475"/>
                        <a:ext cx="23510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9"/>
          <p:cNvGraphicFramePr>
            <a:graphicFrameLocks noChangeAspect="1"/>
          </p:cNvGraphicFramePr>
          <p:nvPr/>
        </p:nvGraphicFramePr>
        <p:xfrm>
          <a:off x="6248400" y="1371600"/>
          <a:ext cx="19288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12" imgW="787400" imgH="228600" progId="Equation.3">
                  <p:embed/>
                </p:oleObj>
              </mc:Choice>
              <mc:Fallback>
                <p:oleObj name="Equation" r:id="rId12" imgW="787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371600"/>
                        <a:ext cx="192881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9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57300"/>
            <a:ext cx="32004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898525" y="46101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457200" y="4419600"/>
            <a:ext cx="254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latin typeface="+mj-lt"/>
              </a:rPr>
              <a:t>Depletion capacitance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457200" y="5486400"/>
            <a:ext cx="2463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smtClean="0">
                <a:latin typeface="+mj-lt"/>
              </a:rPr>
              <a:t>Diffusion capacitance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5105400" y="4994275"/>
            <a:ext cx="1566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latin typeface="+mj-lt"/>
              </a:rPr>
              <a:t>Conductance</a:t>
            </a:r>
          </a:p>
        </p:txBody>
      </p:sp>
      <p:sp>
        <p:nvSpPr>
          <p:cNvPr id="20494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6113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13, Slide </a:t>
            </a:r>
            <a:fld id="{9881EBF7-B6C9-4B80-AB30-0727151F4754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17" name="TextBox 16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77000" y="6400800"/>
            <a:ext cx="25558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 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Device Fundamentals</a:t>
            </a:r>
            <a:r>
              <a:rPr lang="en-US" sz="800" dirty="0">
                <a:latin typeface="+mj-lt"/>
              </a:rPr>
              <a:t>, p. 302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4629240" y="1685160"/>
              <a:ext cx="1170360" cy="841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16280" y="1677240"/>
                <a:ext cx="1189800" cy="86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/>
              <p14:cNvContentPartPr/>
              <p14:nvPr/>
            </p14:nvContentPartPr>
            <p14:xfrm>
              <a:off x="7399080" y="2077920"/>
              <a:ext cx="983880" cy="22791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87560" y="2073600"/>
                <a:ext cx="1000440" cy="229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398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Sample Problem-Small Signal Model</a:t>
            </a:r>
            <a:endParaRPr lang="en-US" sz="3600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160463"/>
            <a:ext cx="6511925" cy="54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48400" y="188595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your HW, it is not degenerately doped.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Transient Response of pn Diode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2397125"/>
            <a:ext cx="4614862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Box 7"/>
          <p:cNvSpPr txBox="1">
            <a:spLocks noChangeArrowheads="1"/>
          </p:cNvSpPr>
          <p:nvPr/>
        </p:nvSpPr>
        <p:spPr bwMode="auto">
          <a:xfrm>
            <a:off x="3886200" y="6477000"/>
            <a:ext cx="1519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Lecture 13, Slide </a:t>
            </a:r>
            <a:fld id="{AFEF9105-62A6-4F3E-8C14-E0D97893BA26}" type="slidenum">
              <a:rPr lang="en-US" altLang="en-US" sz="1400"/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8307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2400" dirty="0" smtClean="0"/>
              <a:t>Suppose a </a:t>
            </a:r>
            <a:r>
              <a:rPr lang="en-US" altLang="en-US" sz="2400" dirty="0" err="1" smtClean="0"/>
              <a:t>pn</a:t>
            </a:r>
            <a:r>
              <a:rPr lang="en-US" altLang="en-US" sz="2400" dirty="0" smtClean="0"/>
              <a:t>-diode is forward biased, then suddenly turned off at time </a:t>
            </a:r>
            <a:r>
              <a:rPr lang="en-US" altLang="en-US" sz="2400" i="1" dirty="0" smtClean="0"/>
              <a:t>t </a:t>
            </a:r>
            <a:r>
              <a:rPr lang="en-US" altLang="en-US" sz="2400" dirty="0" smtClean="0"/>
              <a:t>= 0.  Because of </a:t>
            </a:r>
            <a:r>
              <a:rPr lang="en-US" altLang="en-US" sz="2400" i="1" dirty="0" smtClean="0"/>
              <a:t>C</a:t>
            </a:r>
            <a:r>
              <a:rPr lang="en-US" altLang="en-US" sz="2400" baseline="-25000" dirty="0" smtClean="0"/>
              <a:t>D</a:t>
            </a:r>
            <a:r>
              <a:rPr lang="en-US" altLang="en-US" sz="2400" dirty="0" smtClean="0"/>
              <a:t>, the voltage across the </a:t>
            </a:r>
            <a:r>
              <a:rPr lang="en-US" altLang="en-US" sz="2400" dirty="0" err="1" smtClean="0"/>
              <a:t>pn</a:t>
            </a:r>
            <a:r>
              <a:rPr lang="en-US" altLang="en-US" sz="2400" dirty="0" smtClean="0"/>
              <a:t> junction depletion region cannot be changed instantaneously.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	The time delay in switching between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   the FORWARD-bias and REVERSE-bias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   states is due to the time required to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   change the amount of excess minority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   carriers stored in the quasi-neutral regions.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3388" y="6477000"/>
            <a:ext cx="17748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EE130/230A Fall 2013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99225" y="6629400"/>
            <a:ext cx="2644775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</a:rPr>
              <a:t>R. F. </a:t>
            </a:r>
            <a:r>
              <a:rPr lang="en-US" sz="800" dirty="0" err="1">
                <a:latin typeface="+mj-lt"/>
              </a:rPr>
              <a:t>Pierret</a:t>
            </a:r>
            <a:r>
              <a:rPr lang="en-US" sz="800" dirty="0">
                <a:latin typeface="+mj-lt"/>
              </a:rPr>
              <a:t>, </a:t>
            </a:r>
            <a:r>
              <a:rPr lang="en-US" sz="800" i="1" dirty="0">
                <a:latin typeface="+mj-lt"/>
              </a:rPr>
              <a:t>Semiconductor Device Fundamentals</a:t>
            </a:r>
            <a:r>
              <a:rPr lang="en-US" sz="800" dirty="0">
                <a:latin typeface="+mj-lt"/>
              </a:rPr>
              <a:t>, Fig. 8.2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32640" y="3429360"/>
              <a:ext cx="3359160" cy="2826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8600" y="3420360"/>
                <a:ext cx="3382560" cy="284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473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328</Words>
  <Application>Microsoft Office PowerPoint</Application>
  <PresentationFormat>On-screen Show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Equation</vt:lpstr>
      <vt:lpstr>PowerPoint Presentation</vt:lpstr>
      <vt:lpstr>Minority-Carrier Charge Storage</vt:lpstr>
      <vt:lpstr>Charge Control Model Summary</vt:lpstr>
      <vt:lpstr>PowerPoint Presentation</vt:lpstr>
      <vt:lpstr>Sample Problem-Charge Control Model</vt:lpstr>
      <vt:lpstr>Sample Problem-Charge Control Model</vt:lpstr>
      <vt:lpstr>Small-Signal Model Summary</vt:lpstr>
      <vt:lpstr>Sample Problem-Small Signal Model</vt:lpstr>
      <vt:lpstr>Transient Response of pn Diode</vt:lpstr>
      <vt:lpstr>Decay of Stored Charge</vt:lpstr>
      <vt:lpstr>Qualitative Examples</vt:lpstr>
    </vt:vector>
  </TitlesOfParts>
  <Company>Columbia University Medical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Peng Zheng</dc:creator>
  <cp:lastModifiedBy>Peng Zheng</cp:lastModifiedBy>
  <cp:revision>55</cp:revision>
  <dcterms:created xsi:type="dcterms:W3CDTF">2013-09-02T07:47:04Z</dcterms:created>
  <dcterms:modified xsi:type="dcterms:W3CDTF">2013-10-14T07:20:18Z</dcterms:modified>
</cp:coreProperties>
</file>