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9" autoAdjust="0"/>
  </p:normalViewPr>
  <p:slideViewPr>
    <p:cSldViewPr>
      <p:cViewPr>
        <p:scale>
          <a:sx n="80" d="100"/>
          <a:sy n="80" d="100"/>
        </p:scale>
        <p:origin x="-1512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3-10-17T22:59:12.0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17632 2514 31,'0'0'29,"0"0"4,9-11-7,-9 11-6,0 0-6,0 0-4,0 0-3,0 0-3,0 0-2,0 0-1,-12 4-1,12-4 0,-10 16-1,1-1 1,-3 7-1,-1 3 1,-2 8 0,0 1-1,0 4 2,3 2 1,2-1-2,3 1 2,7 0-2,3 0 1,5-5-1,4-1 1,4-3-1,0-5-2,5 7-12,1-17-18,-2-5 0,-1-8-1,-3-4 0</inkml:trace>
  <inkml:trace contextRef="#ctx0" brushRef="#br0" timeOffset="1">17840 2758 36,'4'28'30,"-4"0"1,1 6-1,1 5-17,-8-12-3,9 6-3,-4-8-4,3-2-1,-2-8 0,1-1-1,-1-14-1,2 11 1,-2-11-1,0 0 1,-2-10-1,0-5 1,-3-4-1,0-4-1,2-4 1,-2-6-2,3 1 0,1-6 0,6 1 0,0 0-1,6 7 1,0-1 1,6 9-1,-1 4 2,2 8 1,1 9 0,-2 5 0,1 8 1,-4 2 1,-1 7 0,-4-6 0,1 6 2,-9-6-2,0 2 0,-8-4 0,-2 1-1,-6-4 1,0 1-1,-1 0-2,-4-7-4,8 13-17,-6-14-12,4 0-1,0-6-2,14 3 3</inkml:trace>
  <inkml:trace contextRef="#ctx0" brushRef="#br0" timeOffset="2">18131 2735 40,'2'13'29,"0"4"4,-4 2-2,4 7-16,-11-6-3,11 11-5,-8-8-1,6 4-2,-3-8-2,3 0 0,-1-7-1,2-1-1,-1-11 0,0 0 1,0 0 0,0 0-1,-1-21 1,0 6-1,0-2-1,-2-8-1,3 2-2,-5-8 0,6 5 0,-4-3-2,4 8 2,-2-2-1,3 8 2,-2 1 1,0 14 2,0 0 0,0 0 1,11 15 1,-7-1-1,2 4 1,-2 0 0,4 1 0,-2-2 1,2-2-1,-2-5 1,-6-10 0,14 10 0,-14-10-2,16-1 0,-5-3 0,-1-5-1,2 0 0,-2-1-1,2-4 0,-1 1-1,0-2 1,-1 4 0,-2-2 0,-8 13-1,13-18 0,-13 18 1,7-11 1,-7 11-1,0 0 2,0 0 0,7 13 0,-7-13 2,1 25 0,-2-10 1,2 8 1,-3-2-2,2 3 1,-4 2-1,4 0-1,-2-2-1,0-3-3,7 7-12,-7-13-20,4 1-1,-2-16 0,6 12 1</inkml:trace>
  <inkml:trace contextRef="#ctx0" brushRef="#br0" timeOffset="3">18436 2855 33,'-4'17'31,"3"7"0,1-4 1,-3-5-15,8 11-3,-5-16-7,9 6-1,-9-16-2,15 16-1,-15-16 0,22-1-1,-10-6 0,3-4 0,-1-5-1,0-1 1,-2-2-1,-1 0-1,-4-3 0,-2 2 0,-3 0-1,-2 3 0,-2-2 1,-2 3-2,0 2 1,-2 3 1,6 11 0,-15-13-1,15 13 1,-19 4 0,19-4 0,-20 17-2,10-3 0,-4-5-6,11 7-25,-6-4 2,3-1-3,6-11 2</inkml:trace>
  <inkml:trace contextRef="#ctx0" brushRef="#br0" timeOffset="4">18811 2730 49,'10'-11'31,"-3"1"3,-4-2-3,-3 12-18,0-16-4,0 16-3,0 0-3,-18-2-1,6 4-1,-2 5 0,-1 1-1,0 2 0,1 3-1,2 1 1,6 0-1,3 0 1,4 2 1,5 0 0,2 0 0,3 1 2,0 0 0,0 0 0,-2-2 0,0 1 1,-6-1-2,2 1 1,-6-4-1,0 1-1,-7-1 1,-3 2-2,-3-2-1,-3-1-3,8 5-17,-12-13-15,7 1 1,-2-10-2,16 6 0</inkml:trace>
  <inkml:trace contextRef="#ctx0" brushRef="#br0" timeOffset="5">19262 2891 30,'2'-14'21,"-2"14"4,-1-14-1,-6 0-13,7 14-2,-9-18-3,9 18-3,-13-9 1,13 9-1,-16 2-1,16-2 1,-22 19-1,10-3 0,-2 2-1,4 6 1,-1-2-1,4 4 1,0-6 0,6 1-1,0-11 1,6 2 0,-5-12 0,18-7 1,-6-8-1,4-2 1,1-7 0,2-4-3,2-2-1,-2-5-3,4 3 0,-6-6-2,3 10-3,-11-14-4,7 16 1,-14-11 3,8 17 3,-10-5 2,1 12 3,-1 13 3,-6-12 5,7 28 5,-1-16 0,-2 41 0,-6-20-3,9 22 2,-9-11 0,9 13-3,-7-4-3,5 1-2,0-1-4,-3-12-7,14 2-25,-6-13 0,6-3-1,-10-15-1</inkml:trace>
  <inkml:trace contextRef="#ctx0" brushRef="#br0" timeOffset="6">19420 2926 38,'12'9'29,"-12"-9"3,17-1-1,-7-12-13,5 12-3,-11-15-6,10 6-5,-6-6-1,6 4-2,-7-6 0,1 4-1,-4 1-1,-2 2 0,-2 11-1,-6-15 2,6 15-1,-17-3 1,6 6-1,-2 3 0,0 2 2,0 5 1,-1 2 1,6 4 1,-1 2-1,4 2 0,4-2 0,6 1 0,2-5-1,3-3-2,5-5-1,1-5-1,5-6 0,-1-10-1,3-1-1,-6-8-2,5 4 1,-8-7-2,2 7 3,-5-3 0,-2 5 4,-9 15 0,11-13 2,-11 13 4,0 0 1,17 20 0,-12-7-3,5 7 2,-4-4-3,4 4 1,-2-4-2,2 0-1,-5-4-1,2-2 1,-7-10 0,11 1 0,-11-1 0,9-13 1,-4 0-2,1-2 1,3-1-2,-2-5-4,9 8-6,-11-10-25,12 7 1,-9-3-1,6 4 0</inkml:trace>
  <inkml:trace contextRef="#ctx0" brushRef="#br0" timeOffset="7">19893 2766 50,'10'22'33,"-7"-10"1,1 4 1,-4-16-19,4 32-1,-6-14-7,5 6-2,-3-6-3,0-3-6,8 7-21,-8-22-10,7 12 0,-7-12-2,5-14 1</inkml:trace>
  <inkml:trace contextRef="#ctx0" brushRef="#br0" timeOffset="8">19847 2646 88,'0'0'32,"-18"-1"-3,18 1-13,0 0-44,7-10-2,6 9-3,0 1-1</inkml:trace>
  <inkml:trace contextRef="#ctx0" brushRef="#br0" timeOffset="9">20129 2853 41,'0'0'27,"0"0"0,7-17-1,-8 3-19,1 14-3,4-16-4,-4 16 0,1-17-1,-1 17 0,0 0 0,-13-9 0,13 9 0,-21 8 2,7 0 2,1 6 4,-4-3 0,7 11 3,-8-6-1,14 11 2,-8-9-2,14 10 0,-3-10-2,11 4-4,0-7-1,7-3-4,10 1-12,-4-13-20,7-2-1,-5-12 0,5 1-2</inkml:trace>
  <inkml:trace contextRef="#ctx0" brushRef="#br0" timeOffset="10">20349 2883 59,'13'4'33,"1"-2"-3,0-5-1,-1 4-17,-6-14-3,8 6-6,-6-7-2,4 2 0,-4 0-2,-1-1 0,-2 3-1,-4-3-1,-2 13-1,-2-19 2,2 19-1,-13-11 0,13 11 0,-20 0 0,9 3 3,-4 5 1,-3 1 4,5 9 2,-6-6 2,9 11 0,-7-5 1,14 11-2,-4-7 0,13 3-2,2-4-2,12-3-3,6 3-5,-2-11-31,15 2-2,-3-9 1,5 1-3</inkml:trace>
  <inkml:trace contextRef="#ctx0" brushRef="#br0" timeOffset="11">20817 2483 39,'0'0'27,"-10"-7"2,10 7-8,0 0-7,-16-9-4,16 9-4,0 0-1,0 0-1,0 0 0,11 10 0,-11-10 0,25 30 2,-13-8-1,9 14 1,-5 1-2,5 10 1,-7 2 0,0 8 0,-12-3-2,-3 6 0,-10-1-2,-8 0 0,-3-1-3,-7-8-4,12 4-30,-8-17 0,15-7 0,10-30-1</inkml:trace>
  <inkml:trace contextRef="#ctx0" brushRef="#br0" timeOffset="12">22196 5831 18,'0'0'22,"0"0"-8,-11-9 0,11 9-5,0 0-1,0 0-3,0 0 0,0 0-3,0 0 0,0 0-2,0 0 0,0 0 1,-6 14-1,6-14 1,0 16 0,-2-2 1,4 5 0,-4 1 0,4 7 1,-2 2-1,2 2 1,-3 1-1,3 3 0,-2-4 0,2 2 0,-1-2 0,2 0 1,-3-3-1,3 1 1,-2-5-1,3 2 1,-3-7 0,0-2-1,-2-3 0,2-1 0,-1-13-2,-1 14-3,1-14-3,0 0-9,0 0-13,-3 13-3,3-13 2,0 0 0</inkml:trace>
  <inkml:trace contextRef="#ctx0" brushRef="#br0" timeOffset="13">22165 5879 8,'4'-12'18,"11"10"-5,-3-3-3,6 2-2,-1 1 0,1-2 1,3 3-1,2-3-1,4 4-1,2-3-1,6 1 0,-1-4-2,8 4 0,0-3-2,4 3 1,-1-3 0,4 4-1,-3 0 0,2 1 0,-3 2 0,-1 0-1,0 1 1,-1-1-1,0 0 1,-4 1-1,2-2 0,-6 1 1,0-1-1,-2 2 1,-6-2 0,0 1-1,-6-1 1,-1 0 0,-8-1 0,1 3 1,-13-3 0,14 0 1,-14 0 0,0 0 0,0 0 0,0 0 0,0 0-1,0 0 0,0 0-1,0 0-1,0 0 0,0 0-1,0 0 1,0 0-1,0 0 2,10 17-2,-7-4 1,-2 3 0,2 4 1,2 7-1,1 3 1,-2 6-1,2 2-1,0 1 1,1 5-1,0-2 2,0 1-2,-2-4 1,-1-4 0,1-5 1,-2-5-2,1-5-3,2-3-11,1-4-15,-7-13 0,0 0 0,0 0 0</inkml:trace>
  <inkml:trace contextRef="#ctx0" brushRef="#br0" timeOffset="14">22141 6501 4,'12'-3'19,"-12"3"0,0 0-5,9-13-1,-9 13-5,14-4 1,-14 4-3,19-5 1,-19 5-2,22-5 0,-11 3 0,6 2 0,-1-4-1,5 2-1,2-1 0,3 1 0,6-2-1,1 2 0,2-3 0,4 3-1,0 0 0,0 2 0,-2-2 0,3 2 0,-5-1 0,1 2-1,-2-1 1,0 2-1,-2-1 0,-2 1 1,-1-1-1,-2 2 0,-3-1 0,-1 1 1,0 0-1,-1-1 0,0-2 0,2 0 1,0-1-1,-1 0 0,1-3 1,1 2-1,-2-2 0,-3 2 0,-2 0 0,-3 1-1,-1 1 1,-2 0 0,-12 0 0,18 1 0,-18-1 0,20 1 0,-10 0 0,3-1 1,-1 0-1,-1 0 0,2 0 1,0-1-2,-2 3-3,-11-2-19,0 0-6,16-1-2,-16 1 2</inkml:trace>
  <inkml:trace contextRef="#ctx0" brushRef="#br0" timeOffset="15">20812 6822 2,'12'-3'9,"10"5"0,-3-4-2,6 0-1,2 0-2,4 1 0,5-1-2,2-2 0,3 2 0,2-3-1,1 3 1,2-2-1,3 1 1,-2-2-1,1 3 0,2-1 0,2 0 0,3 1-1,2 0 0,1-2 1,0 2-1,1 1 1,0 0 0,-1-3 1,-1 3 0,-7-1 0,2-1 1,-5 2-1,-2 0 1,2-1-1,-2 2 0,0 0-1,-3-1 0,4 1-1,-3-1 1,2-1-1,-1 2 0,-2-1 1,1-1-1,-4 0 1,3 0-1,-3 1 2,1 0-2,-1 1 1,2 1-1,-3 0 0,2 1 1,2 0-1,0-1 0,3 1 0,-2 0 0,5-1 0,2-1 1,1 1-1,1-1 0,0 1 0,2 1 0,-3 1 0,3 0 0,-5 1 0,-2 0 1,1 0-1,-3-1 1,0-1 0,-1 1 0,0-3-1,-4 0 1,5 0-1,-4 1 0,2 0 0,0 0 1,-2 0-1,0 2 1,2-2 1,1 0-1,-2-1 1,2 0 0,-1-2 1,0 0-1,1 0 0,-1 3 0,-7-2-1,-1 2 0,1 2-6,-8-1-10,-3-4-11,1 7 0,-26-5 0</inkml:trace>
  <inkml:trace contextRef="#ctx0" brushRef="#br0" timeOffset="16">22231 6858 22,'0'0'18,"2"19"-1,-2-6-1,2 1-2,3 3-2,-5-3-1,5 3-1,-7-4-3,6 3 0,-5-5-3,4 1 1,-3-12-2,-2 15-2,2-15-4,0 0-4,2 16-9,-2-16-13,0 0-1,0 0 1,0 0-1</inkml:trace>
  <inkml:trace contextRef="#ctx0" brushRef="#br0" timeOffset="17">22150 6944 27,'7'-11'25,"-7"11"1,10 1-6,-10-1-6,13-4-3,-13 4-3,21-7-1,-11 2-1,7 4 0,0-5-2,2 5-1,0-2-3,-2 0-4,6 9-7,-9-6-13,1 0-7,5 4-1,-8-5 2</inkml:trace>
  <inkml:trace contextRef="#ctx0" brushRef="#br0" timeOffset="18">22470 6891 22,'0'0'27,"-1"-11"-2,1 11-4,0 0-8,0 0-3,0 0-3,0 0-1,-2 10-2,2-10-1,-1 17-1,-4-5 1,5 3 0,-3-1 0,3 2-1,-1-1-1,-1-1-3,4 3-6,-7-7-13,5-10-9,-2 21-1,2-21 1</inkml:trace>
  <inkml:trace contextRef="#ctx0" brushRef="#br0" timeOffset="19">22392 6960 33,'0'0'25,"18"-4"-3,-5 4-4,0-4-6,6 5-3,-5-4-2,9 3-2,-6-3-1,4 0-3,-2 2-6,-1-4-8,-2-1-14,4 7-2,-20-1 0,22-6 1</inkml:trace>
  <inkml:trace contextRef="#ctx0" brushRef="#br0" timeOffset="20">22647 6885 10,'0'0'22,"0"0"-4,0 0-2,0 0-3,0 0 1,0 0-3,0 0-1,0 0-3,0 0-1,0 0-1,0 0 0,0 0 0,0 14-1,2-1-1,-4 1 0,3 4 0,-2 0 0,4 2 0,-3-1-3,1-4-1,3 3-5,-4-18-6,3 16-15,-3-16-5,0 0 1,2 12 0</inkml:trace>
  <inkml:trace contextRef="#ctx0" brushRef="#br0" timeOffset="21">22592 6982 22,'0'0'25,"26"4"1,-11-3-7,0-5-7,6 4-2,-1-5-4,6 1-2,-4-2-3,-1 0-4,1 2-1,-7-3-4,2 5 0,-17 2-1,16-8 1,-16 8-1,4-11 2,-4 11 2,0 0 2,-4-13 2,4 13 1,0 0-1,0 0 1,-1-12-1,1 12 0,0 0 1,0 0 1,0 0 3,0 0 2,11 5 2,-11-5 3,3 11 0,-3-11 0,-3 22 1,-1-10-2,9 6-2,-9-3-3,9 4-1,-6-4-2,1 0-2,3-1-4,-3-14-10,-7 13-15,7-13-2,0 0 2,-7 13-2</inkml:trace>
  <inkml:trace contextRef="#ctx0" brushRef="#br0" timeOffset="22">22759 6989 32,'17'1'26,"-17"-1"-2,19-3-5,-4 4-8,-2-7-3,7 3-3,0-3-6,1-4-3,1 3-6,-6-4-2,4 1-8,-3 4-6,-9-8-1</inkml:trace>
  <inkml:trace contextRef="#ctx0" brushRef="#br0" timeOffset="23">22999 6859 2,'12'0'14,"-12"0"-5,0 0-2,0 0 1,0 0 2,13 6 1,-13-6 3,6 17 1,-6-17 0,6 27 0,-5-15-3,5 10-4,-9-6-1,9 6-2,-4-5-2,2 1-3,1-1-5,-5-17-6,2 20-12,-2-20-8,-1 10 0,1-10 0</inkml:trace>
  <inkml:trace contextRef="#ctx0" brushRef="#br0" timeOffset="24">22923 6964 17,'30'-5'25,"-14"-2"-1,9 3-7,-2 0-5,4-5-3,1 4-3,-3 0-8,-3-3-9,-1-7-14,3 11 1,-10-9-2</inkml:trace>
  <inkml:trace contextRef="#ctx0" brushRef="#br0" timeOffset="25">23211 6860 6,'0'0'21,"0"0"-5,11 13 0,-7-3-1,-4-10 2,8 24-3,-10-11-2,8 5-2,-8-1-2,6 2-2,-4-3-2,4 1-2,-4-2-4,0-15-4,5 18-12,1-8-11,-6-10-2,0 0 1,0 0 0</inkml:trace>
  <inkml:trace contextRef="#ctx0" brushRef="#br0" timeOffset="26">23162 6952 5,'16'0'24,"-16"0"1,22-3-5,-7 2-4,0-4-7,6 4-1,-1-5-4,3-1-9,-3-7-20,5 11 0,-13-11 0,10 11-1</inkml:trace>
  <inkml:trace contextRef="#ctx0" brushRef="#br0" timeOffset="27">23428 6814 36,'0'0'28,"0"13"-1,0-13-7,7 18-6,-7-18-5,3 23-2,-4-10 0,6 3-3,-3-2-1,2 0-1,-3-2-2,-1-12-4,7 22-6,-7-22-15,0 0-6,5 15-1,-5-15 1</inkml:trace>
  <inkml:trace contextRef="#ctx0" brushRef="#br0" timeOffset="28">23360 6935 34,'0'0'27,"15"-6"1,4 2-10,0 5-9,-2-7-2,5 7-4,-2 0-10,7 4-18,-10-11-2,7 7-1,-12-8 0</inkml:trace>
  <inkml:trace contextRef="#ctx0" brushRef="#br0" timeOffset="29">22307 7321 2,'0'0'22,"19"-1"-2,-19 1-4,19 0-3,-19 0-3,19 0 1,-8 4-2,-11-4-1,22-3-1,-22 3 1,25-2-1,-15-3 0,9 7-1,-9-8-1,6 6-1,-5-1-1,0 1-3,-11 0-4,15 3-4,-15-3-10,16 13-13,-16-13-1,0 0 0,0 0 0</inkml:trace>
  <inkml:trace contextRef="#ctx0" brushRef="#br0" timeOffset="30">22395 7242 9,'0'0'22,"0"0"3,0 0-5,12 14-3,-13-4-4,4 8-3,-4-3 1,6 7-2,-9-4-1,6 5-3,-4-8 0,4 2-4,-2-4-3,0-13-8,3 12-19,0-1-2,-3-11 0,0 0 0</inkml:trace>
  <inkml:trace contextRef="#ctx0" brushRef="#br0" timeOffset="31">22432 7120 7,'0'0'7,"-17"4"0,17-4-2,-22 9 0,10-2-1,1 0 0,-3 0 1,1 1-1,1 1 0,1 3 0,-2-1 1,4 3-1,-4 1 2,4 3-1,1 1 0,1 3 0,0 1-1,5 0-1,-2 1 0,3 2 0,1-3-1,3 2 1,0-7 1,5 2-1,0-5 1,5 1 0,2-5 0,4-1 0,1-4 0,6 1 0,-3-6-1,2 1-1,0-4 1,-1 1-1,-7-5 0,2 2 0,-6-6 1,0 2-1,-4-3-1,0 0 1,-5-3-1,2-2 0,0 0-1,1-3 2,-2-1-3,0-1 1,-1 0-1,-1 0 1,0 1 0,-1 3 0,-3-2-1,-2 4 1,-1 3 0,-2 0 0,-1 2 1,-2-1-2,-3 3 1,-4 0-2,3 3-3,-9-4-4,12 6-13,-4 0-9,-1-5 0,15 8 0</inkml:trace>
  <inkml:trace contextRef="#ctx0" brushRef="#br0" timeOffset="32">22854 7291 29,'0'0'27,"0"0"-2,0 0-5,0 0-7,0 0-1,0 0-5,0 0 0,0 0-1,0 0-2,-8 15 0,9-3-2,-3-1 1,3 6-1,-2-2 1,3 2-2,-2-3 0,1-3-4,3 2-3,-4-13-7,3 10-18,-3-10-1,0 0 0,0 13 0</inkml:trace>
  <inkml:trace contextRef="#ctx0" brushRef="#br0" timeOffset="33">22752 7370 7,'0'0'24,"0"0"1,0 0-5,0 0-4,18 7-3,-18-7-1,21 2-3,-10-3 0,8 4-3,-4-5 0,10 2-2,-5-2-2,3-2-4,2 5-9,-6 1-18,-2-11-3,4 7 2,-11-7-2</inkml:trace>
  <inkml:trace contextRef="#ctx0" brushRef="#br0" timeOffset="34">22752 7267 11,'-6'19'14,"-4"-4"-1,4 8-3,-1 2-4,2 3 0,2 2 1,1-3 1,4 4 0,2-6 0,6 0 0,-2-10 1,9 1 1,-3-10-1,10 2-1,-3-10-1,9 2-2,-6-11 0,5 3-2,-4-7 0,2 1-1,-5-4 0,0 1 0,-6-4-1,-4 0 1,-3-2-1,-2 1 2,-7-1-3,-1-1 1,-5 2-1,-2-1 1,-2 2-2,-1 4 1,-3 3-2,-2 3-2,3 7-2,-8-3-5,10 7-18,-2 7-3,-5-3-1,18-4 1</inkml:trace>
  <inkml:trace contextRef="#ctx0" brushRef="#br0" timeOffset="35">23216 7271 22,'0'0'25,"0"0"-2,0 0-5,0 0-6,0 0-2,0 0-1,14 16-2,-14-6 2,10 9-2,-12-4 2,9 10-1,-7-8-2,7 7-1,-8-6-3,2 0-2,3-2-5,-4-16-4,4 16-23,-4-16-1,0 0-1,0 0 2</inkml:trace>
  <inkml:trace contextRef="#ctx0" brushRef="#br0" timeOffset="36">23108 7404 34,'25'-2'30,"-4"-9"0,11 4-8,4 2-7,-9-4-10,5 2-6,-2 1-17,4 4-11,-13-10 0,4 10-1</inkml:trace>
  <inkml:trace contextRef="#ctx0" brushRef="#br0" timeOffset="37">23104 7227 9,'-3'27'19,"-11"-3"-4,2 8-2,2 2-3,-1 3-1,4 1 1,2-3-1,7 3 0,-3-13-1,13 3 1,1-14 0,13 0 0,-2-14 0,13 1-3,-7-12-1,8 0-2,-1-9 0,1 1-2,-7-7 1,-1 0 1,-7-6-3,-4-1 1,-4 0-1,-5-1 1,-5 1-2,-5 1 2,-7 3-2,-6 5 0,-1 5-1,-6 5 1,-2 9-1,-4 0-1,4 13-8,-9 0-21,9 0 1,3 5-2,3-6 2</inkml:trace>
  <inkml:trace contextRef="#ctx0" brushRef="#br0" timeOffset="38">22130 7568 7,'0'0'12,"-26"12"0,11-7-1,-3-1 1,-1 0 0,0 1 0,-1 0 0,2 3-3,-2-1-3,2 4-2,-1 2-2,1 3-1,1 4 0,-2 0 0,3 2-1,0 3 0,1-4 0,0 0-5,4-3-13,6 3-8,-8-16 1,14 8-1</inkml:trace>
  <inkml:trace contextRef="#ctx0" brushRef="#br0" timeOffset="39">21995 7515 14,'16'4'21,"-16"-4"-1,22-13-6,-6 8-7,-2 1-2,2 0 0,-1 0-2,1 1 0,-5-1-1,0 4 1,-11 0 0,11-4-1,-11 4 0,0 0-1,0 0 0,0 0 1,0 0-1,9 16 1,-9-16 1,2 18 0,-2-18 1,0 22 1,-1-12 0,2 6-1,-4-3 0,3 4 0,-4-1-2,2 3-2,2 5-11,0-1-17,-6-9-3,6 6 1,-7-9 0</inkml:trace>
  <inkml:trace contextRef="#ctx0" brushRef="#br0" timeOffset="40">20963 8095 20,'0'0'28,"3"-15"0,-3 15-4,0 0-5,2-14-5,-2 14-3,0 0-2,0 0-3,0 0-3,0 0-2,0 0 0,0 0 0,-1 15 0,0-2 0,0-2 0,1 6 2,-4-1-2,2 2 0,-1 1-6,-4-5-7,3 0-21,-1 3 2,-4-7-3,3 0 1</inkml:trace>
  <inkml:trace contextRef="#ctx0" brushRef="#br0" timeOffset="41">21027 7904 22,'0'-18'29,"0"18"-2,7-17-1,-7 17-24,0 0-21,0 0-6,0 0-1,0 0-1</inkml:trace>
  <inkml:trace contextRef="#ctx0" brushRef="#br0" timeOffset="42">21144 8054 16,'-6'25'24,"6"-25"0,-9 22-9,7-5-2,1-4-6,4 3 0,-2-6-2,6 3-1,-7-13 0,14 14-1,-14-14 1,19 2-1,-19-2 0,22-12 0,-22 12 0,17-21-1,-9 8 0,0-3 0,-4-1-2,-1-2 0,-3 1-1,-1 2 1,0 2-1,-3 1-1,4 13-1,-11-13 1,11 13 1,-18 5-4,14 5-18,-2 7-6,-4-7 1,7 4 1</inkml:trace>
  <inkml:trace contextRef="#ctx0" brushRef="#br0" timeOffset="43">21371 7996 19,'1'31'26,"-7"-19"2,6 11-1,-5-4-15,-3-3-3,2 3-5,0-8-2,6-11-1,-7 13 0,7-13-1,0 0 0,10-7 0,-10 7-1,19-19 0,-7 9-1,-1-1 1,2 3-1,-13 8 0,17-15 1,-17 15 3,0 0 1,14 0 2,-14 0 0,4 10 0,-4-10 0,1 14 1,-1-14-3,3 14-4,3-3-9,-2 2-19,-4-13-3,12 8 2,-12-8-1</inkml:trace>
  <inkml:trace contextRef="#ctx0" brushRef="#br0" timeOffset="44">21592 8028 41,'0'0'31,"0"0"1,3 20-2,2-9-18,-5-11-5,0 22-3,-1-10-2,4 4 0,0 0-7,-4-6-13,1-10-13,7 12-1,-7-12 0,13-14 0</inkml:trace>
  <inkml:trace contextRef="#ctx0" brushRef="#br0" timeOffset="45">21598 7863 27,'0'0'7,"-14"13"-7,14-13 0,0 0-25</inkml:trace>
  <inkml:trace contextRef="#ctx0" brushRef="#br0" timeOffset="46">21772 8007 16,'0'0'16,"0"0"-6,0 0-4,13-10-3,-13 10 0,0 0 0,10 0 0,-10 0 0,0 0 2,0 0-1,9 13 1,-9-13 0,0 0 0,5 10-1,-5-10 0,0 0 0,0 0-1,0 0 1,1 11 0,-1-11-2,0 10 1,0-10-1,1 14 0,-1-14 1,1 19 0,-3-7 0,2 4 1,-3-4 0,3 4 0,-4-5 0,5 7 0,-3-8-2,2 4 1,0-14-1,4 17-1,-4-17-1,6 12 1,-6-12-1,0 0 1,13 6 0,-13-6-2,18 0-5,-18 0-12,15-16-13,-3 12 0,-4-9 0,4 5 0</inkml:trace>
  <inkml:trace contextRef="#ctx0" brushRef="#br0" timeOffset="47">21809 8094 40,'-3'16'32,"3"-16"0,0 0 1,0 0-18,0 0-8,12-1-3,-12 1-2,20-7-1,-6 2-3,0-4-11,5-2-18,6 4-2,-4-8 0,5 6 1</inkml:trace>
  <inkml:trace contextRef="#ctx0" brushRef="#br0" timeOffset="48">22056 8090 14,'0'0'16,"11"-8"-1,-11 8-3,13-13-1,-13 13-1,10-19-1,-10 19-4,9-18-2,-9 18-4,1-15-2,-1 15 0,0 0-2,-14-6 4,14 6 2,-15 7 2,15-7 2,-16 18 3,16-18 2,-11 25 1,7-15 0,7 5-2,-5-4-2,11 4-1,-9-15-6,18 13-10,-5-14-20,12 2-2,-7-12 1,11 4-1</inkml:trace>
  <inkml:trace contextRef="#ctx0" brushRef="#br0" timeOffset="49">22312 8034 9,'0'0'20,"0"0"3,-1-16-13,1 16 0,-9-14-2,9 14 1,-11-6-2,11 6-2,-17 1 0,17-1-1,-21 15 0,14-2-1,-4 1 0,5 2 0,0-1 0,4 1 0,1-4 2,6-1-2,-5-11 0,16 3-1,-3-13-1,4-1 1,2-7-2,2-1-1,1-3-3,-4-5-1,4 2-2,-9-5 0,3 9 1,-9-3 0,2 8 2,-6 0 0,-1 5 4,-2 11 3,0 0 3,-4 12 3,-6-2 1,9 18 1,-14-8-1,11 13 1,-8-3-1,12 7-4,-3-6-6,6-6-19,8-4-14,10-5-1,3-8-1,8-3 1</inkml:trace>
  <inkml:trace contextRef="#ctx0" brushRef="#br0" timeOffset="50">22729 8084 33,'0'0'28,"0"0"-3,0 0-4,0 0-6,0 0-3,0 0-6,0 0-1,0 0-3,0 0 0,0 0-1,0 0 0,0 0 0,0 0-1,0 0 1,0 0-1,0 0 0,0 0 0,0 0 1,0 0-1,0 0 1,0 0-1,-8-12-1,8 12 1,0 0 1,0 0 0,0 0-1,0 0 1,0 0-1,0 0 1,0 0-1,0 0 1,0 0 0,0 0-1,0 0 0,-2-10 0,2 10-1,0 0 1,0 0 1,0 0-1,0 0-1,0 0 1,0 0-1,0 0 1,0 0 0,0 0 0,0 0 1,0 0-1,0 0 0,0 0 0,0 0-1,0 0 2,0 0-1,0 0 0,0 0 0,0 0 0,0 0 0,0 0 0,-4-11 0,4 11 1,0 0-1,0 0 0,0 0 0,0 0 0,0 0 0,0 0 0,0 0 0,0 0 0,-5-10 0,5 10 0,0 0 0,0 0 1,0 0-1,0 0 0,0 0 0,0 0 0,-4-10 0,4 10 0,0 0 0,0 0 0,0 0-1,0 0 1,0 0 0,0 0-1,0 0-2,0 0 0,0 0-3,0 0-4,0 0-7,0 0-9,0 0-6,11-4 1,-11 4 3</inkml:trace>
  <inkml:trace contextRef="#ctx0" brushRef="#br0" timeOffset="51">22745 8062 4,'5'10'21,"-5"-10"0,0 0-7,0 0-4,-5-10-4,5 10-3,0 0-2,0 0 2,-3-16-1,3 16 0,-7-12 0,7 12 0,-9-13-1,9 13 1,-10-12 0,10 12-1,0 0 0,-12-11 0,12 11 0,0 0-1,0 0 0,-10-2-1,10 2 1,0 0 0,0 0-1,-13 3 1,13-3 0,0 0 0,-12 4 0,12-4 0,0 0 0,-11 2-1,11-2 1,0 0-1,0 0 0,0 0 1,0 0-1,0 0-1,-10 7 1,10-7 0,0 0 0,0 0 1,0 0 0,-12 9 0,12-9 0,0 0 0,-3 15 1,3-15-1,-3 11 0,3-11 0,-1 14 0,1-14 0,0 13 0,0-13 0,1 14 1,-1-14-1,5 13 2,-5-13 0,5 13 0,-5-13 0,0 0 0,13 10 1,-13-10-2,0 0 1,14 1-2,-14-1 1,12-8-1,-12 8 0,14-14 0,-7 4 0,-7 10-1,15-21 0,-6 8-1,-1 3 0,-1 0 0,-7 10 0,8-15-1,-8 15 1,0 0 1,4-12-1,-4 12 1,0 0 0,0 0 1,0 0-1,0 0 1,0 0-1,0 0 2,0 0-1,0 0 1,0 0 1,0 0-1,0 0 1,-13 9 1,13-9 0,-5 11 1,5-11-1,-4 15 0,4-15 0,-3 17 1,5-7-1,0 1-1,3 0 1,-5-11-2,11 15-5,-11-15-22,23 11-1,-23-11 0,23-5 0</inkml:trace>
  <inkml:trace contextRef="#ctx0" brushRef="#br0" timeOffset="52">22758 7809 14,'0'0'13,"0"0"-3,0 0 1,10 6-3,-10-6 0,0 0-1,0 0 1,0 0-1,0 0-1,0 0 0,0 0-3,0 0 0,0 0 0,0 0-2,0 0 0,0 0-1,0 0 0,0 0-1,0 0 1,0 0 0,0 0 0,0 0-1,0 0 1,0 0 0,0 0 0,0 0 2,5 18 0,-8-7 1,6 5 0,-6 0 0,3 6 1,-1-2 0,2 3 0,-3-4-2,1 2 0,1 0-5,-5-6-10,5-15-14,-3 24-3,3-24 2,-4 14-1</inkml:trace>
  <inkml:trace contextRef="#ctx0" brushRef="#br0" timeOffset="53">22948 8013 18,'0'0'25,"0"0"-1,0 0-3,0 0-12,-11 4-3,11-4-2,-12 8-2,12-8 1,-11 17-2,5-7 2,3 2 0,-1-1 0,3 2-1,2 0 2,3 1-2,-4-14 1,11 17 0,-11-17 0,17 10 0,-17-10 0,20-2 1,-20 2-1,20-15 0,-11 2-2,1 1 1,-2-4-1,0 1 0,-3-2-1,-3 4 0,0-2-1,-4 3 1,2 12-1,-7-16 0,7 16 0,-20-2-1,9 7 1,-3 0-3,1 11-3,-1-5-15,1-2-8,12 5-2,1-14 3</inkml:trace>
  <inkml:trace contextRef="#ctx0" brushRef="#br0" timeOffset="54">23152 7995 27,'12'19'28,"-12"-19"2,-1 20-10,1-4-5,-6-4-6,6 1-3,0-13-1,-8 19-2,8-19-2,0 0 0,0 0-2,0 0 1,0 0 0,0 0-2,14-15 0,-14 15 0,15-18-1,-15 18 2,13-17-1,-13 17 2,12-4-1,-12 4 2,8 10 2,-1 1-1,-3-1 0,3 0-4,5 4-3,-12-14-11,19 9-12,3-3-2,-9-13 0</inkml:trace>
  <inkml:trace contextRef="#ctx0" brushRef="#br0" timeOffset="55">23390 8067 23,'5'12'22,"-5"-12"-1,0 0-1,15 10-4,-15-10-4,14-8-2,-11-3-1,9 6-2,-6-9-2,4 5-2,-5-5-2,1 3 0,-4 0 0,-1 1 0,-1 10 0,-5-16-1,5 16 0,-15-12-1,5 12 0,-2-1-1,12 1 1,-23 8 0,10 0 0,1 0 1,2 4-2,1-2-2,9 8-10,4-3-16,-4-15 0,9 15-1,-9-15 2</inkml:trace>
  <inkml:trace contextRef="#ctx0" brushRef="#br0" timeOffset="56">23576 7945 16,'3'22'28,"-3"-22"1,6 24 0,-2-9-12,-4-15-8,6 20-2,-6-20-4,1 11-1,-1-11 0,0 0 0,0 0 0,0 0 0,0 0 1,0 0-1,0 0 0,13-16 0,-13 16 0,7-17-1,-2 7-1,-5 10-1,14-15-3,-9 3-5,12 10-7,-7-4-11,4-1-5,2 6 0,0-6 1</inkml:trace>
  <inkml:trace contextRef="#ctx0" brushRef="#br0" timeOffset="57">23993 7853 14,'0'0'22,"0"0"-3,-15 1-3,4 1-5,1 3 0,-4-3-4,14-2 0,-23 11 0,12-3-1,1-6-1,10-2-1,-13 10-1,13-10-1,-2 12-1,2-12 1,3 16 0,4-2 2,-7-14-1,7 26 2,-5-14 0,3 4 0,-5-4 0,5 2 0,-5-14-2,-4 18-1,4-18 0,-6 10-2,6-10-3,0 0-13,0 0-17,0 0-1,0 0-1,0 0 0</inkml:trace>
  <inkml:trace contextRef="#ctx0" brushRef="#br0" timeOffset="58">22397 6888 0,'-6'10'5,"1"6"-1,-2-2 1,3 6 1,1-4-2,3 5 1,0-3 0,2 1 0,2-2-1,4-1 1,-1 1-1,2-3 1,2 0 0,-1-4 1,3 0 1,-1-6 0,5 2 1,-6-6-3,5 1 0,-4-3-1,2-2 0,-4-3-1,3 2 1,-7-7 0,2 2-1,-3-5 0,-1-1 1,0-4-2,0 0 0,-4-3-1,3 0-1,-2 0-1,0 0 0,-1 0 0,-2 5 0,-1-1 0,-2 4-1,0 5 0,5 10 0,-12-18 0,12 18-2,-12-9-4,12 9-10,-19-9-9,19 9 2,-17-5-1</inkml:trace>
  <inkml:trace contextRef="#ctx0" brushRef="#br0" timeOffset="59">22772 6982 7,'-6'16'15,"9"10"-2,-4-7-3,3 1-4,2 0 1,-2-5-1,3 0 1,-5-15-1,11 17 2,-11-17-2,18 6 0,-18-6 0,18-6 0,-18 6 0,20-13 0,-13 3 0,5 3-2,-8-3 0,-4 10-1,11-18-1,-11 18-1,8-19 0,-4 7-1,0 1 1,-2-4-1,3-3 0,-2 1 0,1-3 0,-2 1 0,2-2 0,-4 4 0,0-2 0,-2 4 0,-1 1 0,-1 4-1,4 10 0,-10-16-1,10 16 1,-12-10-2,12 10 1,-13-6-2,13 6-1,-18-5-3,18 5-3,-14 2-16,4-10 0,10 8 1</inkml:trace>
  <inkml:trace contextRef="#ctx0" brushRef="#br0" timeOffset="60">23192 6801 5,'-20'8'6,"20"-8"0,-18 13-1,18-13-1,-19 15-1,10-5 0,0 1 1,2 5 1,2-1 0,-1 6 1,4-2 0,0 4 0,2 2 2,1-4 0,5 5 0,-4-8-1,7 3-1,-2-8 0,5 3 2,-12-16-1,23 15-1,-23-15 0,23 4-2,-12-7 1,3 1-1,-14 2-1,20-14 0,-20 14-1,19-19 0,-9 8-1,3-1 0,-1-1 0,0-1-1,0-2 1,0-1-1,-1 0 0,-2-1 1,-3-2-1,0 3 1,-4-2-1,0 4 1,-2 0-1,-3 3 0,0 0-1,-3 2 0,6 10-1,-14-18-2,14 18-2,-21-16-3,21 16-12,-21-8-9,3-1-2,0 7 2</inkml:trace>
  <inkml:trace contextRef="#ctx0" brushRef="#br0" timeOffset="61">22823 6910 3,'3'27'15,"-10"-6"-3,8 7-5,-3-2-2,3 0-7,7 5-12,-11-17-1</inkml:trace>
  <inkml:trace contextRef="#ctx0" brushRef="#br0" timeOffset="62">23720 7008 6,'0'0'17,"0"0"-3,0 0-2,0 0-2,0 0-2,0 0-1,11 4-1,-11-4-1,0 0 0,0 0-1,13 6 0,-13-6 0,17 9 1,-3-1-1,1-3 0,6 5 0,0-4-1,6 4 0,0-4 0,5 6-1,-1-4 0,3 5-1,-6-2 0,5 3 0,-4 0 0,-1 3 0,-3-1 0,0 4 0,-2-2 1,1 4-1,-2 2 1,-2 4-2,0 0 2,1 2-1,-2 1 1,-1 2-2,-3 2 1,0 2-1,-1-3 1,-1 4 0,-3 3-1,-2 0 1,1 3-1,-4 3 0,0 0 0,-2 0 1,-3 4 0,-1-1-1,-1 1 1,0 0 0,-4-1 0,0 2 0,-3 4 0,-3 1 0,-1 2-1,-5 1 0,-8 2 0,1 3 1,-5 2-1,-3 2 1,-3-4 1,1 2 0,-8-4 1,7-2-1,0-4 0,2-7-3,10-6-10,-3-8-20,9-19-2,6-9-1,2-19 1</inkml:trace>
  <inkml:trace contextRef="#ctx0" brushRef="#br0" timeOffset="63">23769 7288 41,'10'3'30,"-10"-3"-5,0 0-2,0 0-4,0 0-4,0 0-4,-9-17-2,9 17-4,-4-14-2,4 14-2,-7-22 0,2 8-1,0-2 0,-2-1 0,0-4 1,0 1-1,-2-1 0,-1 0 0,2 1 0,-3 2 0,3 3 0,2 1 0,6 14-1,-11-15 0,11 15 0,-3-10 0,3 10 0,11-9 1,0 5-1,1-2 0,8 1 0,2-2 1,3 1 0,4 0 0,6-2 1,2 3 0,1-3-1,3 4 1,-5-3 0,2 3 0,-6 0 0,-2 1-1,-8 3 0,-4 2-1,-4 9-4,-14-11-12,9 16-16,-4 0 0,-4-2-2,3 2 0</inkml:trace>
  <inkml:trace contextRef="#ctx0" brushRef="#br0" timeOffset="64">23052 9279 12,'-5'30'28,"-3"-11"2,8 7-1,-1 3-10,-4-6-5,8 6-4,-8-6-4,5-1-8,5-5-21,-1 2-6,-4-19-1,4 15-1</inkml:trace>
  <inkml:trace contextRef="#ctx0" brushRef="#br0" timeOffset="65">23040 9110 38,'8'-11'31,"-8"11"0,0 0-3,0 0-15,0 0-12,0 0-12,12 14-19,-12-14-1,2 19 1,-2-19 0</inkml:trace>
  <inkml:trace contextRef="#ctx0" brushRef="#br0" timeOffset="66">23140 9402 28,'-1'10'27,"11"7"0,-9-5-5,-1-12-7,5 15-5,-5-15-3,0 0-1,0 0-1,0 0-1,0 0-1,14-20 0,-6 3-1,4 0-1,0-2 0,3 0-1,-4 2 0,2 5 0,-13 12 1,14-12 0,-14 12 1,13 13 0,-11-2 2,2 7-1,-3-2 0,4 5-1,1-2-3,-4-6-6,6 2-20,-2-4-6,-6-11-1,12 10 0</inkml:trace>
  <inkml:trace contextRef="#ctx0" brushRef="#br0" timeOffset="67">23387 9355 55,'0'0'32,"0"0"0,2 13 0,4 1-21,-6-14-5,6 25-3,-2-10-3,2 2 1,1-2 1,2-1 0,-9-14 0,18 15 1,-18-15 0,19-8 0,-6-4 0,4-1-1,-5-7 1,5 0-2,-2-2-3,-2-12-9,2 8-24,-1 2-1,-5-1 0,1 5 0</inkml:trace>
  <inkml:trace contextRef="#ctx0" brushRef="#br0" timeOffset="68">23705 9380 13,'14'-4'26,"-14"4"2,15-9 1,-15 9-10,14-20-7,-1 12-3,-6-8-3,4 4 0,-5-6-3,1 3-1,-2 0-1,-3 1-2,-3 3-1,-4-1-1,5 12 1,-11-10 1,11 10 1,-15 8 2,2 1 1,7 12 2,-7-3 1,10 14 3,-6-8-3,10 9 0,-5-6-2,7 0-1,2-5-3,1-8-4,10 0-4,-4-16-9,14 2-6,-8-8-12,6-8 0,2-2 1</inkml:trace>
  <inkml:trace contextRef="#ctx0" brushRef="#br0" timeOffset="69">24002 9294 56,'14'28'31,"-12"-13"0,6 0-10,1 8-9,-10-9-7,5 1-1,-4-15-1,3 17 0,-3-17 2,0 0-2,0 0 0,0 0-1,0 0 0,1-10 0,-1 10-1,-1-16-2,1 16 1,7-22-1,4 11 0,1-6-5,8 9-14,1-6-13,-1-3 0,3 3-2,-4-2 2</inkml:trace>
  <inkml:trace contextRef="#ctx0" brushRef="#br0" timeOffset="70">24341 9209 45,'0'0'29,"0"0"2,-11 3 0,11-3-22,-20 6-1,8 2-3,-3-4-1,3 6 0,-3-4 0,3 4-2,12-10-1,-14 20 0,14-20 0,5 20-1,3-10 0,2 1 1,2 1 0,2 2 0,-4-2 1,3 3 1,-11-2-1,1 4 1,-6-4-1,-3 2 1,-3-2-2,-1 1 0,-2-4-2,-4-3-3,14 6-15,2-13-18,-14 2 2,14-2-2,-3-17 2</inkml:trace>
  <inkml:trace contextRef="#ctx0" brushRef="#br0" timeOffset="71">24448 9257 68,'4'24'35,"-7"0"-1,3-5-9,0 11-10,-14-12-7,9 1-4,0-4-4,-1-4 0,6-11-4,0 0-4,0 0-15,14 2-12,-11-12 2,3-3-3,-2-9 2</inkml:trace>
  <inkml:trace contextRef="#ctx0" brushRef="#br0" timeOffset="72">24398 9019 74,'-20'-21'26,"20"21"-20,0 0-6,-4-10-32,4 10 0</inkml:trace>
  <inkml:trace contextRef="#ctx0" brushRef="#br0" timeOffset="73">24604 9447 10,'21'-3'24,"-16"-7"3,13 5 1,-5-3-11,-5-6-2,8 5-5,-10-8-2,6 5 0,-10-5-1,3 4-2,-10-4-1,4 4-2,-6 1 0,0 1-1,7 11 2,-20-9-2,6 11 1,4 8 0,-5 2 0,-1 7 0,-3 1-1,5 5 0,-2-1-2,6-2-2,6 4-5,-4-11-7,17 1-13,2-3-6,-11-13 0,24 7 0</inkml:trace>
  <inkml:trace contextRef="#ctx0" brushRef="#br0" timeOffset="74">24871 9253 47,'-1'15'31,"3"8"2,-8-5-1,-3 0-21,9 8-2,-6-9-5,6 1-1,-6-8-1,7 1 0,-1-11 1,0 0 0,0 0-1,0 0 0,7-19 0,-1 6-1,2-5 0,3-2-1,3-2 0,2 3-1,-2 2 1,0 5 0,-3 6 1,-11 6 0,14 13 1,-12 5 0,-6 3 0,-2 3-1,-1 4-4,-2-10-8,13 2-23,-3-6-2,-1-14 0,21 10 0</inkml:trace>
  <inkml:trace contextRef="#ctx0" brushRef="#br0" timeOffset="75">25151 8997 60,'0'0'34,"0"0"-2,9 10 0,-11 4-23,-5-4-3,5 7-3,-3 0-7,-3-6-8,6 2-20,0 2 0,2-15-2,0 0 2</inkml:trace>
  <inkml:trace contextRef="#ctx0" brushRef="#br0" timeOffset="76">25247 8998 36,'14'21'29,"-13"-11"0,7 5-3,-4 4-21,-8-7-27,9 14-4,-17-15 0,16 9-2</inkml:trace>
  <inkml:trace contextRef="#ctx0" brushRef="#br0" timeOffset="77">22745 8985 24,'0'0'30,"0"0"3,-5-10-2,5 10-11,0 0-8,0 0-3,0 0-4,-7 17-2,7-2 0,-2 5-3,1-1 0,2 6-4,-3-6-6,9 2-13,-1-3-9,-6-18-1,15 11 1</inkml:trace>
  <inkml:trace contextRef="#ctx0" brushRef="#br0" timeOffset="78">22834 8959 47,'0'0'33,"4"23"1,-7-9-1,3 0-18,4 10-11,-2 6-16,6 1-19,-3-6-1,5 4-2,3-9 0</inkml:trace>
  <inkml:trace contextRef="#ctx0" brushRef="#br0" timeOffset="79">23133 9658 60,'0'0'34,"0"0"0,0 0-1,-14 10-19,14 12-7,-10 3-4,3 6-1,0 6-1,0 5 0,2 3-3,-1-8-6,11-5-27,-1-4 1,5-11-2,6-6 1</inkml:trace>
  <inkml:trace contextRef="#ctx0" brushRef="#br0" timeOffset="80">23428 9929 42,'0'0'29,"0"0"3,0 0-9,0 0-12,0 0-2,-5-18-2,5 18-1,0-15-1,0 15-2,-4-18 0,4 18-1,-6-20-1,3 10-1,3 10 1,-16-14-1,16 14-1,-19-1 1,9 4 0,-3 8 0,1 1 0,2 2 0,2 2 0,3 1 0,2-2 0,4-3 1,2-1-2,-3-11 1,19 3 0,-4-5 0,-1-3 0,0-1 0,1-1 0,0 2 0,-1 0 0,1 4 1,-4 0-1,0 1-1,4 7-8,-15-7-23,20-3 0,-6 1-2,-14 2 2</inkml:trace>
  <inkml:trace contextRef="#ctx0" brushRef="#br0" timeOffset="81">23579 9820 56,'-1'19'33,"-6"-3"-2,1 2-5,5 8-17,-6-9-2,6 5-3,0-11 0,1-11-2,14 6 0,1-10-1,0-8 0,3-2 0,-2-3-1,2 1 0,-3 2 0,-5 2-1,-10 12 0,17-5 1,-17 5 0,8 18 1,-3-1 0,0 5 0,-1 0 1,4 6 1,-8-2 0,0 4 1,-6-3-1,-2 2 0,-7-6-1,1 0-1,-5-4-1,0-4-3,6 4-14,-2-11-20,2-7 1,1-6-2,4-7 3</inkml:trace>
  <inkml:trace contextRef="#ctx0" brushRef="#br0" timeOffset="82">23965 9844 12,'1'-13'21,"12"9"2,-13 4-10,3-17-4,-3 17-1,-4-13-3,4 13 0,-17-7 0,17 7 2,-25 6 1,18 7 1,-13-8 0,14 15 2,-9-7-1,15 10 1,-8-9-1,14 8-4,-5-6-3,8-4-2,9 2-4,-4-16-5,15 8-11,-7-11-15,1-8-1,2-3 0,-4-6 0</inkml:trace>
  <inkml:trace contextRef="#ctx0" brushRef="#br0" timeOffset="83">24142 9824 28,'12'22'26,"-14"-10"0,11 6-5,-7-2-9,-2-16-4,1 17-1,-1-17 0,0 0 0,0 0-1,0 0 0,0 0 0,0-13-2,1 3-1,-1 10-3,7-21 1,-1 7-1,2 1 0,4-4-2,7 7-2,0-7-6,6 2-20,3 4-2,-5-1-1,5 7 1</inkml:trace>
  <inkml:trace contextRef="#ctx0" brushRef="#br0" timeOffset="84">23273 10533 6,'-2'17'26,"-11"-8"0,11 13 3,-3-4-13,-2-3-3,8 5-3,-4-4-3,6 4 0,-1-7-2,6-1 0,-8-12-1,12 7 0,-12-7-1,20-18 0,-9-2-1,4 2 0,-6-9 1,4 3-2,-4-2 0,-1 4 0,-5 1 0,-3 6-1,-5 3 0,-7 7 0,-1 6-1,-6 2-2,1 13-5,-10-4-12,2 5-13,7 4 0,0-4 0,9-1 0</inkml:trace>
  <inkml:trace contextRef="#ctx0" brushRef="#br0" timeOffset="85">23652 10346 37,'2'-17'30,"6"5"2,-11 0-1,-3-6-21,6 18 0,-10-19-3,10 19-1,-20-11-3,20 11 1,-24 4-3,11 4 0,-1 7-1,1 9 0,2 7 0,-1 7 0,-2 7 1,4 4-1,1 5-2,-2-7-4,11 5-6,-7-15-12,0-8-9,6-6-1,-1-12 2</inkml:trace>
  <inkml:trace contextRef="#ctx0" brushRef="#br0" timeOffset="86">23404 10551 42,'0'0'32,"0"0"1,15-8-2,1 9-21,4-2-13,7 4-24,-1-12-2,13 6-3,-3-7 0</inkml:trace>
  <inkml:trace contextRef="#ctx0" brushRef="#br0" timeOffset="87">23866 10340 30,'-10'11'30,"13"4"3,-5-2-2,8 1-14,-2 14-8,-7-3-1,6 12 0,-5-7-3,1 1-1,-5-3-3,3-5 0,-2-4 0,2-8-1,3-11 1,0 0-1,0 0-1,0 0 1,11-17-1,-3 5 0,5 0 0,-1-1 0,2 1 0,-3 3 0,-11 9 1,19-2 1,-19 2 0,15 14 0,-12-3 1,4 3-1,-5 1 0,2-2-2,6 9-10,-11-7-20,1-15-2,14 16-1,-14-16 0</inkml:trace>
  <inkml:trace contextRef="#ctx0" brushRef="#br0" timeOffset="88">24092 10657 12,'0'0'25,"12"11"0,-12-11-9,17-7 0,-3 2-4,-6-11-1,8 5-1,-6-13-3,4 8-1,-6-7 0,2 6-2,-8-5-1,1 5-1,-4-1 0,-2 7-1,-3-1-1,6 12 1,-16-12-1,5 13 1,-1 4 1,0 5-1,0 5 0,0 2-1,3 9-5,-5-7-15,8-3-11,10 3-1,-4-19-1</inkml:trace>
  <inkml:trace contextRef="#ctx0" brushRef="#br0" timeOffset="89">24408 10222 63,'3'26'35,"-10"-1"0,1 7-5,6 15-15,-13-5-6,9 12-4,-4-6-3,3-2-3,1 0-6,-4-18-15,6-2-13,4-11 0,-2-15-1,11 5 1</inkml:trace>
  <inkml:trace contextRef="#ctx0" brushRef="#br0" timeOffset="90">24537 10519 13,'29'-2'24,"-21"-11"1,9 4-9,-1-3-1,-1-5-4,1 5-3,-7-6-1,0 5-1,-3-2-2,1 4-1,-7 0-1,0 11 0,-5-11 0,5 11 1,-13 0 0,13 0 1,-20 16 1,9-1 0,-4-3 1,10 9 1,-9-3-1,13 6-2,-6-2 0,11 0-3,5 1-3,2-10-10,9-1-22,2 0-1,2-9-1,3-4 1</inkml:trace>
  <inkml:trace contextRef="#ctx0" brushRef="#br0" timeOffset="91">24918 10317 48,'0'0'29,"-13"4"-1,13-4 1,-10 15-27,0-11 0,10-4 0,-15 13 0,13-3 1,2-10 1,2 22 0,-1-11 0,7 6 0,-4-2 0,8 8 1,-7-3 0,4 5-1,-7-3-1,2 2 0,-4-5-1,-1 0 0,-5-3-1,-4-3-2,2 4-3,-9-13-13,5 4-17,12-8-1,-22 9-1,22-9 0</inkml:trace>
  <inkml:trace contextRef="#ctx0" brushRef="#br0" timeOffset="92">12462 10423 13,'0'0'20,"0"0"-3,-1 14-2,1-14-3,-2 16 0,6-1-2,-4 3 0,8 9 0,-4 4-2,8 11-1,-2 3 0,8 8-2,-4-2-1,5 2-1,-1-5-1,1-3-2,-1-7 1,-3-8 0,3-4-2,-8-13-5,5 1-15,-2-5-8,-13-9-1,18 2 0</inkml:trace>
  <inkml:trace contextRef="#ctx0" brushRef="#br0" timeOffset="93">12449 10752 12,'0'0'21,"0"0"1,0 0-1,0 0-11,1-12-3,-1 12-2,-2-19-2,1 6-2,-2-1 1,1 2-1,0-3 0,-1 3-1,0-2 1,1 4-1,-1-3 0,2 3 0,0-2 0,1 1 0,1-2 0,0 0 0,1 2 0,-1-3 0,1 2 1,0 1 0,1-2 1,-3 13-1,3-16 1,-3 16-1,2-11 0,-2 11 0,0 0 0,0 0-1,0 0 0,5-11 0,-5 11 1,0 0 1,0 0 0,0 0 1,0 0-1,0 0 1,0 0-1,0 0 0,0 0-1,0 0 0,0 0-1,0 0 1,0 0-1,14-1 1,-14 1 0,0 0 1,15 15 0,-5-3 0,-1-1 1,6 5 0,-3-1-1,5 6 1,1-1-2,1-5-7,0-3-23,6 4 0,-6-8-2,5 3 1</inkml:trace>
  <inkml:trace contextRef="#ctx0" brushRef="#br0" timeOffset="94">12866 11167 12,'0'0'21,"0"0"-1,-10 1-2,-3 4-11,1 2 1,0 2-4,-6 3-1,3 0-1,-2 2 0,4 0 0,-2-3 1,8 1-1,-1-2-1,8-10 0,-2 19 1,5-8 1,-3-11 2,13 25 1,-10-15 1,5 6 2,-8-16 1,6 25 0,-12-14-1,8 5-1,-13-5-3,3 6-1,-6-4-1,4 4-2,-4-2-2,0-6-4,9 8-9,-9-9-17,14-8-2,0 0-1,0 0 2</inkml:trace>
  <inkml:trace contextRef="#ctx0" brushRef="#br0" timeOffset="95">13032 11166 42,'-10'29'31,"-2"-2"2,1 5-2,4 0-14,-4-7-6,11 5-3,-3-8-4,7 0-2,1-7-1,-5-15-1,17 12 1,-5-15-1,-1-8 1,2-5-1,0-6 1,-1-3-1,0 0 0,-2 2 0,0 5 0,-2 1 0,-8 17 0,12-11 0,-12 11 0,13 17 2,-8-2-1,-1 8 0,0 4 0,1 3 0,0 5-8,-6-1-26,4-6 1,0-5-3,0-7 2</inkml:trace>
  <inkml:trace contextRef="#ctx0" brushRef="#br0" timeOffset="96">13314 11278 45,'0'0'29,"11"23"2,-9-4-4,-2-4-13,6 9-5,-8-6-3,4 3-2,-4-6-2,2-1 2,0-14-2,-5 12-1,5-12 0,0 0 1,-5-17-1,8 5 0,0-1 0,3-2-1,3-3 0,3-2-5,12 2-27,-1 1 1,2-5-2,5 1 0</inkml:trace>
  <inkml:trace contextRef="#ctx0" brushRef="#br0" timeOffset="97">13847 11092 60,'3'-11'32,"-6"-7"-2,2 1 1,2 3-22,-9-5-4,6 2-1,-4 0-3,3 6 0,-6-1 0,9 12-1,-17-10-1,17 10 1,-20 4 0,10 7-1,2 7 1,1 10 1,0 5 1,3 10 0,-1 5 1,1 9 1,-3 0-2,3 2 0,-1-3-5,-3-17-8,7-1-22,0-10-1,-2-13 0,3-15 0</inkml:trace>
  <inkml:trace contextRef="#ctx0" brushRef="#br0" timeOffset="98">13620 11271 50,'4'-17'30,"-4"17"1,19-9-4,-6-1-15,10 9-3,-3-6-4,7 2-6,3 5-10,0-3-18,-3-3-2,3 4-1,-7-4 1</inkml:trace>
  <inkml:trace contextRef="#ctx0" brushRef="#br0" timeOffset="99">14058 11252 37,'0'0'29,"0"0"3,0 0-2,0 0-17,0 0-1,-13-12-4,13 12-2,0 0-1,-7-13-3,7 13 0,-9-11 0,9 11-1,-11-9 0,11 9-1,-16 2 0,16-2-1,-18 13 1,6 2 0,0 4 0,0 2-1,-2 1 1,5 1 1,0 0-1,4-3-1,3-3 1,4-6-2,-2-11 1,19 5 0,-6-10 0,2-3 0,4 0 0,-2-2 1,0 3 1,-2-1 0,1 6 1,-3 4-1,-1 3 1,-1 5-2,-1-4-3,5 9-10,-7-4-19,-8-11 0,19 7-1,-19-7 0</inkml:trace>
  <inkml:trace contextRef="#ctx0" brushRef="#br0" timeOffset="100">14344 11221 55,'0'0'33,"7"-11"-2,-7 11 1,0 0-23,0 0-2,-13-6-1,3 6-3,-2 5-1,-4-1 1,3 8-1,-5-1 0,3 7 1,-4-1-1,8 6 0,-1 0 0,9 2 0,2 1-1,5-3-1,9-1-2,-2-13-9,13 0-24,-1-7 0,1-7-1,0-8 1</inkml:trace>
  <inkml:trace contextRef="#ctx0" brushRef="#br0" timeOffset="101">14502 11330 6,'0'0'26,"14"4"1,-14-4 3,12-10-12,1 6-2,-6-9-4,8 5-2,-4-10-3,0 6-2,-5-5-2,1 5-1,-5-2-1,-2 14 1,-1-17-2,1 17 1,-12-4 1,12 4 1,-17 12-1,9 2 1,-4 0 1,5 8 0,-3-2 0,4 7 0,0-4-1,5 2-1,2-3-1,4-5-2,7 3-7,-7-10-27,13-4 1,0-6-3,3-6 2</inkml:trace>
  <inkml:trace contextRef="#ctx0" brushRef="#br0" timeOffset="102">15071 11258 50,'6'14'31,"-3"2"2,1 0-11,2 14-9,-12-7-1,11 11-2,-10-10-5,7 1-1,-6-6-2,4-4-1,0-15 0,-1 13 0,1-13-1,2-12 0,1 0 1,1-1-1,1-6 0,1 1 0,-1-1 0,4 0 0,-1 1 0,0 1-2,6 8-6,-6-4-26,7-1 1,5 4-1,-3-5 0</inkml:trace>
  <inkml:trace contextRef="#ctx0" brushRef="#br0" timeOffset="103">15346 11347 38,'5'16'29,"-5"-16"1,5 16-1,-5-16-19,0 0-1,15 7-1,-15-7-3,17-11-1,-10 0 0,6 2-2,-4-6 0,2 1-1,-4-2 0,2 1-2,-5 4 0,-3-3-1,-1 14 0,-9-13 0,9 13 1,-18 5 1,5 4 1,-1 5 1,0 1 0,4 8 3,-2-2-1,11 6 1,-1-4-1,11 3-1,4-2-5,0-11-15,9-2-17,3-4-1,-2-8 0,4-7 0</inkml:trace>
  <inkml:trace contextRef="#ctx0" brushRef="#br0" timeOffset="104">15704 11377 20,'6'-10'25,"8"7"2,-11-7 3,0-2-16,-3 12-2,4-18-2,-4 18-1,0-19 0,0 19-2,-5-15 0,5 15-3,-12-13-1,12 13 0,-19-2-1,8 8-1,-5 2 0,-1 3 0,1-1-1,2 3-1,5-3 1,4 1 0,5-11-1,0 0 1,22 10 0,-4-8-1,6 4 1,0 1 1,2 4 0,-3 4 0,-4 7 1,-4 5 0,-11 2 1,-3 6 0,-13 1 0,-7 7-2,-11-3 1,-4 3-1,-6-6 0,-1-3-2,2-4 0,2-11-4,13-3-9,4-23-21,13-11-1,9-15 0,12-11 0</inkml:trace>
  <inkml:trace contextRef="#ctx0" brushRef="#br0" timeOffset="105">15972 11254 74,'-3'21'36,"2"1"-1,0 1 1,-6-2-28,7 9-3,-3-6-3,-1-2-5,5 5-9,-8-10-22,7-5-2,0-12 0,0 0 0</inkml:trace>
  <inkml:trace contextRef="#ctx0" brushRef="#br0" timeOffset="106">15944 11083 43,'0'0'19,"-6"10"-18,6-10-1,15 11-24,-15-11-3</inkml:trace>
  <inkml:trace contextRef="#ctx0" brushRef="#br0" timeOffset="107">16133 11371 34,'4'28'28,"-5"-12"3,7 2-2,-1-3-17,-5-15-4,8 13-2,-8-13-1,11-2 0,-8-9-1,6 1 0,-4-8 0,4-3-1,-2-6-1,2 1-2,-1-1 0,-2 1-1,1 4 0,-6 2-1,0 6-1,-3 3 2,2 11-1,-12-6 1,12 6 1,-17 8 0,5 0 1,4 5 1,-3 3 1,4 5 0,-4 2-1,7 5 1,-2 0-1,4 5-1,2-2-2,1-6-3,8 3-14,0-12-15,2-10-1,1-9-1,2-11 1</inkml:trace>
  <inkml:trace contextRef="#ctx0" brushRef="#br0" timeOffset="108">16395 11228 37,'10'20'33,"-9"-3"1,1 0-6,3 13-8,-14-9-4,10 10-6,-10-10-4,6 1-3,-2-8-1,2-4-2,3-10 0,0 0 0,0 0 0,13-18-1,-4 4 1,2-1 0,2 1 0,-2 1 1,2 3-1,2 8 1,-2 4 1,2 7-1,-3 5 0,2 4 0,0 7-4,-7-3-29,4 0-3,-3-6 0,-5-5-2</inkml:trace>
  <inkml:trace contextRef="#ctx0" brushRef="#br0" timeOffset="109">12768 12004 61,'9'-11'34,"-9"11"0,0 0-9,10 20-5,-18-7-7,15 16-5,-10-2-4,6 6 0,-3-2-2,2 0-2,3 0-5,-8-17-22,7-1-9,-4-13-1,0 0 0</inkml:trace>
  <inkml:trace contextRef="#ctx0" brushRef="#br0" timeOffset="110">12725 11842 65,'-16'0'20,"16"0"-19,3 10-4,-3-10-27,0 0 1</inkml:trace>
  <inkml:trace contextRef="#ctx0" brushRef="#br0" timeOffset="111">13058 11933 69,'0'0'31,"0"0"0,0 0-9,0 0-17,-10 7-1,10-7-1,-20 17-2,10-4 1,-1-1 1,3 6-2,0-2 2,6 3 0,-3-4-1,8 4 1,-3-5-1,4 2 1,-3-6-1,3 2 0,-4-12 1,3 12-1,-3-12-1,0 0 1,0 0-1,-4 13 0,4-13-2,0 0-3,-6 21-12,6-21-20,-9 10 1,9-10-2,-15 1 2</inkml:trace>
  <inkml:trace contextRef="#ctx0" brushRef="#br0" timeOffset="112">13562 12049 41,'11'-4'30,"-11"4"0,4-14 1,-4 14-20,-4-16-3,4 16-3,-12-20-1,12 20-3,-16-16 1,16 16-2,-21-6-1,9 8 1,1 5-1,-2 4 0,3 7 1,-1 5 0,1 8-1,3 1 2,1 0-1,6-1 0,2-5 0,5-6 1,4-12-1,5-11 0,5-13 0,1-13-2,3-7-1,1-11-2,3-3-1,-4-11-2,3 9 0,-8-4-1,1 9 4,-6 7 5,-5 8 2,1 11 3,-10 5 2,-1 16 3,1 10 1,4 20 2,-15 0-2,9 21-4,-9 1-3,4 10-1,-2 2-4,-1-9-14,5-3-19,4-12-1,5-12-1,3-17 1</inkml:trace>
  <inkml:trace contextRef="#ctx0" brushRef="#br0" timeOffset="113">13859 12091 62,'8'12'32,"-8"-12"0,17 9-6,0-6-20,-17-3 0,22-13 0,-14-1-2,4 1-1,-3-6-1,-3 0-1,1-1-1,-4-2-1,0 2-1,-4 3 0,0 4-1,-5 3-1,6 10 2,-16-2 1,5 10 1,0 7 2,-3 4 2,5 8-1,-3 1 1,7 5 1,2-2-1,11 1-2,-1-4-1,7-8-5,9-3-22,-2-8-8,1-10 0,0-6-2</inkml:trace>
  <inkml:trace contextRef="#ctx0" brushRef="#br0" timeOffset="114">14115 12125 53,'1'20'35,"0"4"-1,-1 8 1,-3-4-20,3 18-5,-12-10-2,10 8-4,-6-11-1,4-2-2,0-8 0,1-6-1,3-17 0,-4 11 0,4-11-1,-5-18 0,4-1 0,-1-7 0,0-4-2,-1-13-1,8 0 0,-3-6-1,7 7 2,-2 0-1,5 7 2,-2 6 0,3 10 4,1 12 1,-14 7 0,21 5 2,-21-5 0,12 27 0,-11-10-2,1 7 1,-9-2-2,0 4 0,-5-4-1,-1-3-2,3 4-5,-10-10-29,11-3 0,9-10-1,-13-7-1</inkml:trace>
  <inkml:trace contextRef="#ctx0" brushRef="#br0" timeOffset="115">14382 11798 47,'3'16'35,"-1"7"2,-1 13-2,-4 0-11,3 19-14,-10-7-3,10 9-2,-2-5-6,-1-10-7,8-1-28,-2-12 0,1-10-1,-4-19 0</inkml:trace>
  <inkml:trace contextRef="#ctx0" brushRef="#br0" timeOffset="116">14569 12128 42,'0'0'29,"10"19"2,-10-19-1,0 0-22,19-2-1,-16-10 0,-3 12-2,13-21-1,-7 7-1,-4-5-2,1 3-1,-5 0 0,0 1-1,-1 5 0,-2-1-1,5 11 1,-13-8 0,13 8 1,-14 12 1,6-2 2,4 11 2,-6-2 0,9 10 0,-6-5 1,10 10-1,-5-9-1,8 3-1,3-5-4,0-10-5,14 0-24,-6-11-6,3-8 1,1-9-2</inkml:trace>
  <inkml:trace contextRef="#ctx0" brushRef="#br0" timeOffset="117">14911 11774 71,'4'18'37,"2"13"-2,-4 4-1,2 20-25,-10-2-1,5 14-2,-6-7-4,2-1-1,0-3-5,-7-19-11,7-3-22,0-14 1,5-20-1,0 0 0</inkml:trace>
  <inkml:trace contextRef="#ctx0" brushRef="#br0" timeOffset="118">14760 12052 52,'0'0'34,"0"0"0,17 10 0,3-3-16,1-11-13,11 7-1,4-7-3,1-6-10,5 2-25,0-3 1,-5-2-2,-1-2 0</inkml:trace>
  <inkml:trace contextRef="#ctx0" brushRef="#br0" timeOffset="119">15182 12170 31,'19'-2'29,"-19"2"1,13-16-6,-13 16-8,6-21-7,-6 21-3,6-23-4,-4 12 0,-1 0-1,-1 11 0,-2-17 1,2 17 2,0 0 0,-12 3 1,1 1 2,5 10-2,-6-3 0,7 10 0,-5-3-1,7 7-1,-1-2-2,4 0-1,6 1-4,-1-13-6,11 2-26,-1-8 1,1-9-2,4-10 1</inkml:trace>
  <inkml:trace contextRef="#ctx0" brushRef="#br0" timeOffset="120">15525 12048 56,'3'10'34,"-3"-10"-3,0 0 0,0 0-22,0 0-3,0 0-1,-11-9-3,11 9 0,-12-3 0,12 3-2,-16 2 1,5 4-1,-1 3 0,-1 4 1,-1 4-1,2 4 0,0 3 0,2 0 0,3-1 0,5-1 1,3-6-1,4-5 0,5-11 0,4-11 0,6-8-1,0-9 0,4-7 1,-2-6-2,2-2 1,-3-3-1,-1 6 1,-5 4-1,-5 6 2,-4 6 0,-1 7 1,-5 17 0,-1-13 2,1 13 0,-7 20 1,4 4 0,-5 5 0,5 9-1,-7 3 0,6 4-2,3 4-6,-6-9-27,12-4-3,1-11-2,8-9 0</inkml:trace>
  <inkml:trace contextRef="#ctx0" brushRef="#br0" timeOffset="121">15957 12052 57,'1'24'33,"-2"-9"0,4 4-1,3 7-22,-6-7-5,7 6-1,-2-8-2,3 1 0,0-6 0,3-3-1,-11-9 0,22-5 1,-8-6-1,-2-5 0,1-4 0,-3-3 0,-1-5 0,-4 2-1,-5-2 1,-2 4-1,-8 2 0,2 6 0,-6 6 0,0 3 0,-2 8-1,1 3 0,4 8-4,-6-4-6,9 9-25,0 2 2,2-3-2,6-2 1</inkml:trace>
  <inkml:trace contextRef="#ctx0" brushRef="#br0" timeOffset="122">16371 11800 9,'0'0'21,"-16"-24"-3,7 12-2,1 2-4,-6 0 1,14 10-3,-21-10 0,21 10 0,-17 5 1,13 12-2,-5-3-1,7 16 1,-5-3-2,7 18 3,-5-2-4,6 14 0,-3-5-2,4 3 0,-2-3-3,1-7-2,3 0-7,-9-21-18,6-2-9,-2-9-1,1-13 0,0 0 0</inkml:trace>
  <inkml:trace contextRef="#ctx0" brushRef="#br0" timeOffset="123">16154 12055 72,'0'0'37,"0"0"-2,0 0 1,3-13-28,10 14-3,1-1-7,0-13-18,10 3-16,1-3 1,4-5-2,4-4 1</inkml:trace>
  <inkml:trace contextRef="#ctx0" brushRef="#br0" timeOffset="124">16625 12082 5,'0'0'29,"17"13"1,-17-13 2,13-2-12,0 9-4,-13-7-4,20 3-3,-20-3-3,21-1-1,-21 1-2,18-10 1,-11 0-3,1-2 1,-2-4-2,-1-3 0,-2 1 0,-2-2-1,0 3-1,-3 1-1,-1 4 1,3 12 0,-12-10 0,12 10 2,-16 9 1,9 4 1,0 2 1,3 9 2,-1-2-1,5 8 1,-3-5 0,8 7-2,-3-7 0,5-1-2,1-2-4,-8-22-5,23 12-28,-11-16 0,1-6 0,-2-12 0</inkml:trace>
  <inkml:trace contextRef="#ctx0" brushRef="#br0" timeOffset="125">16895 11696 65,'6'23'38,"1"11"-1,-4 3 2,8 20-26,-15-9-6,8 7 0,-5-6-5,1-6-3,3 2-6,-8-17-26,10-5-5,-5-23 1,0 0-2</inkml:trace>
  <inkml:trace contextRef="#ctx0" brushRef="#br0" timeOffset="126">17007 12016 47,'19'16'32,"-9"-14"1,5-3-1,-2 2-24,-4-11-1,8 4-2,-8-10 1,4 4-4,-4-3 0,-1 3-1,-2-1 0,-3 2 0,-2-1-1,-1 12 1,-2-13-1,2 13 0,-10-1 0,10 1 2,-17 14 0,9 0 1,-3 2 0,4 8 1,-5-1 0,8 6 0,-2-2-1,7 1-1,4-1-3,2-10-3,15 4-25,-6-16-9,5-5 1,1-12-2</inkml:trace>
  <inkml:trace contextRef="#ctx0" brushRef="#br0" timeOffset="127">17426 11899 38,'0'0'31,"7"-10"3,-7 10-1,-5-17-18,5 17-3,0 0-4,0 0-3,-19 2 0,11 9-2,-7 0 1,2 10 0,-3 1-1,5 8 0,-3 0 0,7 5 1,0-2-2,6 0-1,4-3-1,5-9-2,7-1-5,-15-20-24,29-4-6,-9-16 0,4-5-1</inkml:trace>
  <inkml:trace contextRef="#ctx0" brushRef="#br0" timeOffset="128">17566 11633 55,'0'0'34,"0"0"-1,-8 15 0,-5-4-20,16 22-3,-6-3-3,8 16-3,-8 1 0,7 11 0,-7-4-1,5 4-1,-1-8-3,-4-10-4,9 0-25,-9-15-7,2-9 1,1-16-2</inkml:trace>
  <inkml:trace contextRef="#ctx0" brushRef="#br0" timeOffset="129">17413 11949 57,'0'0'34,"0"0"-2,0 0 1,11 0-25,-11 0-4,20-2 0,-6-2-2,6 3 0,3-1-1,4 4 0,-2-1 1,3 6-1,-4 1 0,2 5 1,-4 1-1,-3 3-1,-4 1 1,-3 1 0,-4 0-1,-4 1 1,-3-3-1,-1 2 0,-4-4 0,0 0 1,-1-5-1,5-10 1,-10 15-1,10-15 1,0 0 0,0 0 0,-9-13-1,12 1 0,3-7 1,2-3-1,3-2-1,2-6-2,8 4-3,-5-10-4,14 15-13,-8-4-12,-2 4-1,-2 4 1,0 3 0</inkml:trace>
  <inkml:trace contextRef="#ctx0" brushRef="#br0" timeOffset="130">17904 11955 16,'-3'30'22,"-6"-15"-5,2 2-3,5 5-1,-7-5 1,7 10-2,-5-10 0,8 9 0,-6-9-2,12 6-2,-3-13-2,5 3-1,-9-13-2,24 4 0,-11-13 1,4-2-2,-1-10 0,1-1 0,-3-7-1,1 1 0,-7-2 1,-1 3-2,-5 1 1,-3 5 0,-6 2 0,-2 8 0,-6 5 0,-2 6-1,-1 7 0,4 5 1,0 9-2,-2 0-3,10 13-17,-3-7-14,2-3 0,3-3-1,4-7 1</inkml:trace>
  <inkml:trace contextRef="#ctx0" brushRef="#br0" timeOffset="131">18123 11930 41,'5'20'34,"-4"3"1,-1 5 0,-1 9-12,-10-8-16,9 6-1,-6-7-3,3-2-1,0-6-1,2-5 0,3-15-1,0 0-1,0 0 1,6-10-1,2-9 1,3-5-1,3-2 1,3-4 0,0 2 0,-1 2 0,-1 7 0,-1 5 0,-3 9 1,-11 5-1,15 12 1,-10 2 0,-2 1-2,-1 0-2,7 9-11,-5-10-22,-2-4 1,-2-10-1,0 0 0</inkml:trace>
  <inkml:trace contextRef="#ctx0" brushRef="#br0" timeOffset="132">18502 11890 42,'1'-10'31,"-1"10"1,0 0-2,0 0-21,-15 9-2,-1 1-2,2 10-2,-5-3 0,5 3-1,0-2-1,5 1 1,3-5-1,5-3-1,1-11 2,13 20-1,-3-11 0,3 7 1,-4-1 1,3 6 0,-6-4 1,1 7 0,-8-4-1,-1 1 0,-5-4-1,-1-1-1,-2-2-4,-5-12-8,3 5-25,-3-7-1,2-1 0,1-7-1</inkml:trace>
  <inkml:trace contextRef="#ctx0" brushRef="#br0" timeOffset="133">4470 9171 7,'0'0'18,"0"0"0,0 0-6,0 0-2,0 0-2,0 0 1,10-6 0,-10 6-2,0 0 1,0 0-2,0 0-1,0 0 0,0 0-1,0 0 0,0 0 0,0 0 0,0 0-1,0 0 0,0 0 0,0 0 0,0 0-2,0 0 1,0-12-2,5-2 1,4-6-1,4-6 0,4-6 0,7-6 0,5-7 1,6-3-2,4-4 1,1 1 0,-2 1-1,2-1 1,-4 1 0,0 2 0,-4 3 0,-4 5 0,-1 7-4,-8 0-7,1 5-17,-4 14-3,-10 0 2,-6 14 0</inkml:trace>
  <inkml:trace contextRef="#ctx0" brushRef="#br0" timeOffset="134">4561 8808 37,'0'0'26,"0"0"0,0 0-10,0 0-7,-10 14-3,10-14-5,-9 18 1,2-3-2,-2 5 1,-3-1-1,0 5 1,3 0-1,-2 0 1,-3 5-2,1-3 1,0 1 0,4-7-1,2 1 1,0-2 0,2-6 0,2-1 0,3-12 0,2 11 0,-2-11 0,11 4 2,-11-4 1,22-5 0,-8 0 0,5 0 2,2-7 0,7 3 1,-1-4-2,4 4 0,-5-2-1,6 3 0,-4-2-3,-3-3-13,-3-2-17,4 4 0,-10-8-1,6 5 1</inkml:trace>
  <inkml:trace contextRef="#ctx0" brushRef="#br0" timeOffset="135">5277 8215 39,'0'0'29,"0"0"1,0 0-6,0 0-9,0 0-5,0 0-5,0 0-2,-11 3-2,0 6 0,2 1-1,-2 3-1,-1-1 0,4 3 1,1-2-1,5 2 0,2-2 1,5-1-1,2-1 0,4-1 1,-1 2 0,1-1 0,-1 3 2,-4-4 1,0 3 0,-6-13 0,-3 22 0,3-22-1,-10 18 1,10-18-6,-14 11-5,14-11-10,-1 10-13,1-10-1,0-13 1,1 0-1</inkml:trace>
  <inkml:trace contextRef="#ctx0" brushRef="#br0" timeOffset="136">5422 8246 19,'11'7'28,"-11"-7"1,3 15 1,-1-1-10,-4-3-6,6 8-5,-6-6-4,6 0-2,-4 0-1,0-13-1,7 15 0,-7-15 0,15 0 0,-4-7 0,1-4-1,3-1 1,-1-4 0,2 2 0,-2-1-1,0 4 0,-2 1 0,-12 10 0,17-2 1,-17 2-1,13 15 2,-9-3-1,1-1-1,0 1-3,4 3-6,-9-15-18,8 10-5,-8-10 1,15-9-1</inkml:trace>
  <inkml:trace contextRef="#ctx0" brushRef="#br0" timeOffset="137">5753 8224 38,'0'0'30,"16"22"1,-11-11-1,-5-11-14,5 24-5,-5-24-4,0 16-3,0-16-1,0 0-1,0 0-1,0 0 0,0 0 0,0 0-1,0 0 1,0 0-1,10-13-3,-6 2-6,9 0-17,2-3-6,0-7-1,7 0 1</inkml:trace>
  <inkml:trace contextRef="#ctx0" brushRef="#br0" timeOffset="138">6227 7930 24,'5'-21'29,"2"11"0,-11-7 1,-3 1-14,7 16-4,-17-23-5,17 23-3,-21-20-1,10 13-1,0 1-2,1 3 1,10 3 0,-19 3-1,19-3 1,-15 26 1,8-8 1,5 13 1,-5 3 2,6 13 0,-7-2-1,7 10 1,-5-5-1,5 3-2,-2-8-1,3-6-1,1-7-5,-2-13-2,11 2-7,-10-21-23,0 0 1,0 0-1,6-14 1</inkml:trace>
  <inkml:trace contextRef="#ctx0" brushRef="#br0" timeOffset="139">5997 8162 47,'19'2'28,"-8"-7"-1,11 2 0,0-5-23,1-3 0,6-1-2,0-1-2,0 0-4,1 4-5,-6-2-9,-2-2-7,4 11-2,-13-7 0</inkml:trace>
  <inkml:trace contextRef="#ctx0" brushRef="#br0" timeOffset="140">6354 8052 19,'0'0'23,"18"19"0,-18-19 0,0 0-10,0 0-2,0 0-2,0 0-1,0 0 0,10 4-1,-10-4 1,0 0-2,-11-11 0,11 11-3,0 0 0,-12-3-2,12 3 0,-11 3 0,11-3 0,-12 17-1,6-3 1,1 1-1,0-1 0,3 1 0,2-2 0,2-3 0,-2-10 0,16 3 0,-4-7 0,0-3 0,4-1 0,-3 1 1,0 1-1,-1 4 1,-12 2 0,18 2 0,-18-2-1,18 11 1,-18-11-1,19 6-5,-1-1-7,-8-8-16,4-7-5,2 0-1,-3-3 1</inkml:trace>
  <inkml:trace contextRef="#ctx0" brushRef="#br0" timeOffset="141">6634 7980 26,'0'0'26,"0"0"-1,0 0-5,0 0-5,0 0-3,-19-1-2,19 1-2,-15 12-1,11 1 0,-6-3-1,8 9-1,-5-3 1,6 4-3,0-3 0,3 1-1,3-3 0,3-1-1,-8-14 0,20 14 0,-8-13-2,3-2 0,3-5 0,-3-5-1,6 0 0,-5-5 0,1 2-1,-2-3 0,0 4 0,-2 0 2,-1 1 0,-2 4 0,-10 8 1,16-15-1,-16 15 1,19-14 0,-19 14 0,16-17 0,-8 6 0,-2 1 1,-6 10-1,7-17 1,-7 17-1,-6-12 1,6 12 0,-11 0 1,0 4 0,5 7 1,-5 1 0,5 6 1,-3-1 0,9 8 0,-4-5 0,10 4-1,2-6-3,4-9-4,12 5-17,0-13-15,1-7 3,-1-3-4,-1-5 3</inkml:trace>
  <inkml:trace contextRef="#ctx0" brushRef="#br0" timeOffset="142">5365 8805 13,'0'0'24,"19"7"4,-19-7 3,0 12-11,5 9-2,-9-10-4,12 16-3,-12-9-2,11 12 1,-11-7-5,6 4-1,-3-7-4,1-6-3,5 5-5,-5-19-8,0 0-17,0 0 0,0 0-2,10-16 2</inkml:trace>
  <inkml:trace contextRef="#ctx0" brushRef="#br0" timeOffset="143">5385 8710 52,'13'1'33,"-13"-1"0,0 0-1,11 9-19,-11-9-9,0 0-13,0 0-21,0 0-2,-2-11-1,2 11 0</inkml:trace>
  <inkml:trace contextRef="#ctx0" brushRef="#br0" timeOffset="144">5646 8745 49,'0'0'31,"9"11"2,-9-11-2,2 11-17,-2-11-6,0 0-2,-15 6-4,15-6-2,-11 14 1,11-14-1,-10 17 1,7-5-2,2 0 2,2 2-1,2-3 2,3 4 0,0-4-1,2 5 2,-2-3-2,2 1 2,-3-4 0,-1 2 0,-4-12-1,3 21 0,-3-21 0,-9 16-1,9-16-1,-11 9-4,10 4-10,1-13-21,-13 2 0,13-2-1,0 0 0</inkml:trace>
  <inkml:trace contextRef="#ctx0" brushRef="#br0" timeOffset="145">5946 8517 2,'8'-15'22,"-8"15"1,0 0 3,14-1-7,-8 13-3,-6-12-1,10 33-3,-10-15-1,8 17-1,-8-8-2,6 9 0,-7-3-3,3-1-3,-4-7 0,2-5-1,0-5-1,0-15-1,2 10 1,-2-10-1,12-13 0,-4-2 0,2-2 0,2-2 0,2 0 0,-4 0 0,2 5 1,-5 2-2,-7 12 2,12-5 0,-12 5 0,7 16 1,-6-4 0,3 3 1,-1-1-1,6 1 0,-4-3 1,6-3-1,1-7-2,4-5-1,3-3-1,0-10-2,5 3-2,-5-9 0,4 7-1,-8-7 1,1 11 2,-7 1 4,-9 10 3,11-5 2,-11 5 3,0 21 1,-5-7 2,7 11 0,-5-6-2,8 8-2,-4-5-2,3-1-2,2-5-1,-6-16-5,19 14-4,-15-27-6,11 0-17,-4-5-4,-3-5 0,-1-3 1</inkml:trace>
  <inkml:trace contextRef="#ctx0" brushRef="#br0" timeOffset="146">6283 8463 44,'-18'-6'22,"18"6"-12,0 0-9,0 0-23,11 6-2,-11-6-3</inkml:trace>
  <inkml:trace contextRef="#ctx0" brushRef="#br0" timeOffset="147">6526 8638 24,'0'0'30,"19"6"1,-19-6 0,0 0-12,12-6-3,-13-4-6,1 10-4,6-20 0,-2 9-2,-4-4-1,0 2-2,-5 0 1,5 13-1,-14-10 0,0 12-1,-1 4 0,-1 3 0,-2 3 0,3 2 0,4-1-1,2 0 1,6-2 0,8-1-1,-5-10 1,22 21 1,-7-10 0,1 4 0,-1 1 1,0 3 1,-5 2 0,-4 2-1,-3-3 1,-3 2-2,-5-2 0,-3-2-2,1 0-1,-6-9-5,9 4-11,4-13-19,-17-15 2,9-4 0,6-10 0</inkml:trace>
  <inkml:trace contextRef="#ctx0" brushRef="#br0" timeOffset="148">6611 8281 51,'14'7'32,"-9"8"1,1 8 1,-2 15-18,-8-4-6,8 15-1,-9-4-4,6 3-1,-3-10-1,2-2-1,1-12-1,2-10-1,-3-14-1,18-13 1,-2-5-1,0-9 0,4 1 0,-1-2 0,-2 6 0,-3 7 1,-3 13 0,-11 2 1,10 21 1,-9 1 0,-3 2 0,3 4 0,0-5 0,2-4-2,4-7-3,-7-12-5,32-1-16,-16-11-12,0-5 0,-2-7 0,-1-6 1</inkml:trace>
  <inkml:trace contextRef="#ctx0" brushRef="#br0" timeOffset="149">6918 8202 61,'0'0'35,"17"27"-1,-8-3 0,-8-1-20,8 18-3,-12-5-3,10 11-3,-7-5-1,5 0-3,-2-7-1,-2-7-3,8-1-5,-9-27-10,8 11-18,-8-11-1,16-13 1,-9-3 1</inkml:trace>
  <inkml:trace contextRef="#ctx0" brushRef="#br0" timeOffset="150">7084 8430 53,'5'19'34,"-3"-2"-1,1 3 0,1 3-20,-4-23 0,4 25-5,-4-25-4,9 14-2,-9-14 0,16-9 0,-8-4-2,4-2 1,-2-3-1,2 1 0,-2-1 1,1 4-1,0 6 0,1 10 0,-12-2 1,19 25 0,-12-3 1,1 8-1,-4 4 1,0 8 0,-8-1 0,-1 4 0,-5-2-1,0-4-1,-3-2-2,-2-10-5,7-2-31,-7-9 2,1-4-1,-1-11-1</inkml:trace>
  <inkml:trace contextRef="#ctx0" brushRef="#br0" timeOffset="151">6589 9048 39,'0'0'30,"8"-15"1,-8 15 1,10 0-14,-10 0-6,12 7-3,-12-7-2,10 27-1,-9-10-2,5 7 1,-6-4-2,2 3-1,-5-2 0,1-4-1,-2-4-1,4-13 0,-6 14 1,6-14-1,0 0 0,-1-16-1,7 1 1,0-4-1,3 0 0,2-3 0,2 2 1,0 4-1,3 6 1,-3 6 0,0 7 1,-3 6-1,1 3 1,-4 7 0,0-1-1,1 0-1,0 1-4,-8-19-10,11 19-21,-11-19 2,12 3-2,-12-3 1</inkml:trace>
  <inkml:trace contextRef="#ctx0" brushRef="#br0" timeOffset="152">6959 9084 74,'0'0'34,"15"18"-1,-6-7-3,-9-11-22,18-3-4,-4-2-6,-1-12-13,3 1-17,4-1 0,-4-8-3,2 3 2</inkml:trace>
  <inkml:trace contextRef="#ctx0" brushRef="#br0" timeOffset="153">7212 8815 40,'7'15'32,"-4"0"2,-3 4 0,-3-4-15,6 20-3,-10-9-5,11 16-4,-10-8-1,10 3-2,-4-6-3,2-3-1,4-1-4,-6-15-3,9 5-8,-9-17-22,0 0 1,0 0 0,1-17 1</inkml:trace>
  <inkml:trace contextRef="#ctx0" brushRef="#br0" timeOffset="154">7145 9025 33,'0'0'28,"0"0"1,18-5-1,-4 0-18,-2-9-3,7 5-1,-2-7 0,5 5-2,-4-4 1,2 5-3,-5 1 1,1 6-1,-3-1 1,-2 5 1,-11-1-1,19 8-1,-19-8 1,14 14-1,-14-14 0,15 15 0,-15-15-1,16 11 0,-16-11 0,22-2-1,-7-4 0,3-3 0,-2 0 0,2 0 0,-1 1 1,-3 5 0,-4 4 0,-10-1 0,12 24 1,-10 0 1,-6 5 0,-3 7 0,-4 2 0,-1 6 0,-5-4-2,3-2 1,0-6-3,-1-8 0,6-4-4,-2-18-3,11-2-14,0 0-16,13-26 2,-7-1-2,3-5 3</inkml:trace>
  <inkml:trace contextRef="#ctx0" brushRef="#br0" timeOffset="155">7672 8898 38,'6'27'33,"-4"1"3,1 3-2,0 10-11,-7-15-7,13 10-7,-9-6-4,5 2-2,-4-8-2,2-1 0,-2-7 0,1-5-1,-2-11 0,0 0 0,0 0 0,0 0 0,-13-19-1,10-2-1,-1-5-1,0-8 0,5-1-1,-2-5 1,8 5-1,-3-2 1,4 7 2,-1 5 0,3 5 2,0 10 1,-10 10 0,19-6 1,-19 6 1,11 12-1,-11-12 0,8 18-1,-7-8 1,2 3-1,-6-3-1,2 1 0,1-11 0,-4 14-1,4-14 0,0 0-1,-5 11 1,5-11-1,0 0 1,14 0-1,-4-1 0,3-2 1,1-4 0,2-1-1,4-5 1,0-3-1,-1-4 1,1-3-1,1 0 1,-6 0 0,0 3-1,-5 3 1,-5 6 0,-5 11 1,0 0-1,0 0 1,-19 17 1,13 1 0,-4 1 0,7 4 0,3 0 0,7 2-1,5-3-2,4-6-2,11 8-12,-1-13-22,6-4 1,0-10-1,1-5 0</inkml:trace>
  <inkml:trace contextRef="#ctx0" brushRef="#br0" timeOffset="156">1472 6192 25,'0'0'25,"0"0"1,0 0-5,0 0-4,-9-11-3,9 11-3,0 0-2,0 0-4,0 18-2,1 1-2,-1 8-1,3 7 1,0 4-1,1 8 2,-1 0 1,4 5 0,-4-4 2,4 2-2,-1-9-1,1-1 0,1-4 0,2-4-2,1-3 1,-2-5-3,4-1-5,-13-22-8,19 19-16,-8-11 0,-11-8-2,13-4 1</inkml:trace>
  <inkml:trace contextRef="#ctx0" brushRef="#br0" timeOffset="157">1509 6218 13,'0'0'24,"6"-23"1,4 16 0,-10 7-8,15-20-6,0 14-3,4-2-1,11 7-1,2-2-1,14 6 0,1-3-1,13 6 1,8-5-1,10 5-1,1-5-1,13-1 0,1-3-1,4-2 0,-1-3-1,-2-1 2,-8-1-2,-3 4 0,-11 1 0,-13 3 0,-14 3 0,-9 3 0,-11 2 0,-7 3 0,-18-9 0,11 19 1,-13-8-1,0 2 0,-3 2 0,-1 5 1,1 3-2,3 4 1,-1 7 0,3 3 0,-1 4-1,2 4 2,-1 1 0,1 3 0,-2-5 1,2-2-1,-2-4 1,1-3-1,0-6 1,2-5-1,-1-4-4,-1-20-6,7 18-24,-7-18 2,0 0-3,0 0 2</inkml:trace>
  <inkml:trace contextRef="#ctx0" brushRef="#br0" timeOffset="158">1708 6716 23,'0'0'24,"20"2"3,-4 1-5,3-5-4,14 8-4,-4-8-1,19 9-2,-1-8-3,16 5-1,2-5-1,11 3-3,2-3-1,5 1-1,2-2 0,-2 0 0,-1-2 0,-3 2 0,-9 0 0,-8-1-1,-10 1 0,-9 1 0,-8 2-1,-8-3-4,-2 5-26,-8-1-1,-5-3-2,0 0 2</inkml:trace>
  <inkml:trace contextRef="#ctx0" brushRef="#br0" timeOffset="159">499 7047 6,'0'0'21,"-21"-8"-3,21 8-1,-14-6-3,14 6 0,0 0-4,0 0-2,25-6 0,-2 3-2,17 6-1,10-5 0,22 5 0,12-5 1,18 6-1,10-8 0,14 4-1,13-6-1,13 4 0,6-6-1,10 2 1,4-2 0,8 2-2,0-2 1,3 5 0,-1-5 0,-1 2-2,-9-1 1,-7 2 0,-12-1-2,-13-1-4,-5 1-27,-19 6 0,-23-2-2,-13 3 2</inkml:trace>
  <inkml:trace contextRef="#ctx0" brushRef="#br0" timeOffset="160">2125 5868 10,'-2'-13'26,"2"13"-2,-3-12 3,3 12-13,0 0-2,-6-13-5,6 13-1,0 0-2,0 13-1,0-1 2,3 7-2,0 3 2,1 9 0,0 3 1,1 8-1,-3-5 0,3 7 0,-2-5-3,0-2 0,0-5-3,-3-10-6,8-1-19,-4-9-5,-4-12-1,16 0 1</inkml:trace>
  <inkml:trace contextRef="#ctx0" brushRef="#br0" timeOffset="161">2299 5364 42,'-2'-13'30,"2"13"2,-5-11-2,5 11-15,0 0-4,-7 12-6,13 10 0,-5 6-2,5 12-1,0 1-2,1 6 2,-2-2 0,7-1-1,-6-9 0,2-5 1,0-12-1,1-7 1,-9-11 1,26-5-1,-11-9 0,5-4 0,-1-6 0,3-4 0,-1-4 0,-1-2-2,-4 1 0,-3-2-3,3 7-3,-11-5-10,5 11-19,-2 1 1,3 10-2,-11 11 1</inkml:trace>
  <inkml:trace contextRef="#ctx0" brushRef="#br0" timeOffset="162">2762 5655 43,'7'-15'31,"-7"15"2,5-18-1,-5 18-12,-5-22-7,5 22-6,-4-20-3,4 20-1,-7-20 0,7 20-2,-9-16 0,9 16 0,-11-11-1,11 11 0,-15-1 0,5 5 0,-2 5-1,-2 6 1,-1 4-1,0 4 1,1 4-1,1-1 1,4 1-1,1-3 1,6-5 0,3-5 0,-1-14 0,15 12 0,-3-15 0,0-2 0,3-2 0,-2-1 0,-1 1 0,-1 3 1,-11 4 0,16 5 0,-16-5-1,12 17 1,-5-5 0,0 0-3,8 5-23,-5-6-9,2-4 1,2-4-4</inkml:trace>
  <inkml:trace contextRef="#ctx0" brushRef="#br0" timeOffset="163">22638 5482 10,'-12'0'22,"12"0"-1,0 0-4,0 0-5,-12 5-1,12-5-2,0 0-1,0 0 0,4 15-1,-4-15 0,2 25 1,-2-11-1,7 11 0,-7-3-2,4 7 0,-2-1-1,3 4 0,-2-6-2,3 2 1,-3-5-3,0-3-5,8-1-20,-5-2-7,-6-17-1,9 15 0</inkml:trace>
  <inkml:trace contextRef="#ctx0" brushRef="#br0" timeOffset="164">22859 5349 35,'0'0'31,"-11"-10"1,11 10-2,0 0-11,0 0-6,-2 17-6,10 4-1,-2 2-4,4 5 1,-2 0-1,4 3 0,1-6 0,-1-3 0,1-8-1,2-4 1,-3-9-1,3-4 1,-1-6-1,-2-3 1,0-3-1,0-1 0,-6-4 0,0 0 0,0-2-1,-2-1-1,1 3-3,-5-8-11,5 6-20,-2 3 1,6 4-2,0 2 1</inkml:trace>
  <inkml:trace contextRef="#ctx0" brushRef="#br0" timeOffset="165">23354 5479 43,'5'-13'30,"-5"13"2,-1-19-4,1 19-13,-1-16-6,1 16-4,-6-12-1,6 12-2,-14-10 1,14 10-2,-21 2 0,8 2-1,-2 2 0,0 3 0,1 6-1,0 1 1,4 4 0,3 0 0,1-1-1,4-2 1,5 1 0,6-6 0,-9-12 1,23 10-1,-11-12 0,1 0 1,-1-1 0,2 2 0,-14 1 0,19 3 1,-19-3-1,17 18 0,-7-1-3,-2-4-27,5 1-3,2-1-2,-4-5 1</inkml:trace>
  <inkml:trace contextRef="#ctx0" brushRef="#br0" timeOffset="166">22294 6580 1,'-18'6'19,"10"11"-4,-6-4-3,0 3-4,1-1-4,3-3-6,0 2-6,-3-10-11,13 10 0</inkml:trace>
  <inkml:trace contextRef="#ctx0" brushRef="#br0" timeOffset="167">22583 6566 24,'-11'6'17,"4"6"-2,-8-1 1,1 3-3,-3 2-5,-5-5-1,1 6-2,-2-5 0,2 2-4,4-1-7,2-2-9,1-8-11,14-3 1,0 0-1</inkml:trace>
  <inkml:trace contextRef="#ctx0" brushRef="#br0" timeOffset="168">22870 6550 17,'0'0'23,"0"0"-1,0 0-8,-11 17-2,11-17-3,-17 21-1,2-11 0,2 8-3,-5-5-1,-1 5 0,1-6-3,2 0-5,3 1-9,1 0-11,1-9-4,11-4 1,0 0-1</inkml:trace>
  <inkml:trace contextRef="#ctx0" brushRef="#br0" timeOffset="169">23119 6541 2,'0'0'21,"0"0"-2,0 0-3,0 0-4,-7 17-2,-3-8 1,2 3-2,-6-1-1,1 4-3,-4-1-4,2 1-5,0-2-6,1 1-12,0-10-4,13 8 1,1-12-2</inkml:trace>
  <inkml:trace contextRef="#ctx0" brushRef="#br0" timeOffset="170">23329 6573 2,'-13'3'13,"10"10"-8,-8-1-3,2 1-1,-6 0-2,1-7-12</inkml:trace>
  <inkml:trace contextRef="#ctx0" brushRef="#br0" timeOffset="171">1826 6829 18,'-10'-2'20,"10"12"2,-12-10-1,12 0-9,-12 8-5,12-8-2,-16 8 0,16-8 0,-14 5 0,14-5-1,0 0-2,0 0-4,-13 0-4,13 0-4,0 0 0,0 0-3,0 0-1,16-9 0,-16 9 1,15-10 3,-4 8 4,-11 2 3,17-7 4,-17 7 5,10-3 2,-10 3 3,0 0 0,0 0 1,0 0 0,0 0 0,0 0-3,0 0-3,0 0-1,0 0 1,0 0-1,4-11 0,-4 11 1,0 0-2,0 0 0,-21 9 0,11 0 0,-8 0-3,-4 3 0,-1 6-3,-6-2-5,2 8-12,0 1-10,-8-6-2,11 2 2,0-12-1</inkml:trace>
  <inkml:trace contextRef="#ctx0" brushRef="#br0" timeOffset="172">2190 6778 25,'0'0'28,"3"-11"0,-3 11 3,0 0-12,0 0-4,0 0-5,0 0-3,-16 14-2,1-6 0,2 3-2,-8 4-2,-5 0-2,4 6-8,-6-5-18,8-4-4,6-1-1,14-11 0</inkml:trace>
  <inkml:trace contextRef="#ctx0" brushRef="#br0" timeOffset="173">2541 6771 27,'0'0'29,"-13"-3"1,13 3 0,0 0-9,-24 4-8,14 5-4,-9-4-3,1 7-1,-8 0-3,4 5-1,-1 0-3,0-4-6,10 0-22,4 1-1,9-14-1,-5 12 1</inkml:trace>
  <inkml:trace contextRef="#ctx0" brushRef="#br0" timeOffset="174">2802 6787 33,'0'0'27,"0"0"3,-18 12-3,8-7-12,5 7-3,-11 0-5,3 6-1,-6 0-3,1 1-5,2 5-18,2-1-10,-1-9-1,11-1 1</inkml:trace>
  <inkml:trace contextRef="#ctx0" brushRef="#br0" timeOffset="175">23768 5379 25,'10'2'29,"-10"-2"0,6-11-5,-6 11-6,0 0-3,17-7-4,-17 7-2,0 0-1,0 0-1,11-7-3,-11 7 0,0 0-2,0 0 1,0 0-2,0 0 1,0 0-1,-12 3 0,12-3-1,-11 7 1,11-7 0,-20 11-1,10-5 0,-2 2 0,-1-1 0,1 0 0,0-1-1,12-6 1,-19 12-1,19-12 1,-12 8-1,12-8 0,0 0 0,-7 11 0,7-11 1,0 0-1,0 0 1,-4 10-1,4-10 1,0 0 0,0 0 0,0 0 0,0 0 0,0 0 0,0 0 0,0 0 0,0 0 0,0 0 0,0 0 0,0 0 0,0 0 0,0 0 0,0 0 1,0 0-1,-10 7 0,10-7 1,0 0-2,0 0 1,0 0 0,0 0-1,-11-3 1,11 3-1,0 0 0,0 0 0,0 0 0,18 3 1,-5 0-1,0 4 2,5 0-1,1-1 1,3 2 0,-1 0 0,1-1 0,-5-1-1,-2 0 0,1 5-5,-16-11-27,10 12-1,-10-12-2,13 7 0</inkml:trace>
  <inkml:trace contextRef="#ctx0" brushRef="#br0" timeOffset="176">24033 5333 18,'0'0'28,"0"0"0,0 0 2,0 0-13,-13-10-4,13 10-5,0 0-1,7 14-1,-4-3-1,8 11 1,-5 0 0,7 9 0,-4-1-2,4 7 0,-2-5-3,3 2 1,-4-8-1,0-5 0,-3-5 0,1-4 1,-8-12 0,16 4-1,-16-4 2,18-18-2,-11 0 2,5-3-1,0-7 0,2-5-1,-4-3 0,1-1-1,-3 0 0,3 0 0,1 5-1,-5 2-2,3 13-4,-13-4-7,3 21-23,0 0 0,13 4 0,-18 10 0</inkml:trace>
  <inkml:trace contextRef="#ctx0" brushRef="#br0" timeOffset="177">24435 5625 53,'0'0'33,"0"0"0,0 0-6,11 0-10,-11 0-5,0 14-6,-4-4-1,11 9-1,-7-1-1,3 6 0,1 1-1,2 0 0,-4-3-1,-1-1 0,3-2-1,-4-6-1,4 1-3,-4-14-5,10 12-18,-10-12-10,0 0 2,0 0-2</inkml:trace>
  <inkml:trace contextRef="#ctx0" brushRef="#br0" timeOffset="178">24209 5671 41,'4'-13'30,"10"10"2,1 2-7,2-8-9,14 9-5,-3-10-2,13 9-1,-5-6-2,4 6-2,-5-3-1,-2 2-1,-4 0-1,-5 0-3,-2 5-6,-22-3-16,18-5-10,-18 5 0,11 0-2,-11 0 1</inkml:trace>
  <inkml:trace contextRef="#ctx0" brushRef="#br0" timeOffset="179">3097 5506 29,'0'0'25,"0"0"-2,0 0-3,0 0-4,0 0-3,0 0-2,0 0-2,0 0-2,0 0-2,0 0-1,0 0-1,0 0-1,0 0-2,0 0 0,0 0 0,0 0-1,14 11 1,-3-6-1,4 2 1,1 3 0,4-2 1,0 1 0,1-1-1,-1 0 0,-4-3 1,0 2-1,-3-3 0,-2 1 2,-11-5-2,13 9 0,-13-9 0,0 0 1,10 13 0,-10-13-1,0 0 1,0 10 0,0-10-1,0 0 0,0 0 0,-13 13 0,13-13-1,-16 10 1,5-3 0,-3 0-1,-1 0 0,-3 1 1,-2 0-1,-1-1 1,4-1-2,2-2 2,3 2-3,12-6-2,0 0-9,-3 10-17,3-10 1,19-1-2,-7-3 1</inkml:trace>
  <inkml:trace contextRef="#ctx0" brushRef="#br0" timeOffset="180">3598 5441 27,'3'10'25,"-3"-10"1,-2 17-5,6 1-6,-5-5-3,8 13-2,-6-8 0,8 10-1,-8-9-2,6 7-2,-5-8-1,3 4-1,-4-7-1,1 0 0,-1-4-1,2 0 0,-3-11 0,2 17-1,-2-17 1,2 15-1,-2-15 0,2 14 1,-2-14-1,4 13 0,-4-13-1,0 0 2,12 10-1,-12-10 1,16-5 0,-5-4 1,2-3 0,2-2-1,0-6 1,3 0 0,-1-6-1,-1 1 0,-2-2 0,0 0-1,-5 4-1,-4-2-1,3 9-6,-11-10-7,8 8-20,-4 3 1,-1 15-1,-1-15 1</inkml:trace>
  <inkml:trace contextRef="#ctx0" brushRef="#br0" timeOffset="181">3948 5703 28,'9'11'29,"-9"-1"2,0 3-8,7 10-1,-12-9-5,13 12-4,-11-6-4,9 5-4,-9-6 0,6-1-3,-2-4-1,-1-14-4,8 21-4,-8-21-16,0 0-8,0 0-2,10-13-2,-4 3 2</inkml:trace>
  <inkml:trace contextRef="#ctx0" brushRef="#br0" timeOffset="182">3938 5717 36,'0'0'28,"11"-10"2,-11 10 0,16-17-18,4 14-3,-5-6-2,7 6-1,-6-4-2,5 4-2,-4 1-3,-2-3-5,6 8-10,-6-3-14,-2-3-1,1 5 0,-14-2 0</inkml:trace>
  <inkml:trace contextRef="#ctx0" brushRef="#br0" timeOffset="183">3963 5813 41,'22'-1'29,"-9"0"4,6 0-4,4 2-11,-7-9-8,11 5-5,-4-2-5,-1-7-11,0 2-18,1 2-2,-4-4-1,-2 4 0</inkml:trace>
  <inkml:trace contextRef="#ctx0" brushRef="#br0" timeOffset="184">4278 5732 38,'0'0'30,"0"20"1,0-4-3,-3-6-12,10 11-3,-10-6-5,7 5 0,-5-6-3,5 1-2,-3-4-1,4 1-1,-5-12 2,3 12-2,-3-12 0,0 0 0,0 0 1,0 0-1,0 0 0,2-13-1,-4 1-1,-3-2 1,1-1-1,-1-4 0,1-2 0,-2 1 0,5 2 0,1-3 0,2 4 0,4-1-1,2 6 2,1-1-1,4 4 0,1 2 1,-2 3 0,3 3 0,-1 2 1,-2 3 0,-2 0 0,1 5 0,-11-9 0,10 17 0,-10-17 0,-1 18 0,1-18-1,-11 20 1,11-20-1,-19 17 0,19-17-1,-19 13-1,19-13 0,-10 7 0,10-7-1,0 0 0,0 0 1,14 2 0,-4 0 1,2 1 0,1 0 1,1 2 1,-1-1 0,1 2 0,-3 0 1,0 1-1,-11-7 1,12 9 0,-12-9 0,-1 12 0,1-12 0,-18 12 0,3-4-1,-1 3 0,0-1 1,-1-1-3,3 4-4,-7-8-26,8 0-2,13-5-1,-13 0-1</inkml:trace>
  <inkml:trace contextRef="#ctx0" brushRef="#br0" timeOffset="185">1636 7204 17,'-10'-11'21,"10"11"-2,0 0-3,4-10-2,-4 10-2,0 0-2,0 0 0,-4-15 0,4 15-2,0 0-1,0 0-1,0 0-1,0 0-1,0 0-1,0 0-1,0 0 0,5-10-1,-5 10 0,19-4 1,-7 2-2,2 2 1,4-1-1,0 1 0,1 1 0,1-2-4,-1 8-6,-9-10-10,-10 3-10,23 1-2,-23-1 2,20 0-1</inkml:trace>
  <inkml:trace contextRef="#ctx0" brushRef="#br0" timeOffset="186">1994 7158 21,'0'0'25,"0"0"3,0 0-3,12-4-5,-12 4-5,0 0-4,12-7-3,-1 8-2,-11-1-1,18-4-3,-18 4 0,18-5-2,-18 5-2,15-3-6,-3 5-12,-12-2-11,15 1-1,-15-1 1,16 0 0</inkml:trace>
  <inkml:trace contextRef="#ctx0" brushRef="#br0" timeOffset="187">2296 7131 23,'0'0'24,"0"0"2,0 0-6,12 5-5,-12-5-5,13 8 0,-13-8-2,15 8-1,-15-8-1,16 6-2,-16-6 0,21 1-2,-10-1-3,-11 0-5,26-5-10,-7 5-14,-6-7 0,7 5 0,-6-5 0</inkml:trace>
  <inkml:trace contextRef="#ctx0" brushRef="#br0" timeOffset="188">2639 7143 26,'0'0'25,"0"0"1,0 0-6,18 8-5,-18-8-3,23 2-2,-11-5-2,6 6-2,-3-8-1,6 5-2,-3-2-3,-1-5-10,0 0-18,3 5-2,-7-6-1,5 4 1</inkml:trace>
  <inkml:trace contextRef="#ctx0" brushRef="#br0" timeOffset="189">2996 7125 42,'0'0'28,"0"0"2,0 0-11,0 0-5,0 0-5,0 0-3,-8 11-1,8-11-1,11 4-2,-11-4 1,23 4-2,-5-7-5,13-1-25,3 2-1,3-9-1,6 3 0</inkml:trace>
  <inkml:trace contextRef="#ctx0" brushRef="#br0" timeOffset="190">1540 7361 25,'0'0'29,"0"0"2,0 0-2,0 0-11,0 0-7,0 0-3,0 0-5,-16 21-1,3-8 0,3 6-1,-3-2 1,3 8 0,-3-2 0,4 7 0,-4-1 1,5 2-1,0 0-2,2-2-1,4 6-6,-5-12-8,4 0-17,5-2 0,-1-10-1,-1-11 1</inkml:trace>
  <inkml:trace contextRef="#ctx0" brushRef="#br0" timeOffset="191">1409 7394 18,'11'-7'24,"-11"7"2,0 0-1,0 0-11,0 0-3,17-2-3,-17 2-1,20-3 0,-20 3-1,23-5 0,-12-3-2,2 4 0,0-4-2,0 3-1,-1-1-1,-1 3 1,0 0-2,-1 3 2,0 6 0,1-1 0,-11-5 0,16 22-1,-7-9 1,-2 2-1,4 1 2,-2 2-4,-1-3 2,-3 3-3,7-1-27,-6 4-1,-5-6-1,5 2 1</inkml:trace>
  <inkml:trace contextRef="#ctx0" brushRef="#br0" timeOffset="192">468 7833 26,'0'0'26,"0"0"2,1 19-6,-3 3-5,-7-4-4,6 13-3,-9-3-1,4 7-4,-2-5-5,-4-6-12,5-5-18,7 2-1,2-21 1,0 12-1</inkml:trace>
  <inkml:trace contextRef="#ctx0" brushRef="#br0" timeOffset="193">557 7882 21,'0'0'29,"6"24"-1,-12-12 2,4 1-14,-2 9-7,-2 0-17,5 5-18,-12-15-1,11 7-2,-8-16 2</inkml:trace>
  <inkml:trace contextRef="#ctx0" brushRef="#br0" timeOffset="194">806 8057 34,'0'0'27,"2"-22"3,-2 22-2,-2-17-16,-11 3-5,13 14-3,-18-13-1,18 13-2,-24 1 1,11 6-2,-1 5 1,-1 3-1,1 3 1,2 3-1,1-1 0,4-1 0,2-1 1,5-2-1,0-16 1,15 14-1,-2-16 0,3-3-1,5-3 2,-1-3-1,0 2 0,-3 0 0,-2 2 1,-15 7 0,18-2 1,-18 2 0,11 18-1,-9-5 0,0 2-4,-1-1-15,1-4-12,7 3-1,-9-13 0,0 0 1</inkml:trace>
  <inkml:trace contextRef="#ctx0" brushRef="#br0" timeOffset="195">1115 8028 54,'5'-14'31,"-5"14"-1,0 0-5,-16-13-13,16 13-4,-15-3-4,15 3-2,-21 5 0,21-5 1,-20 14-1,12-2 0,-3 3 0,7 5-1,-2-2 1,6 4-1,0-3 1,5-1-3,5 0-4,-10-18-14,26 8-13,-4-8 0,2-7-3,4-1 1</inkml:trace>
  <inkml:trace contextRef="#ctx0" brushRef="#br0" timeOffset="196">1372 8047 34,'0'0'30,"0"-11"3,0 11-3,0 0-11,-7-16-8,7 16-4,0 0-3,-12-8 0,12 8-2,-15 2-1,15-2 0,-21 11-1,9-1 1,-1 3 0,1 3 0,0 2 0,2 2 0,4 1 0,2-2 0,6 0 0,7-4-2,2-5-2,8 2-9,-5-12-13,6-3-9,3-1 0,-4-7 0</inkml:trace>
  <inkml:trace contextRef="#ctx0" brushRef="#br0" timeOffset="197">1554 7984 5,'1'12'24,"-1"-12"3,0 0-3,-3 20-4,-3-9-5,10 12-1,-10-7-2,9 11-2,-4-10-2,8 7-2,-3-6-1,5 0-3,-2-6-1,-7-12 0,16 16-1,-16-16 0,14 8-1,-14-8 0,0 0 0,10-4-2,-10 4-1,11-15-1,-1 7 0,-4-10-2,9 4 1,-6-8 0,9 4 0,-6-4 3,3 6 2,-2 1 3,-7 1 2,4 8 2,-10 6 0,0 0 0,5-10 0,-5 10 1,1 13-2,3-1-1,-5 1-1,4 4 0,-3-2 0,2 5-2,2-2-2,-5-6-7,10 0-21,-6-1-4,-3-11-2,0 0 2</inkml:trace>
  <inkml:trace contextRef="#ctx0" brushRef="#br0" timeOffset="198">1824 8026 29,'0'0'31,"18"6"0,-18-6 0,5 15-13,3 5-5,-9-7-4,5 8-1,-5-6-4,2 3-1,-4-7-1,3 1-1,0-12-1,-3 13 1,3-13-1,0 0 1,0 0 0,0 0-1,6-10 1,-6 10-1,10-20-1,-4 7 0,2 0-1,-1-2 1,2 2-1,-1 1 1,-8 12 0,13-16 0,-13 16 1,0 0 1,0 0 0,11 21 0,-13-10 1,2 4-1,-2-1 1,2 1-1,-1-4 1,2-1-1,-1-10 0,1 10-1,-1-10 1,0 0-1,11-8 0,-11 8 0,12-18 0,-3 5-1,-1-2 0,0-1 1,1 2-1,-2 0 0,3 6-1,-10 8 1,13-11-1,-13 11 2,11 6-1,-11-6 1,10 19 1,-3-5 0,-4 0 0,3 2-1,-1-3 2,3 1-2,-8-14 1,15 15-1,-15-15 0,16-3 0,-5-4 0,1-4 0,0-4 0,1-1 1,1-3-1,-2 1 0,0 0-1,-2 1 1,0 3 1,-5 4-1,-5 10-1,9-14 2,-9 14-1,0 0 0,0 0 0,0 14 1,0-14-1,-2 22 1,1-8-1,2 1 0,-1 0 1,3-2 0,-3-13-1,10 17 1,-10-17-1,18 3 0,-8-9 1,3-3 0,2-2-2,2-3 1,-4-2 0,1 2 0,-2-1 1,-2 3-1,0 2 0,-10 10-1,12-12 1,-12 12-1,0 0 1,4 13 1,-2-1-1,-1 5 1,-4 0 1,3 5-1,2-4 1,0 1-1,1-5 0,2-3-1,-5-11 1,16 7 0,0-11-2,4-6 1,1-1-1,1-4 0,5 1-4,-7-10-2,12 10-14,-10-9-15,-4-1 2,-4-3-3,-2-3 3</inkml:trace>
  <inkml:trace contextRef="#ctx0" brushRef="#br0" timeOffset="199">2663 7730 42,'0'-11'33,"0"11"2,0 0-1,-1-11-14,4 22-6,-3-11-5,-6 28-4,-2-4-2,2 8 0,-4 6-2,1 7 1,-2 2-2,1 0 1,1-1-1,-1-5-1,9-1-2,-2-14-6,15 2-17,1-13-9,5-11-1,4-7-2,7-10 3</inkml:trace>
  <inkml:trace contextRef="#ctx0" brushRef="#br0" timeOffset="200">2885 8020 35,'0'0'31,"-6"12"1,6-12 0,-5-13-18,5 13-3,0 0-4,7-14-2,-7 14-1,1-16-3,-1 16 0,-1-14 0,1 14 0,0 0-1,-14-8 0,14 8 0,-18 15 0,9-1 1,-1 4 0,-2 3-1,4-1 1,2-2-1,4-2 1,2-5-1,0-11 1,11 7-1,-11-7-1,25-14 2,-14 5-1,1 0 1,1 0-1,-2 5 1,0-2 0,3 2 0,-2 2 0,5-1-1,2-4 1,3-2-1,1-8 1,4-2-1,1-5 1,-3-6 0,1-4-1,-3-4 1,-3-2-1,-4-1 0,-3 1 0,-5 3 0,-2 5 0,-3 4 0,-2 7 0,-2 11 0,1 10 0,-10 15 2,-1 13-1,2 13 1,-7 10 0,-1 7 0,-2 0 0,5 4 1,-1-7-1,3-8-1,3-9-1,3-11-2,6-9-1,0-18-3,6 14-14,-6-14-17,-4-13 1,4 13-2,-13-19 4</inkml:trace>
  <inkml:trace contextRef="#ctx0" brushRef="#br0" timeOffset="201">2956 7918 58,'7'-13'35,"4"4"-1,5 1 1,-6-4-21,13 14-5,-6-4-5,8 7 0,-2-1-2,4 4-1,-2 0 0,1 2-1,-2-2 0,-2 1 1,-2 1-1,-6 3 1,-4 0 0,-5 2 0,-3 0 0,-2 2 0,-4 3-1,1-4 0,1 2-3,2-18-3,2 25-7,-2-25-15,0 0-7,0 0-2,21-16 2</inkml:trace>
  <inkml:trace contextRef="#ctx0" brushRef="#br0" timeOffset="202">3320 7718 80,'0'0'34,"-13"-12"-2,13 12-7,0 0-24,0 0-12,0 0-20,-2 12-1,7 0-2,-2 3 1</inkml:trace>
  <inkml:trace contextRef="#ctx0" brushRef="#br0" timeOffset="203">3447 8126 20,'0'0'28,"20"-3"1,-13-9 3,4-3-17,7 4-4,-8-11-3,9 6-1,-12-9-2,5 5-1,-7-6-2,0 4-1,-7 3 0,-1 0-1,0 4 0,-6 3 0,9 12-1,-18-6 1,6 13 1,2 9 1,-4 4 1,6 8 2,-6 4-1,9 7 1,-3-6 0,8 5-2,0-7 0,6-2-1,3-6-1,3-5-2,3-9-2,0-10-2,9 3-8,-9-11-21,6-9 1,1-3-3,-3-7 2</inkml:trace>
  <inkml:trace contextRef="#ctx0" brushRef="#br0" timeOffset="204">3739 7896 52,'-3'10'34,"4"5"-2,-4-1 2,-9-2-22,12 14-1,-10-8-6,6 4-1,-6-6-1,7 1-1,-3-6-1,6-11 0,-6 12 0,6-12-1,0 0 1,6-11-2,-6 11 1,14-23 0,0 10-1,-1-2 0,1 3-1,-2 1 1,2 6 0,-3 3 1,-11 2 0,17 15 1,-13-1-1,1 2 1,1 3-2,0-8-7,11 0-25,0-3-2,1-8 0,5-2 1</inkml:trace>
  <inkml:trace contextRef="#ctx0" brushRef="#br0" timeOffset="205">4049 7532 56,'13'26'32,"-14"-11"-1,2 8 0,-3 1-23,-7 3-7,-2-7-12,1 0-19,5-1-1,5-19-1,-8 12 0</inkml:trace>
  <inkml:trace contextRef="#ctx0" brushRef="#br0" timeOffset="206">4165 7580 54,'4'15'34,"-3"7"-1,-3-2-1,-5 3-21,1 3-22,-5-3-18,7 2-3,-5-10-2,3-1 1</inkml:trace>
  <inkml:trace contextRef="#ctx0" brushRef="#br0" timeOffset="207">710 8434 59,'0'-10'33,"0"10"-1,4 11-2,-4-11-19,-1 30-1,0-6-5,5 9-1,-4 3 0,4 5-1,-1 1-3,-3-8-7,6-3-27,-2-5-1,-4-11 0,3-5-1</inkml:trace>
  <inkml:trace contextRef="#ctx0" brushRef="#br0" timeOffset="208">1046 8659 36,'0'0'29,"0"0"2,11 5 0,-11-5-14,0 0-7,3-11-3,-7 1-3,4 10 1,-1-20-3,1 20 0,-5-19 0,5 19-1,-10-17 0,10 17 0,-16-1-1,5 7 1,0 2-1,-3 6 0,0 0 0,0 2 1,4 0-1,3-1 0,0-3 1,7-12 0,5 13-1,6-11 0,3-4 0,3-2 1,-2-2-1,3-1 1,-3 1 0,0 2 0,-5 0 0,2 4 0,-12 0 1,17 7-1,-17-7 0,19 12-1,-7-4-5,-12-8-15,20 0-13,-7-1-1,-2-5-1,0-2 1</inkml:trace>
  <inkml:trace contextRef="#ctx0" brushRef="#br0" timeOffset="209">1243 8591 44,'2'13'31,"4"6"2,-4-3-1,-5-3-16,10 9-6,-7-10-2,6 2-3,-6-14-3,18 7-1,-7-14 0,6-2-1,0-5 0,4-2 0,-1-1 1,2-3-2,-2 5 1,1 4 0,-1 5 1,-3 6-1,0 7 0,-2 6 1,-6 3 0,0 7 0,-7 0 1,-2 6 0,-6-2-1,-3 2 1,-6-2 1,-1-2-2,-4-3 0,2-3-1,1-3-2,-2-12-10,6 0-24,3-11 0,1-7-1,5-7 1</inkml:trace>
  <inkml:trace contextRef="#ctx0" brushRef="#br0" timeOffset="210">1693 8569 41,'21'17'30,"-21"-17"1,24 3-9,-10-1-8,-14-2-5,20-14-2,-15 1-2,3 1-3,-4-3-1,0-1-2,-2 1 1,-4 0-1,2 15 0,-13-14 2,3 13 1,-2 9 1,-2 2 0,3 13 3,-4-2-1,9 10 0,-2-6 0,11 7-1,2-8-3,6-2-1,6-4-5,-2-14-8,11-3-22,0-6 0,-1-6-1,0-6 1</inkml:trace>
  <inkml:trace contextRef="#ctx0" brushRef="#br0" timeOffset="211">1952 8575 36,'10'19'27,"-9"-5"4,6 0-9,1 7-6,-8-21-6,11 24-1,-11-24-1,3 13 0,-3-13-1,0 0-2,0 0-1,-6-13-1,2 3 1,5-2-3,2-2 0,3 0-1,5 1 1,1-4-3,7 6-3,-2-10-6,16 6-24,-2 1 1,5-2-1,6 1 1</inkml:trace>
  <inkml:trace contextRef="#ctx0" brushRef="#br0" timeOffset="212">2614 8590 34,'-8'10'31,"5"4"0,-3-4 0,6-10-12,-3 22-8,3-22-4,5 13-3,-5-13 1,19 5-1,-7-10 0,7 0-2,-2-5-1,3-2 1,0-4-1,-3-1 0,-3-3 0,-5 1-1,-5 0 1,-4 3 0,-7 4 0,-5 3-1,-5 6 0,-3 4 0,-3 7 0,2 4-2,3 7-3,-4-5-17,10 5-12,5-2 0,7-7-1,0-10 1</inkml:trace>
  <inkml:trace contextRef="#ctx0" brushRef="#br0" timeOffset="213">3105 8421 22,'-2'-18'28,"8"8"0,-12-9 2,-4 1-15,10 18-4,-21-22-4,21 22-2,-26-11 0,16 15-1,-5 2 0,4 11 0,-1 3 1,4 12 0,-6 4 0,7 10-1,-4-2 0,7 7 0,-3-7-1,4 0-2,1-7-3,0-12-4,9 2-13,-7-27-16,4 10 0,-4-10-1,1-15 1</inkml:trace>
  <inkml:trace contextRef="#ctx0" brushRef="#br0" timeOffset="214">2871 8559 69,'19'-5'34,"-1"-1"-1,13 6-5,-1-5-43,3-7-15,8 3-2,-3-6-2</inkml:trace>
  <inkml:trace contextRef="#ctx0" brushRef="#br0" timeOffset="215">673 9232 50,'0'0'31,"11"12"2,-11-12-4,14 3-18,5 2-2,-7-12-2,10 2-3,-1-9 0,1 2-1,-3-8-2,1 0 0,-5-1 0,-3 0-1,-4 0 0,-6 4-1,-5 2 0,-4 4 1,-4 7-1,-3 3 0,-2 8 1,-4 4 0,1 6 1,7 9 1,-3 0 0,8 8 1,2-4-1,9 3 1,5-5 0,7-4-2,7-4-1,2-11-4,13 1-10,-7-13-21,5-10 0,0-8-1,-5-5 0</inkml:trace>
  <inkml:trace contextRef="#ctx0" brushRef="#br0" timeOffset="216">1075 8955 62,'-5'19'36,"-2"7"0,2 4 1,12 11-23,-14-6-5,14 9-3,-7-5-3,5-2-3,3-2-6,-7-18-12,9 1-18,0-10 0,0-10-1,1-4 1</inkml:trace>
  <inkml:trace contextRef="#ctx0" brushRef="#br0" timeOffset="217">1189 9174 30,'19'11'27,"-19"-11"3,23 3-2,-7 1-12,-16-4-6,28-11-3,-18 0-1,6 3-1,-11-7-1,-5 15-1,6-22-1,-6 22 1,-8-14-1,8 14 1,-22-1 0,22 1 0,-23 16 1,17 0-1,-2 1 1,9 7 0,-2-3-2,8 6 1,4-4-4,5-5-4,14 2-26,-3-7-5,2-10 0,4-7-1</inkml:trace>
  <inkml:trace contextRef="#ctx0" brushRef="#br0" timeOffset="218">1664 9114 48,'-17'4'31,"17"-4"2,-21-1-2,1-4-19,8 13-4,-14-4-1,8 10-2,-7-2 0,9 12-1,-1 0 0,9 5 0,1-1-1,10 2 0,6-3-2,10-4 0,5-6-3,6-11-3,13 1-7,-7-13-24,9-9 1,0-8-1,-2-6 1</inkml:trace>
  <inkml:trace contextRef="#ctx0" brushRef="#br0" timeOffset="219">1888 8947 52,'10'12'35,"-5"3"-1,0 6 1,-3 11-16,-7-4-10,10 14-1,-7-1-4,3 4 0,-4-5-2,2-1-1,-1-4-3,-2-12-4,10 3-11,-7-14-20,1-12 2,0 0-3,0 0 3</inkml:trace>
  <inkml:trace contextRef="#ctx0" brushRef="#br0" timeOffset="220">1820 9147 36,'2'-19'32,"-2"19"2,17-16-1,-3 5-11,6 12-9,-5-4-6,8 14-1,-4-4-1,1 9-3,1 1 0,2 6-1,-1-1 0,-1 1 0,-4-4-1,-2-2 1,-4-3 0,0-3 0,-11-11 0,0 0 1,0 0-1,10 2 0,-11-14 1,2-1-1,2-3 0,2 0-1,2-1 0,2-3-1,4 3 0,0 0-1,7 5-1,-5-3-3,10 13-4,-11-14-8,14 14-10,-9-3-6,2 5-1,-4-5 9,6 13 9,-13-7 9,1 4 9,-3 9 9,-8-14 14,-5 23 10,0-6-2,2 5-6,-11-8-9,14 11-4,-9-9-6,12 5-2,-3-6-2,7 0-1,4-8 0,5-1 0,2-10 0,8-3-1,-1-6 1,3-6-1,1-2-1,0-2 1,-5-3 0,-3 2-1,-9-1 0,-5 5 0,-7 3 1,-6 6-2,-8 4 1,-3 7-1,-5 7 1,-3 3-1,3 6 0,-1 2-1,7 9-5,-7-7-15,12 3-14,4-3 1,6-7-1,5-1 0</inkml:trace>
  <inkml:trace contextRef="#ctx0" brushRef="#br0" timeOffset="221">2674 9043 60,'5'12'36,"0"3"-1,-1 5 0,-7-4-21,7 16-4,-9-8-5,2 5-1,-1-8-2,1-1 0,1-4-1,0-4-1,2-12 0,0 0 0,0 0 0,8-19-1,-2 5 1,2-5-1,2-1 0,-1 0 0,3 1 1,-1 4-1,-11 15 0,15-8 1,-15 8 0,7 15 1,-6 1-1,0 5 1,2 0-1,-2-1 0,6 2-5,-7-22-15,11 15-16,2-15 0,0-7 0,4-6 0</inkml:trace>
  <inkml:trace contextRef="#ctx0" brushRef="#br0" timeOffset="222">3003 9013 56,'6'-10'32,"-6"10"0,0 0 0,-11-3-22,11 3-4,-14 13-1,7-3-2,7-10 0,-14 21 0,14-21-1,-6 23 1,6-12 0,8 2 0,-2-2-1,6 6 0,-4-2 0,0 4 0,-2-2 0,-4 2 0,-7-1-1,-4 1 0,-7-1 0,-4-5 0,-1 2-3,-3-10-7,12 2-28,-4-10 1,16 3-1,-7-26 0</inkml:trace>
  <inkml:trace contextRef="#ctx0" brushRef="#br0" timeOffset="223">11770 5778 26,'0'0'25,"5"-17"1,-5 17-6,2-13-3,-2 13-4,0 0-4,-4-13-1,4 13-2,0 0-2,0 0-1,0 0-1,-3 11-1,2 0 0,2 4 1,-3 4 0,4 9 0,-3 1 2,2 6-2,-2-1 1,1 3-1,-1-4 0,2 1-1,0-7 0,2-4-1,1-3-2,0-9-3,7 2-23,-11-13-3,14 8-3,-14-8 2</inkml:trace>
  <inkml:trace contextRef="#ctx0" brushRef="#br0" timeOffset="224">11752 5767 33,'15'-15'26,"-1"9"1,0-1-4,4-3-9,12 8-4,-2-4-3,9 6-2,4 0-1,7 3-1,3 0 0,8 1-1,5-2 0,3 0-1,-1-5 0,4 1-1,-7-4 1,0 2 0,-7-2-1,-5 1 1,-11 3-1,-5 1 1,-8 1-1,-8 1 0,-4 2 0,-4 1 0,-11-4 0,14 9 0,-14-9 0,8 12 0,-8-12 1,8 15-1,-8-15 1,4 20 0,-2-7-1,-1 2 2,1 3-1,3 3-1,-2 2 1,4 3 0,0-1 0,1 3-1,-1-2 2,1 2-1,-3-5 1,1 0-1,-4-3 0,3-2 0,-3-3 0,1-1 0,-3-14-1,6 17 1,-6-17 0,0 0-1,7 11 1,-7-11-1,0 0 1,0 0-1,0 0 1,0 0 0,0 0-1,-16 4 0,2 0 0,-2-1 0,-6 2 0,-6-1-1,-6 2 1,-3-1 0,-2-1-1,-4 0 1,1-2 0,-5-1 0,-2-2 0,-1-1-1,0-1 1,-6 0-1,-3 0 1,-4-1-1,-3 2 1,0 0-1,0 2 1,2 0-1,4 1 1,2 0 0,7 2 0,7-2-1,10 2 0,5-4-1,10 4-2,4-5-3,15 2-21,13 3-4,8-5-2,13-2 2</inkml:trace>
  <inkml:trace contextRef="#ctx0" brushRef="#br0" timeOffset="225">12259 5687 35,'0'0'29,"0"0"2,0-12-2,0 12-12,-3-17-5,3 17-5,-3-20-1,3 7-1,-3-7-1,5 1-1,-4-7 0,4 3-1,-3-3 0,3 2-1,-2-2 0,1 6 0,-2 0-1,0 4 0,-1 5-1,-3 0-2,5 11-11,0 0-19,0 0 0,-14-4-1,14 4 0</inkml:trace>
  <inkml:trace contextRef="#ctx0" brushRef="#br0" timeOffset="226">12586 5321 49,'-12'-10'30,"12"10"3,0 0-2,0 0-16,14 26-5,-10-12-3,7 6-3,-3-1-1,6 4 1,-3-5-2,1 1 0,-1-8 0,0 0-1,-11-11 1,18 3 0,-18-3-1,16-9 1,-10-3-1,-1 0 0,0-4 1,0-1-1,-2 0 0,1-1-1,-2 0 1,-1 1-2,0 3 0,1 0-2,-2 14-5,3-18-12,-3 18-16,0 0 1,16 0-1,-16 0 1</inkml:trace>
  <inkml:trace contextRef="#ctx0" brushRef="#br0" timeOffset="227">12983 5420 46,'2'-16'31,"-2"16"1,4-15 0,-9 2-16,5 13-6,3-12-2,-3 12-4,0 0-1,0 0-1,-20 4-1,9 4 0,-2 4 0,-1 1-1,-1 6 1,0 2-1,3 2 0,3 0 1,3-1-1,5-4 0,3-2 0,5-3 0,3-6 0,2-4 1,0-5-1,0-2 0,-1-1 1,-1-2-1,1 1 0,-11 6 0,16-7 0,-16 7 0,17 4 0,-6 2 1,-11-6-1,19 17 0,-9-6 0,-10-11-4,18 23-13,-18-23-18,13 12 2,-13-12-2,16-3 1</inkml:trace>
  <inkml:trace contextRef="#ctx0" brushRef="#br0" timeOffset="228">13433 5337 45,'0'0'29,"0"0"2,11-12-9,-11 12-6,0 0-4,13 5-4,-13-5-3,0 0 0,-6 10-2,6-10-1,-15 14 0,5-6-1,-5 1-1,-1 2 0,-2-2 1,-1 1-1,2-2 0,1 0 0,1 1 0,3-3 1,12-6-2,-16 10 1,16-10 0,0 0 0,0 0 0,-5 10 0,5-10-1,12 7 2,-12-7-1,22 9 1,-7-3 0,4 2 0,-2-1 0,3 2 1,-3 0-1,0-2-1,1 3-3,-8-9-5,12 3-26,-9-4 1,2-1-1,1-6 0</inkml:trace>
  <inkml:trace contextRef="#ctx0" brushRef="#br0" timeOffset="229">13638 5330 44,'0'0'30,"0"0"2,10-2 0,-1 13-17,-9-11-4,7 28-2,-4-10-5,5 10 1,-5 0-2,5 4 0,-3-4-1,2 0-1,-3-5 1,3-3-1,-2-5 0,1-5 0,-6-10 1,11 4-1,-11-4 1,15-17-1,-5 0 0,0-2 0,2-5 1,-1-4-2,0-3 1,0 0-1,-1 1 0,-2 2-2,1 8-2,-8-4-5,13 17-17,-12-4-9,-2 11 0,0 0-1,18 2 0</inkml:trace>
  <inkml:trace contextRef="#ctx0" brushRef="#br0" timeOffset="230">13970 5468 61,'0'0'32,"1"14"0,-1 2-7,0-16-13,-2 32-2,-2-13-4,6 6-1,-5-3-1,4 2-1,-2-5-1,1-2-1,1-3-1,-1-14-2,4 17-4,-4-17-9,0 0-19,0 0 0,0 0-1,9-12 1</inkml:trace>
  <inkml:trace contextRef="#ctx0" brushRef="#br0" timeOffset="231">13950 5499 50,'0'-11'32,"4"0"1,-4 11-2,10-20-16,9 16-3,-6-6-5,6 6-3,1 0-2,3-1-2,3 5-4,-9-8-15,4 8-14,-7 0 0,-4 4-1,-10-4 0</inkml:trace>
  <inkml:trace contextRef="#ctx0" brushRef="#br0" timeOffset="232">13972 5585 40,'0'0'31,"18"-5"1,-7-1 0,4-6-14,6 10-7,-3-7-4,4 5-4,0-3-3,0-3 0,1 6-3,-5-5 0,2 3 0,-5-3-1,-1 2 2,-14 7-1,14-14 1,-14 14 2,0 0-1,0 0 2,0 0 0,0 0 1,-1 18 1,2-1-1,-1 1 0,2 3 1,-2-3 1,4 4-1,-2-5-1,1 1 0,-1-8-1,-1 0 1,-1-10-1,0 0 0,0 0 0,0 0 0,0 0 0,0-16-1,-1 4 1,-2-3-1,1-3 0,0-1 0,2-4-1,0-2 0,4 4 0,4-4 0,4 5 0,1 1-1,3 5 2,1 5-1,1 6 1,-1 4 1,-3 3-1,-1 6 1,-13-10 0,11 19 1,-12-6-2,-2 0 2,-7-2-2,-1-1 1,-4 0-1,0-2 1,0-1-1,2-3 0,13-4 0,-15 1 0,15-1 0,0 0-1,16-5 1,-3 2 0,3 5-1,3 0 1,-1 4 0,3 2 0,-2 1 0,-2 4 0,-3-1 0,-1 2 1,-5-2-1,-5-1 0,-4 0 1,-6-1-1,-3-2 0,-5-3-1,2 4-4,-8-9-16,8 3-12,3 0-1,10-3 0,-11-3 0</inkml:trace>
  <inkml:trace contextRef="#ctx0" brushRef="#br0" timeOffset="233">10810 6402 19,'-17'0'14,"17"0"-1,-14 1-1,14-1-2,0 0-3,-12 2-2,12-2 0,0 0-1,0 0 0,0 0-1,16 0 1,-5-3 1,7 3 0,7-3 0,9 2 0,2-4-1,9 3-1,4-2 0,3 3-1,5-2-1,1 2 0,-3-1 0,0 2-1,-1 0 1,0 3 0,-3-3 0,0 2 0,0-1-1,1 1 1,-1 0 0,2-1-1,3 0 1,0 0-1,7-1 0,2 0 0,1-1 0,0 0 0,4-2 1,1-1-1,1-2 0,0-1 0,1-2 0,1-1 0,-1-1 1,2 1-1,-3 1 0,-1 0 0,-4 5 0,-3 0 1,-5 3-1,-4 1 0,-5 3 0,-4 0 0,-2-1 0,-1 1 0,1-2 1,1-1-1,1 0 0,1-1 0,4-1-1,0-1 0,1 1-1,-1-4-1,-1 7-5,-5-1-20,-5-7-2,-1 6 2,-11-7 0</inkml:trace>
  <inkml:trace contextRef="#ctx0" brushRef="#br0" timeOffset="234">11886 6224 3,'12'-4'17,"-12"4"-6,0 0-3,0 0 0,-13 9 1,13-9 0,-23 14-3,9-1-1,-7 0 0,-1 4 0,-2 0-1,0 3-4,1-3-7,2 7-12,-3-15-3,15 8 1</inkml:trace>
  <inkml:trace contextRef="#ctx0" brushRef="#br0" timeOffset="235">12134 6212 1,'0'12'22,"-13"-11"0,13-1-3,-18 20-5,-3-8-2,1 4-2,-9 0-3,4 4-3,-5-2-6,3 1-12,-5-8-10,15 5-1,-2-11 0</inkml:trace>
  <inkml:trace contextRef="#ctx0" brushRef="#br0" timeOffset="236">12361 6237 6,'-14'2'17,"9"11"-2,-10-3-6,-1 3-3,-2 1-4,-4-2-14,8 6-5,-9-13 0</inkml:trace>
  <inkml:trace contextRef="#ctx0" brushRef="#br0" timeOffset="237">12699 6218 12,'-4'16'23,"-14"-8"1,8 8-5,-8-1-4,-1-2-7,1 2-7,0-7-18,7 8-7,-6-15 1,17-1-1</inkml:trace>
  <inkml:trace contextRef="#ctx0" brushRef="#br0" timeOffset="238">11817 6582 34,'0'0'25,"0"0"-2,0 0-2,0 0-5,3 16-3,-3-16-2,1 30-3,-3-14 0,8 10-1,-7-5 0,6 5-3,-1-6-2,-1 0-3,3 0-4,-6-20-11,4 18-16,-4-18 0,0 0-2,0 0 2</inkml:trace>
  <inkml:trace contextRef="#ctx0" brushRef="#br0" timeOffset="239">11707 6694 36,'0'0'30,"17"6"3,-3-5-2,-1-5-14,12 10-4,-5-7-5,8 6-2,-2-3-7,-3-4-10,6-2-21,-3 3 1,-5-4-3,-3 0 2</inkml:trace>
  <inkml:trace contextRef="#ctx0" brushRef="#br0" timeOffset="240">11658 6661 24,'-6'19'26,"12"7"-3,0 1-1,2-5-4,8 6-3,-2-11-3,11 5-2,-5-12-3,11 2 0,-4-12-1,9 0-3,-6-10 1,4-1-2,-3-6 0,-1 0-1,-3-3 0,-5 0 0,-5-2-1,-7 1 2,-5-3-3,-6 1 1,-5-1-1,-3 1 2,-3 0-3,-3 0 2,-1 3-1,0 4 0,-2 6 1,1 4-1,2 7-2,-4-1-6,19 0-20,-22 20-4,11-9 1,4 1-1</inkml:trace>
  <inkml:trace contextRef="#ctx0" brushRef="#br0" timeOffset="241">12300 6553 39,'0'0'30,"0"0"4,-6 13-6,8 5-9,-9-6-5,12 11-4,-10-4-3,9 5-2,-4-4-1,3 2-4,2-3 0,-2-8-4,7 4-7,-10-15-20,4 11-3,-4-11-1,0 0 1</inkml:trace>
  <inkml:trace contextRef="#ctx0" brushRef="#br0" timeOffset="242">12165 6653 40,'0'0'31,"0"0"1,13-4-1,10 11-18,-4-9-4,11 6-3,0-5-2,4 5 0,-3-4-3,-1-3-4,-5 3-2,-8-8-6,1 7-13,-5-6-8,-13 7 0,6-16 0</inkml:trace>
  <inkml:trace contextRef="#ctx0" brushRef="#br0" timeOffset="243">12300 6522 2,'-25'0'21,"10"11"-5,-4-1-1,0 7-1,3 5 0,1 1 0,7 7-3,0-4 0,11 7-3,0-8 1,15 5-1,-2-12 0,15-2 0,-1-12-1,12-1-1,-2-11-2,6-5 0,-4-8-2,-1-2 1,-7-6-2,-4 2 1,-11-1-2,-8 1 2,-9 2-2,-7 2 1,-9 5-1,-6 4-1,-1 6-2,-7-2-6,11 7-25,-7 3 0,4 3 0,1 2-1</inkml:trace>
  <inkml:trace contextRef="#ctx0" brushRef="#br0" timeOffset="244">12755 6514 0,'0'0'10,"0"0"-2,0 0 0,0 0 2,0 0 2,0 0 0,0 0 2,0 0 0,0 0 1,1-13-6,-1 13-1,0 0-3,0 0-1,0 0-1,0 0-1,0 0 0,0 0 0,0 0 0,0 0 0,0 0 1,2 14 1,-2-14 0,0 22 0,-2-7 2,6 8-1,-7-2 2,6 6-3,-3-4-1,4 3-1,-3-4 1,5 0-3,-1-5-1,-1-5-2,7 2-4,-11-14-12,0 0-14,10 3 0,-10-3-2,5-10 2</inkml:trace>
  <inkml:trace contextRef="#ctx0" brushRef="#br0" timeOffset="245">12653 6639 42,'0'0'31,"18"-5"1,-2 3-6,-4-5-11,10 7-5,-4-2-8,0-2-16,2-2-16,2 5-2,-2-5 1,-1 2-1</inkml:trace>
  <inkml:trace contextRef="#ctx0" brushRef="#br0" timeOffset="246">12815 6446 9,'-8'-10'10,"8"10"-3,-19-7 2,7 7-3,-1 1 1,-4 2 0,0 4 1,-1 1-1,0 6 2,-1 1-1,1 7-2,-2 2-1,5 9 0,-2-2 1,6 7 0,-3-4 0,9 6 0,-1-7 1,11 4 0,0-11 0,13 1 0,0-12 0,15-1-1,3-12 0,10-1-2,2-10-1,4-4-1,-2-6-1,-3-3 0,-5-3 0,-6-2 0,-11-3-1,-7 0 1,-9-1-2,-7 0 2,-7 0-2,-7-1 1,-7 3-1,-5 2-1,-4 6 0,-8 2-3,6 15-7,-13 2-21,8 5 1,-3 7-2,3 2 1</inkml:trace>
  <inkml:trace contextRef="#ctx0" brushRef="#br0" timeOffset="247">13196 6566 8,'0'0'23,"0"0"-2,11-3-2,-11 3-2,29-4-1,-9-4-4,16 6-1,5-11-3,15 5-1,4-8-1,12 4-1,2-6 0,8 3-1,-3-6-1,3 3-1,-7-2 1,-2 0-3,-3 4-5,-12-8-7,-3 7-19,-10 3 0,-12 2-2,-10 7 1</inkml:trace>
  <inkml:trace contextRef="#ctx0" brushRef="#br0" timeOffset="248">13370 6429 8,'0'0'20,"0"0"1,0 0-11,0 0-2,-8 10-2,8-10-2,-17 9 0,3-2 1,-4 0-4,0 2 1,-3 0-1,0 1 0,0-1 0,1 2 1,4-3-1,3 1 1,3-2 1,10-7 1,-6 14 1,17-5 2,-1-7 1,14 6 1,1-7-1,11 7 0,-3-5-2,11 4-1,-2-2-4,-5-5-12,1 0-18,1 3-3,-8-7 1,1 4-1</inkml:trace>
  <inkml:trace contextRef="#ctx0" brushRef="#br0" timeOffset="249">14400 6137 35,'0'0'30,"10"-1"2,-10 1 0,0 0-13,6 24-6,-9-11-4,7 11-4,-5-4 0,3 7-1,-2-4-3,-1-3-3,5 6-15,-4-9-16,0-7 0,0-10-2,0 0 2</inkml:trace>
  <inkml:trace contextRef="#ctx0" brushRef="#br0" timeOffset="250">14424 5993 72,'0'0'29,"-8"-19"-10,8 7-28,0 12-15,0 0-6,15-7-1</inkml:trace>
  <inkml:trace contextRef="#ctx0" brushRef="#br0" timeOffset="251">14545 6199 12,'-2'22'26,"8"6"0,-8-10 3,3-3-13,5 6-2,-6-21-4,11 19-1,-11-19-2,28-5-1,-10-10-1,5 0-1,-1-9-1,2 0 1,-2-4-3,-2 1 1,-7 0-1,-6 5 0,-6 3-1,-6 5 1,-7 8-1,-5 6 0,-3 4 0,-3 7-1,2 7-2,-2-2-5,10 12-14,0-5-10,3-2-1,7-2 1,3-6 0</inkml:trace>
  <inkml:trace contextRef="#ctx0" brushRef="#br0" timeOffset="252">14853 6071 48,'6'23'31,"-5"2"2,0 1-4,4 11-16,-11-8-3,9 4-3,-6-7-3,5-4-2,-1-7-1,-1-15 0,11 8 0,-11-8 0,19-22-1,-4 4 0,0-2 0,-1-5-1,3 4 1,-4-1-1,-2 7 1,-11 15 0,14-12 1,-14 12 0,0 14 1,1 3 0,-5 2-1,4 1 0,3 2-3,-4-9-13,4 2-19,4-3 1,-7-12-2,17 4 0</inkml:trace>
  <inkml:trace contextRef="#ctx0" brushRef="#br0" timeOffset="253">15167 6136 59,'11'5'35,"0"5"-1,-3 1 0,3 11-21,-11-7-4,7 11-4,-8-3-3,1-1-2,1 1-4,-5-13-6,9 5-16,-5-15-9,0 0 0,10-14 1</inkml:trace>
  <inkml:trace contextRef="#ctx0" brushRef="#br0" timeOffset="254">15197 5900 28,'0'0'31,"2"-13"2,-2 13-1,0 0-13,-2-11-8,2 11-6,0 0-12,2 13-23,-2-13-1,7 11-2,-7-11 1</inkml:trace>
  <inkml:trace contextRef="#ctx0" brushRef="#br0" timeOffset="255">15303 6099 23,'0'0'29,"0"0"0,0 0 2,0 0-12,0 0-7,12-7-4,-2-4-1,9 7-2,-4-4-2,5 6-1,-5 1 1,2 4-1,-17-3 0,19 17-1,-18-3 1,-1 5 0,-5-2 0,-1 5 0,-2 1 0,-1 1 0,1-2-1,0 1 1,3-3 0,4-1-1,3-3 0,4-3 1,-6-13-2,24 10 0,-6-8-3,0-14-4,8 12-12,-10-15-15,-1 1-1,-4-1-2,-6 1 3</inkml:trace>
  <inkml:trace contextRef="#ctx0" brushRef="#br0" timeOffset="256">15405 6200 35,'0'0'30,"0"0"1,0 0-1,0 0-12,19 7-10,-9-14-3,9 3-2,-1-4-2,2-1 0,3-1-3,-4-2-2,4 5-3,-9-7-3,7 10-1,-14-6 1,5 9 3,-12 1 1,11-6 4,-11 6 2,0 0 4,10 1 3,-10-1 2,15-2-2,-15 2-2,26-5-1,-11 0-1,2 1-1,-2-4 0,0 1-1,-4-1 0,-11 8 1,9-14-1,-9 14 0,0 0 1,-13-8-1,2 9 0,11-1 1,-21 13 1,12 1 0,-5 1-1,6 7 3,-4 0-3,7 4 1,1-2 0,5 1-2,2-6 1,8-1-1,4-10 0,7-7-1,3-7 0,2-4 0,2-5 0,0-5 0,0-1 0,-4-1-1,-2 2 0,-5 0 0,-4 4 0,-4 0 0,-2 2 0,-4 3 0,-4 11 0,-3-11 0,3 11 0,-12 3 1,12-3 0,-21 22 1,9-6 0,2 3 0,1-1 0,2 3 0,2-5 1,5-1-1,0-15 0,10 9 0,2-13 0,4-8-1,2-5 0,2-6 0,4-2 0,-2-7-2,4 0 0,-3-4 0,-1 3-1,-3 1 1,-4 4 0,-7 6 2,-6 8 0,-2 14 2,-10 0 1,2 20 2,-9 2 1,3 15-1,-3 2-1,10 6-1,4-1-3,3-7-5,17 1-30,2-11-1,8-5 0,4-11-1</inkml:trace>
  <inkml:trace contextRef="#ctx0" brushRef="#br0" timeOffset="257">16485 6124 46,'13'3'30,"-13"-3"2,10-18-7,-10 18-10,9-20-6,-9 20-4,10-26-1,-5 14 0,-5-2-2,0 2-1,-2 2 0,2 10-1,-10-13 0,10 13 0,-19 1 0,6 7-1,-2 7 1,-2 5 0,1 3 0,1 1 0,2 0 0,5-3 1,2-5 0,6-16 0,13 10-1,4-18 1,6-9-1,3-2 0,2-8 0,-1-2-1,2-2 0,-4-4-2,-3-1-2,-5-1 2,-2 3-1,-6 0 2,0 5 0,-4 6 2,-3 6 1,-2 17 2,0 0 1,-5 24 3,-4 1-1,3 16-1,-6-1 0,6 6-2,-1-2 0,5-4-2,3-5-2,0-13-3,10 2-5,-11-24-4,23 16-2,-23-16 0,24-4 0,-17-7 5,6 8 4,-13 3 4,14-11 4,-14 11 5,12 3 3,-2 6 2,-10-9-1,15 11-2,-15-11-3,21 3-1,-9-11 0,4 1-2,-4-9 1,5 1-2,-6-6 1,2 1-1,-5-3 0,-1 5-2,-5-1 1,-2 5 0,-2 3-2,2 11 1,-17-8-1,4 10 0,-1 8-1,-3 2-3,5 16-12,-6-5-15,2-1-1,7-2-1,3-2 1</inkml:trace>
  <inkml:trace contextRef="#ctx0" brushRef="#br0" timeOffset="258">16970 5947 49,'12'-4'33,"-2"4"0,1 5 1,0 10-17,-11-15-6,8 28-5,-8-12-3,3 3 0,-4-3-1,2-2-1,-4-3-1,3-11 0,0 0 0,0 0-1,18-4 0,-7-6 0,4-2-1,-1-1 0,5 1 1,-5 2 0,0 3 0,-4 4 1,-10 3 0,14 10 1,-10 0-1,-1 0-1,3 6-5,-6-16-10,10 13-18,3-9 2,2-6-3,1-2 2</inkml:trace>
  <inkml:trace contextRef="#ctx0" brushRef="#br0" timeOffset="259">17290 6013 38,'-2'17'27,"2"-17"1,4 16-7,6-5-8,-10-11-3,15 13-2,-15-13-3,22 1 1,-22-1 0,23-14-1,-14 2 0,4 1-2,-4-4-1,-1 4-1,-2-3 0,-2 1 0,-2 3-2,-2 10 0,-7-14 1,-4 12-1,0 3-1,-6 1 1,3 9-5,-10-8-8,13 5-18,-2 3 1,3-6-2,10-5 1</inkml:trace>
  <inkml:trace contextRef="#ctx0" brushRef="#br0" timeOffset="260">17502 5968 30,'8'10'31,"1"4"2,-2 0 0,-7-14-15,17 26-4,-17-26-3,11 22-4,-11-22-3,7 12-1,-7-12 0,0 0 0,0 0 0,0 0-1,8-13 1,-8 13-1,4-21-1,0 7-1,3 0-2,0-4-3,8 6-5,-9-11-11,15 12-9,-8-5-4,6 5 0,-5-4 9,8 12 7,-11-9 6,8 8 7,-4-1 12,3 3 10,-5-5 6,9 3-1,-5 0-4,-3-4-5,4 8-1,-18 0-4,17-7 0,-17 7-1,0 0-1,-17 3 0,17-3-1,-23 14-3,12-8 0,11-6 0,-17 14 0,17-14 1,-1 16 0,1-16 0,8 17 0,-8-17 1,12 23 0,-10-12-1,8 5 1,-8-5-1,5 3-1,-5-3 0,3 0-1,-5-1 0,-1 2 0,-5-2-1,6-10-3,-16 26-9,3-21-23,0 1-1,0-5 0,3-2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B08B9-5A04-4044-A9CF-26E362CC3E1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103C0-EBBE-4BAB-A1C2-03F8CB281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2106-88D2-42C9-95A4-ADE98A7C105D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5A61-C4AC-4D13-AD51-6DAD4D1A6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png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EE130/230A Discussion </a:t>
            </a:r>
            <a:r>
              <a:rPr lang="en-US" sz="4800" b="1" dirty="0" smtClean="0"/>
              <a:t>8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114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Zheng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MOS Operating Regions (n-type Si)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00800" y="4465638"/>
            <a:ext cx="2438400" cy="1858962"/>
          </a:xfrm>
        </p:spPr>
        <p:txBody>
          <a:bodyPr/>
          <a:lstStyle/>
          <a:p>
            <a:r>
              <a:rPr lang="en-US" altLang="en-US" sz="2400" smtClean="0">
                <a:solidFill>
                  <a:srgbClr val="FF0000"/>
                </a:solidFill>
              </a:rPr>
              <a:t>Inversion</a:t>
            </a:r>
          </a:p>
          <a:p>
            <a:pPr lvl="1"/>
            <a:r>
              <a:rPr lang="en-US" altLang="en-US" sz="2400" i="1" smtClean="0"/>
              <a:t>V</a:t>
            </a:r>
            <a:r>
              <a:rPr lang="en-US" altLang="en-US" sz="2400" baseline="-25000" smtClean="0"/>
              <a:t>G</a:t>
            </a:r>
            <a:r>
              <a:rPr lang="en-US" altLang="en-US" sz="2400" smtClean="0"/>
              <a:t> &lt; </a:t>
            </a:r>
            <a:r>
              <a:rPr lang="en-US" altLang="en-US" sz="2400" i="1" smtClean="0"/>
              <a:t>V</a:t>
            </a:r>
            <a:r>
              <a:rPr lang="en-US" altLang="en-US" sz="2400" baseline="-25000" smtClean="0"/>
              <a:t>T</a:t>
            </a:r>
          </a:p>
          <a:p>
            <a:pPr lvl="1">
              <a:buFont typeface="Arial" charset="0"/>
              <a:buNone/>
            </a:pPr>
            <a:r>
              <a:rPr lang="en-US" altLang="en-US" sz="1800" smtClean="0"/>
              <a:t>Surface inverted to p-type</a:t>
            </a:r>
            <a:endParaRPr lang="en-US" altLang="en-US" baseline="-2500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33400" y="2895600"/>
          <a:ext cx="19970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Bitmap Image" r:id="rId3" imgW="1996613" imgH="1752381" progId="Paint.Picture">
                  <p:embed/>
                </p:oleObj>
              </mc:Choice>
              <mc:Fallback>
                <p:oleObj name="Bitmap Image" r:id="rId3" imgW="1996613" imgH="17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199707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352800" y="2362200"/>
          <a:ext cx="1997075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Bitmap Image" r:id="rId5" imgW="1996613" imgH="1836190" progId="Paint.Picture">
                  <p:embed/>
                </p:oleObj>
              </mc:Choice>
              <mc:Fallback>
                <p:oleObj name="Bitmap Image" r:id="rId5" imgW="1996613" imgH="183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1997075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4465638"/>
            <a:ext cx="2971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Accumulation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G</a:t>
            </a:r>
            <a:r>
              <a:rPr lang="en-US" sz="2400" dirty="0">
                <a:latin typeface="+mj-lt"/>
              </a:rPr>
              <a:t> &gt;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FB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Electrons accumulated at Si surface</a:t>
            </a:r>
            <a:r>
              <a:rPr lang="en-US" sz="2400" dirty="0">
                <a:latin typeface="+mj-lt"/>
              </a:rPr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352800" y="4465638"/>
            <a:ext cx="2743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Depletion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G</a:t>
            </a:r>
            <a:r>
              <a:rPr lang="en-US" sz="2400" dirty="0">
                <a:latin typeface="+mj-lt"/>
              </a:rPr>
              <a:t> &lt;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baseline="-25000" dirty="0">
                <a:latin typeface="+mj-lt"/>
              </a:rPr>
              <a:t>FB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Electrons depleted from Si surface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6400800" y="1905000"/>
          <a:ext cx="176847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Bitmap Image" r:id="rId7" imgW="1767993" imgH="2095682" progId="Paint.Picture">
                  <p:embed/>
                </p:oleObj>
              </mc:Choice>
              <mc:Fallback>
                <p:oleObj name="Bitmap Image" r:id="rId7" imgW="1767993" imgH="209568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05000"/>
                        <a:ext cx="1768475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57200" y="11430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+mj-lt"/>
              </a:rPr>
              <a:t>Decrease </a:t>
            </a:r>
            <a:r>
              <a:rPr lang="en-US" sz="2400" b="1" i="1" dirty="0" smtClean="0">
                <a:latin typeface="+mj-lt"/>
              </a:rPr>
              <a:t>V</a:t>
            </a:r>
            <a:r>
              <a:rPr lang="en-US" sz="2400" b="1" baseline="-25000" dirty="0" smtClean="0">
                <a:latin typeface="+mj-lt"/>
              </a:rPr>
              <a:t>G</a:t>
            </a:r>
            <a:r>
              <a:rPr lang="en-US" sz="2400" b="1" dirty="0" smtClean="0">
                <a:latin typeface="+mj-lt"/>
              </a:rPr>
              <a:t> toward more negative values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400" b="1" dirty="0" smtClean="0">
                <a:latin typeface="+mj-lt"/>
                <a:sym typeface="Wingdings" pitchFamily="2" charset="2"/>
              </a:rPr>
              <a:t></a:t>
            </a:r>
            <a:r>
              <a:rPr lang="en-US" sz="2400" b="1" dirty="0" smtClean="0">
                <a:latin typeface="+mj-lt"/>
              </a:rPr>
              <a:t> the gate electron energy increases relative to that in the Si</a:t>
            </a:r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2514600" y="3429000"/>
            <a:ext cx="47244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5371" name="TextBox 6"/>
          <p:cNvSpPr txBox="1">
            <a:spLocks noChangeArrowheads="1"/>
          </p:cNvSpPr>
          <p:nvPr/>
        </p:nvSpPr>
        <p:spPr bwMode="auto">
          <a:xfrm>
            <a:off x="3810000" y="6477000"/>
            <a:ext cx="1611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Lecture 15, Slide </a:t>
            </a:r>
            <a:fld id="{10582234-CF0D-48A9-B001-53B75AD3A35E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ight Arrow 1"/>
          <p:cNvSpPr/>
          <p:nvPr/>
        </p:nvSpPr>
        <p:spPr>
          <a:xfrm>
            <a:off x="1905000" y="2286000"/>
            <a:ext cx="1600200" cy="6096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decrease </a:t>
            </a:r>
            <a:r>
              <a:rPr lang="en-US" i="1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724400" y="2286000"/>
            <a:ext cx="1600200" cy="609600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decrease </a:t>
            </a:r>
            <a:r>
              <a:rPr lang="en-US" i="1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j-lt"/>
              </a:rPr>
              <a:t>EE130/230A Fall 2013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46825" y="6489700"/>
            <a:ext cx="2644775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Fig. 16.5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6" name="Ink 15"/>
              <p14:cNvContentPartPr/>
              <p14:nvPr/>
            </p14:nvContentPartPr>
            <p14:xfrm>
              <a:off x="144000" y="914400"/>
              <a:ext cx="8955360" cy="36014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6080" y="903240"/>
                <a:ext cx="8972280" cy="362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73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910638" cy="292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Sample Problem- </a:t>
            </a:r>
            <a:r>
              <a:rPr lang="en-US" sz="2800" b="1" dirty="0"/>
              <a:t>MOS Capacitor Energy Band Diagrams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6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Sample Problem- </a:t>
            </a:r>
            <a:r>
              <a:rPr lang="en-US" sz="2800" b="1" dirty="0"/>
              <a:t>MOS Capacitor Energy Band Diagrams</a:t>
            </a:r>
            <a:endParaRPr lang="en-US" sz="2800" dirty="0"/>
          </a:p>
        </p:txBody>
      </p:sp>
      <p:pic>
        <p:nvPicPr>
          <p:cNvPr id="36867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9767888" cy="2521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3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Sample Problem- </a:t>
            </a:r>
            <a:r>
              <a:rPr lang="en-US" sz="2800" b="1" dirty="0"/>
              <a:t>MOS Capacitor Energy Band Diagrams</a:t>
            </a:r>
            <a:endParaRPr lang="en-US" sz="2800" dirty="0"/>
          </a:p>
        </p:txBody>
      </p:sp>
      <p:pic>
        <p:nvPicPr>
          <p:cNvPr id="38914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21594"/>
            <a:ext cx="8224838" cy="469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6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Sample Problem- </a:t>
            </a:r>
            <a:r>
              <a:rPr lang="en-US" sz="2800" b="1" dirty="0"/>
              <a:t>MOS Capacitor Energy Band Diagrams</a:t>
            </a:r>
            <a:endParaRPr lang="en-US" sz="2800" dirty="0"/>
          </a:p>
        </p:txBody>
      </p:sp>
      <p:pic>
        <p:nvPicPr>
          <p:cNvPr id="39938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00162"/>
            <a:ext cx="8220075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6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HW#8</a:t>
            </a:r>
          </a:p>
          <a:p>
            <a:r>
              <a:rPr lang="en-US" dirty="0" smtClean="0"/>
              <a:t>Quiz#3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800" dirty="0" smtClean="0"/>
              <a:t>Good Luck!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62193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116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PowerPoint Presentation</vt:lpstr>
      <vt:lpstr>MOS Operating Regions (n-type Si)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 Zheng</dc:creator>
  <cp:lastModifiedBy>Peng Zheng</cp:lastModifiedBy>
  <cp:revision>60</cp:revision>
  <dcterms:created xsi:type="dcterms:W3CDTF">2013-09-02T07:47:04Z</dcterms:created>
  <dcterms:modified xsi:type="dcterms:W3CDTF">2013-10-21T08:01:32Z</dcterms:modified>
</cp:coreProperties>
</file>