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731"/>
  </p:normalViewPr>
  <p:slideViewPr>
    <p:cSldViewPr snapToGrid="0" snapToObjects="1">
      <p:cViewPr>
        <p:scale>
          <a:sx n="145" d="100"/>
          <a:sy n="145" d="100"/>
        </p:scale>
        <p:origin x="29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6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8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4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3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ABFE-2D00-624E-8095-3C5469710F8E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4508-8DC7-1D40-8F7A-1EC913A52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8200" y="2066192"/>
                <a:ext cx="10515600" cy="426426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1) An open-loop system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𝐴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𝐵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𝐶</m:t>
                    </m:r>
                    <m:r>
                      <a:rPr lang="en-US" i="1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the system is placed in closed-loop feedback, find A</a:t>
                </a:r>
                <a:r>
                  <a:rPr lang="en-US" baseline="-25000" dirty="0" smtClean="0"/>
                  <a:t>CL</a:t>
                </a:r>
                <a:r>
                  <a:rPr lang="en-US" dirty="0" smtClean="0"/>
                  <a:t> of the new system.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(Assume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charset="0"/>
                      </a:rPr>
                      <m:t>K</m:t>
                    </m:r>
                    <m:r>
                      <a:rPr lang="en-US" b="0" i="0" dirty="0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dirty="0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dirty="0" smtClean="0">
                                      <a:latin typeface="Cambria Math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𝑚</m:t>
                                  </m:r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 dirty="0" smtClean="0">
                                  <a:latin typeface="Cambria Math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charset="0"/>
                                    </a:rPr>
                                    <m:t>𝑚𝑝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is of the appropriate dimension.)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Can the eigenvalues of A</a:t>
                </a:r>
                <a:r>
                  <a:rPr lang="en-US" baseline="-25000" dirty="0" smtClean="0"/>
                  <a:t>CL</a:t>
                </a:r>
                <a:r>
                  <a:rPr lang="en-US" dirty="0" smtClean="0"/>
                  <a:t> be adjusted by changing the parameters of K?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2) Repeat the above analysis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𝐵</m:t>
                    </m:r>
                    <m:r>
                      <a:rPr lang="en-US" i="1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8200" y="2066192"/>
                <a:ext cx="10515600" cy="4264269"/>
              </a:xfrm>
              <a:blipFill rotWithShape="0">
                <a:blip r:embed="rId2"/>
                <a:stretch>
                  <a:fillRect l="-638"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218" y="524058"/>
            <a:ext cx="5673096" cy="12516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675" y="933272"/>
            <a:ext cx="3435839" cy="69819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787208" y="524058"/>
            <a:ext cx="1984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Open Loop System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8168573" y="1309693"/>
            <a:ext cx="2072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Closed Loop </a:t>
            </a:r>
            <a:r>
              <a:rPr lang="en-US" b="1" dirty="0" smtClean="0"/>
              <a:t>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38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16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Cambria Math</vt:lpstr>
      <vt:lpstr>Arial</vt:lpstr>
      <vt:lpstr>Office Theme</vt:lpstr>
      <vt:lpstr>Warmup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Ben Keller</dc:creator>
  <cp:lastModifiedBy>Ben Keller</cp:lastModifiedBy>
  <cp:revision>9</cp:revision>
  <dcterms:created xsi:type="dcterms:W3CDTF">2015-10-23T00:22:10Z</dcterms:created>
  <dcterms:modified xsi:type="dcterms:W3CDTF">2015-11-19T21:39:42Z</dcterms:modified>
</cp:coreProperties>
</file>